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A1794-FBF5-430D-B810-697099BBD52D}" v="7" dt="2024-05-06T00:57:47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omble" userId="327957935e72a9fa" providerId="LiveId" clId="{393A1794-FBF5-430D-B810-697099BBD52D}"/>
    <pc:docChg chg="custSel addSld modSld">
      <pc:chgData name="Christopher Womble" userId="327957935e72a9fa" providerId="LiveId" clId="{393A1794-FBF5-430D-B810-697099BBD52D}" dt="2024-05-06T00:57:48.920" v="93" actId="962"/>
      <pc:docMkLst>
        <pc:docMk/>
      </pc:docMkLst>
      <pc:sldChg chg="modSp mod">
        <pc:chgData name="Christopher Womble" userId="327957935e72a9fa" providerId="LiveId" clId="{393A1794-FBF5-430D-B810-697099BBD52D}" dt="2024-05-06T00:45:13.899" v="31" actId="20577"/>
        <pc:sldMkLst>
          <pc:docMk/>
          <pc:sldMk cId="3267284043" sldId="256"/>
        </pc:sldMkLst>
        <pc:spChg chg="mod">
          <ac:chgData name="Christopher Womble" userId="327957935e72a9fa" providerId="LiveId" clId="{393A1794-FBF5-430D-B810-697099BBD52D}" dt="2024-05-06T00:45:13.899" v="31" actId="20577"/>
          <ac:spMkLst>
            <pc:docMk/>
            <pc:sldMk cId="3267284043" sldId="256"/>
            <ac:spMk id="2" creationId="{13BE0307-5FE4-C422-07CC-7F923E77C024}"/>
          </ac:spMkLst>
        </pc:spChg>
      </pc:sldChg>
      <pc:sldChg chg="addSp delSp modSp new mod">
        <pc:chgData name="Christopher Womble" userId="327957935e72a9fa" providerId="LiveId" clId="{393A1794-FBF5-430D-B810-697099BBD52D}" dt="2024-05-06T00:53:06.552" v="59" actId="20577"/>
        <pc:sldMkLst>
          <pc:docMk/>
          <pc:sldMk cId="1264239544" sldId="257"/>
        </pc:sldMkLst>
        <pc:spChg chg="mod">
          <ac:chgData name="Christopher Womble" userId="327957935e72a9fa" providerId="LiveId" clId="{393A1794-FBF5-430D-B810-697099BBD52D}" dt="2024-05-06T00:53:06.552" v="59" actId="20577"/>
          <ac:spMkLst>
            <pc:docMk/>
            <pc:sldMk cId="1264239544" sldId="257"/>
            <ac:spMk id="2" creationId="{96E8B173-CC07-3193-584E-2F4BE112E951}"/>
          </ac:spMkLst>
        </pc:spChg>
        <pc:spChg chg="del">
          <ac:chgData name="Christopher Womble" userId="327957935e72a9fa" providerId="LiveId" clId="{393A1794-FBF5-430D-B810-697099BBD52D}" dt="2024-05-06T00:49:48.950" v="33" actId="931"/>
          <ac:spMkLst>
            <pc:docMk/>
            <pc:sldMk cId="1264239544" sldId="257"/>
            <ac:spMk id="3" creationId="{1591B28E-9F05-952C-EB2B-EA99A11803DB}"/>
          </ac:spMkLst>
        </pc:spChg>
        <pc:picChg chg="add mod">
          <ac:chgData name="Christopher Womble" userId="327957935e72a9fa" providerId="LiveId" clId="{393A1794-FBF5-430D-B810-697099BBD52D}" dt="2024-05-06T00:49:50.949" v="35" actId="962"/>
          <ac:picMkLst>
            <pc:docMk/>
            <pc:sldMk cId="1264239544" sldId="257"/>
            <ac:picMk id="5" creationId="{E7C29A33-00D0-498E-8ECC-40BBE391D243}"/>
          </ac:picMkLst>
        </pc:picChg>
      </pc:sldChg>
      <pc:sldChg chg="addSp delSp modSp new mod">
        <pc:chgData name="Christopher Womble" userId="327957935e72a9fa" providerId="LiveId" clId="{393A1794-FBF5-430D-B810-697099BBD52D}" dt="2024-05-06T00:54:21.461" v="78" actId="962"/>
        <pc:sldMkLst>
          <pc:docMk/>
          <pc:sldMk cId="3864647532" sldId="258"/>
        </pc:sldMkLst>
        <pc:spChg chg="mod">
          <ac:chgData name="Christopher Womble" userId="327957935e72a9fa" providerId="LiveId" clId="{393A1794-FBF5-430D-B810-697099BBD52D}" dt="2024-05-06T00:53:15.670" v="73" actId="20577"/>
          <ac:spMkLst>
            <pc:docMk/>
            <pc:sldMk cId="3864647532" sldId="258"/>
            <ac:spMk id="2" creationId="{F0AC6B5D-2F70-F920-78DC-01A27F0DE530}"/>
          </ac:spMkLst>
        </pc:spChg>
        <pc:spChg chg="del">
          <ac:chgData name="Christopher Womble" userId="327957935e72a9fa" providerId="LiveId" clId="{393A1794-FBF5-430D-B810-697099BBD52D}" dt="2024-05-06T00:52:47.702" v="37" actId="931"/>
          <ac:spMkLst>
            <pc:docMk/>
            <pc:sldMk cId="3864647532" sldId="258"/>
            <ac:spMk id="3" creationId="{822E5341-4C03-D486-65B6-202AA61A1461}"/>
          </ac:spMkLst>
        </pc:spChg>
        <pc:spChg chg="add del mod">
          <ac:chgData name="Christopher Womble" userId="327957935e72a9fa" providerId="LiveId" clId="{393A1794-FBF5-430D-B810-697099BBD52D}" dt="2024-05-06T00:54:20.010" v="76" actId="931"/>
          <ac:spMkLst>
            <pc:docMk/>
            <pc:sldMk cId="3864647532" sldId="258"/>
            <ac:spMk id="7" creationId="{0CD27F14-AA6F-C34D-1335-C3FF3731C8D8}"/>
          </ac:spMkLst>
        </pc:spChg>
        <pc:picChg chg="add del mod">
          <ac:chgData name="Christopher Womble" userId="327957935e72a9fa" providerId="LiveId" clId="{393A1794-FBF5-430D-B810-697099BBD52D}" dt="2024-05-06T00:54:13.600" v="75" actId="478"/>
          <ac:picMkLst>
            <pc:docMk/>
            <pc:sldMk cId="3864647532" sldId="258"/>
            <ac:picMk id="5" creationId="{D54893AC-4E2E-11CB-4CE6-4676463B886E}"/>
          </ac:picMkLst>
        </pc:picChg>
        <pc:picChg chg="add mod">
          <ac:chgData name="Christopher Womble" userId="327957935e72a9fa" providerId="LiveId" clId="{393A1794-FBF5-430D-B810-697099BBD52D}" dt="2024-05-06T00:54:21.461" v="78" actId="962"/>
          <ac:picMkLst>
            <pc:docMk/>
            <pc:sldMk cId="3864647532" sldId="258"/>
            <ac:picMk id="9" creationId="{DA7DF267-316D-DAF0-E872-9BD5030D170B}"/>
          </ac:picMkLst>
        </pc:picChg>
      </pc:sldChg>
      <pc:sldChg chg="addSp delSp modSp new mod">
        <pc:chgData name="Christopher Womble" userId="327957935e72a9fa" providerId="LiveId" clId="{393A1794-FBF5-430D-B810-697099BBD52D}" dt="2024-05-06T00:55:08.277" v="81" actId="962"/>
        <pc:sldMkLst>
          <pc:docMk/>
          <pc:sldMk cId="3823989495" sldId="259"/>
        </pc:sldMkLst>
        <pc:spChg chg="del">
          <ac:chgData name="Christopher Womble" userId="327957935e72a9fa" providerId="LiveId" clId="{393A1794-FBF5-430D-B810-697099BBD52D}" dt="2024-05-06T00:55:07.180" v="79" actId="931"/>
          <ac:spMkLst>
            <pc:docMk/>
            <pc:sldMk cId="3823989495" sldId="259"/>
            <ac:spMk id="3" creationId="{AEC647ED-883A-7140-EDAA-22D7A8F36BC0}"/>
          </ac:spMkLst>
        </pc:spChg>
        <pc:picChg chg="add mod">
          <ac:chgData name="Christopher Womble" userId="327957935e72a9fa" providerId="LiveId" clId="{393A1794-FBF5-430D-B810-697099BBD52D}" dt="2024-05-06T00:55:08.277" v="81" actId="962"/>
          <ac:picMkLst>
            <pc:docMk/>
            <pc:sldMk cId="3823989495" sldId="259"/>
            <ac:picMk id="5" creationId="{FA7ABFE1-E4BB-32C4-D45A-02AF543084C1}"/>
          </ac:picMkLst>
        </pc:picChg>
      </pc:sldChg>
      <pc:sldChg chg="addSp delSp modSp new mod">
        <pc:chgData name="Christopher Womble" userId="327957935e72a9fa" providerId="LiveId" clId="{393A1794-FBF5-430D-B810-697099BBD52D}" dt="2024-05-06T00:55:56.051" v="85" actId="962"/>
        <pc:sldMkLst>
          <pc:docMk/>
          <pc:sldMk cId="1489033038" sldId="260"/>
        </pc:sldMkLst>
        <pc:spChg chg="del">
          <ac:chgData name="Christopher Womble" userId="327957935e72a9fa" providerId="LiveId" clId="{393A1794-FBF5-430D-B810-697099BBD52D}" dt="2024-05-06T00:55:54.960" v="83" actId="931"/>
          <ac:spMkLst>
            <pc:docMk/>
            <pc:sldMk cId="1489033038" sldId="260"/>
            <ac:spMk id="3" creationId="{95768854-CCDC-028A-0C00-FD69011368D0}"/>
          </ac:spMkLst>
        </pc:spChg>
        <pc:picChg chg="add mod">
          <ac:chgData name="Christopher Womble" userId="327957935e72a9fa" providerId="LiveId" clId="{393A1794-FBF5-430D-B810-697099BBD52D}" dt="2024-05-06T00:55:56.051" v="85" actId="962"/>
          <ac:picMkLst>
            <pc:docMk/>
            <pc:sldMk cId="1489033038" sldId="260"/>
            <ac:picMk id="5" creationId="{02CC29E7-4EDF-3E36-289D-660678738475}"/>
          </ac:picMkLst>
        </pc:picChg>
      </pc:sldChg>
      <pc:sldChg chg="addSp delSp modSp new mod">
        <pc:chgData name="Christopher Womble" userId="327957935e72a9fa" providerId="LiveId" clId="{393A1794-FBF5-430D-B810-697099BBD52D}" dt="2024-05-06T00:56:30.186" v="89" actId="962"/>
        <pc:sldMkLst>
          <pc:docMk/>
          <pc:sldMk cId="226312219" sldId="261"/>
        </pc:sldMkLst>
        <pc:spChg chg="del">
          <ac:chgData name="Christopher Womble" userId="327957935e72a9fa" providerId="LiveId" clId="{393A1794-FBF5-430D-B810-697099BBD52D}" dt="2024-05-06T00:56:29.104" v="87" actId="931"/>
          <ac:spMkLst>
            <pc:docMk/>
            <pc:sldMk cId="226312219" sldId="261"/>
            <ac:spMk id="3" creationId="{3806F9F8-5ACE-DA18-37A6-D5CEC9A306FE}"/>
          </ac:spMkLst>
        </pc:spChg>
        <pc:picChg chg="add mod">
          <ac:chgData name="Christopher Womble" userId="327957935e72a9fa" providerId="LiveId" clId="{393A1794-FBF5-430D-B810-697099BBD52D}" dt="2024-05-06T00:56:30.186" v="89" actId="962"/>
          <ac:picMkLst>
            <pc:docMk/>
            <pc:sldMk cId="226312219" sldId="261"/>
            <ac:picMk id="5" creationId="{C49F4722-E205-3551-40E8-28A3067B6501}"/>
          </ac:picMkLst>
        </pc:picChg>
      </pc:sldChg>
      <pc:sldChg chg="addSp delSp modSp new mod">
        <pc:chgData name="Christopher Womble" userId="327957935e72a9fa" providerId="LiveId" clId="{393A1794-FBF5-430D-B810-697099BBD52D}" dt="2024-05-06T00:57:48.920" v="93" actId="962"/>
        <pc:sldMkLst>
          <pc:docMk/>
          <pc:sldMk cId="382841617" sldId="262"/>
        </pc:sldMkLst>
        <pc:spChg chg="del">
          <ac:chgData name="Christopher Womble" userId="327957935e72a9fa" providerId="LiveId" clId="{393A1794-FBF5-430D-B810-697099BBD52D}" dt="2024-05-06T00:57:47.820" v="91" actId="931"/>
          <ac:spMkLst>
            <pc:docMk/>
            <pc:sldMk cId="382841617" sldId="262"/>
            <ac:spMk id="3" creationId="{E4CE9C3E-9D0A-AFD2-FB52-BC16F30BB600}"/>
          </ac:spMkLst>
        </pc:spChg>
        <pc:picChg chg="add mod">
          <ac:chgData name="Christopher Womble" userId="327957935e72a9fa" providerId="LiveId" clId="{393A1794-FBF5-430D-B810-697099BBD52D}" dt="2024-05-06T00:57:48.920" v="93" actId="962"/>
          <ac:picMkLst>
            <pc:docMk/>
            <pc:sldMk cId="382841617" sldId="262"/>
            <ac:picMk id="5" creationId="{6778918F-F28B-200D-F161-E8B852FF4C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8176-06BB-1DAA-2688-A4E73EDC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5482B-67AB-0543-4EA5-46C09BEC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5A11-962A-77CB-185A-DA710D69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D91B-AACA-F3C1-1033-59CE1FB2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AED3-E67B-E138-9F1F-6B1E2747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FC96-4D12-73FA-A462-FB28285C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7187-FE68-3C4E-2F32-5C1D100F1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4ABA-287E-FDDB-8C87-EFEEA9B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B10B-2D54-45C9-1F78-6602A66A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5440-754E-CCE3-33CA-31240952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C6FC7-298F-BFD5-6537-CC164832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668B6-4FA8-1FF2-A45A-3853E3304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2A26-ED34-FFA4-DA44-6DC090F6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F02EA-886B-5DB2-7587-EF5259F8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9ED7-423F-35F7-88EE-06D4B94B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7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56D-9CD3-9163-0515-2A4F1048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6707-AFFD-C961-BD1F-E1C8D060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0B34-B292-C487-9B33-249D0C85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6E96-EE29-3EAD-3B82-94FBF7E2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9959-F9A2-A659-38D7-2E4B3E94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45AD-5B28-6873-343E-23047C3A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5491C-2B10-DCE5-D25A-F6C1F108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F0E0-8711-A616-5208-42D1DC23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02B5-D7FA-9742-5D73-65E466D0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16FB-DBDF-B1E9-5B8C-BC6AC8C1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0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41E8-A792-69BE-27B0-9E22081B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02C2-5554-259C-D3DE-06AA4E18D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9D34C-14FF-BA0D-4935-AB040E6C0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0F717-D478-A4D4-370A-237FC60B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B3BC0-AD2D-07FD-6F33-E666DE9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3A286-5193-E71C-634B-B16D8D7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5A36-7F50-64C6-8244-0771F049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2194-19AF-7DAD-8CA3-841036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71F93-F1F6-7F6D-66A2-C610897A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D4F5D-9491-B40D-DDA6-7B4F0407E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5521E-6E1C-1805-6131-DC519EACA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72E21-E0F9-E1EB-2E0D-BC99CB13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568A2-305A-000B-B3B5-CD420C5C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75A1C-12A8-6C00-CED2-7F6796A3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B199-CF53-45D1-FFA8-CB299803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B26F2-5814-9381-1688-8F36A2FD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0E8FE-C42A-8F25-F56D-0322E9C2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D37A4-A288-7A2A-F0A1-F33243A2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41065-61A4-0B22-E036-624F5522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C651C-B1D7-9827-90E2-38539515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864C-0F3A-FCBB-931A-14626A0C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13DD-B8DE-1F73-2797-9AEDF4C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89D8-651A-9663-7C89-38132D3D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A6FF9-D7C1-F48D-626E-598EF90C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C715D-AB1F-1133-5576-6070011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4BEA-50BE-524A-069D-C8F7DB8D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7092-D02E-F1EF-CE89-7A89F034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FEA7-0CFF-3B9C-18C5-4C9CB984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ABD3D-F708-38C5-1769-265C44D7E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D71FD-8587-5F74-88CA-B1CB9873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D1B2-F5DB-9AE1-8F7A-6AD1040A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97186-5B3B-BCD8-16DB-367BCEB8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619EF-2F70-DDC1-EE09-8FDC9B7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30EC4-7A9A-AFEF-581A-000E735E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E5988-5E67-9CF4-44EB-C3B8ACCC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0587-A8D4-80D7-3056-4FFDD5A84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63499-AC34-4608-B992-C351AA9CE75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7014-7881-AAC7-A278-7C8F01FFF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0C5A-8655-9731-A4F3-BE4DD362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03FDB-424D-4FCA-994A-026D7870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0307-5FE4-C422-07CC-7F923E77C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527E-9FBB-3EAE-0E72-E241191C5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B173-CC07-3193-584E-2F4BE112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C29A33-00D0-498E-8ECC-40BBE391D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20" y="1825625"/>
            <a:ext cx="9112359" cy="4351338"/>
          </a:xfrm>
        </p:spPr>
      </p:pic>
    </p:spTree>
    <p:extLst>
      <p:ext uri="{BB962C8B-B14F-4D97-AF65-F5344CB8AC3E}">
        <p14:creationId xmlns:p14="http://schemas.microsoft.com/office/powerpoint/2010/main" val="12642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6B5D-2F70-F920-78DC-01A27F0D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A7DF267-316D-DAF0-E872-9BD5030D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3" y="1825625"/>
            <a:ext cx="10438993" cy="4351338"/>
          </a:xfrm>
        </p:spPr>
      </p:pic>
    </p:spTree>
    <p:extLst>
      <p:ext uri="{BB962C8B-B14F-4D97-AF65-F5344CB8AC3E}">
        <p14:creationId xmlns:p14="http://schemas.microsoft.com/office/powerpoint/2010/main" val="386464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0943-9FCC-6976-51F8-7CBF946B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7ABFE1-E4BB-32C4-D45A-02AF54308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63" y="1825625"/>
            <a:ext cx="9025674" cy="4351338"/>
          </a:xfrm>
        </p:spPr>
      </p:pic>
    </p:spTree>
    <p:extLst>
      <p:ext uri="{BB962C8B-B14F-4D97-AF65-F5344CB8AC3E}">
        <p14:creationId xmlns:p14="http://schemas.microsoft.com/office/powerpoint/2010/main" val="382398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AC68-00FF-623F-51BF-3D6BA70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CC29E7-4EDF-3E36-289D-66067873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990"/>
            <a:ext cx="10515600" cy="3248607"/>
          </a:xfrm>
        </p:spPr>
      </p:pic>
    </p:spTree>
    <p:extLst>
      <p:ext uri="{BB962C8B-B14F-4D97-AF65-F5344CB8AC3E}">
        <p14:creationId xmlns:p14="http://schemas.microsoft.com/office/powerpoint/2010/main" val="148903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BBDA-DAC7-1D7E-1B8F-C2EB1092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9F4722-E205-3551-40E8-28A3067B6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534"/>
            <a:ext cx="10515600" cy="2513519"/>
          </a:xfrm>
        </p:spPr>
      </p:pic>
    </p:spTree>
    <p:extLst>
      <p:ext uri="{BB962C8B-B14F-4D97-AF65-F5344CB8AC3E}">
        <p14:creationId xmlns:p14="http://schemas.microsoft.com/office/powerpoint/2010/main" val="2263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6AE3-F04C-C26E-F976-6CEDD77F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78918F-F28B-200D-F161-E8B852FF4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1" y="1825625"/>
            <a:ext cx="9974917" cy="4351338"/>
          </a:xfrm>
        </p:spPr>
      </p:pic>
    </p:spTree>
    <p:extLst>
      <p:ext uri="{BB962C8B-B14F-4D97-AF65-F5344CB8AC3E}">
        <p14:creationId xmlns:p14="http://schemas.microsoft.com/office/powerpoint/2010/main" val="38284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Information Assignment 3</vt:lpstr>
      <vt:lpstr>Question 2</vt:lpstr>
      <vt:lpstr>Question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Womble</dc:creator>
  <cp:lastModifiedBy>Christopher Womble</cp:lastModifiedBy>
  <cp:revision>1</cp:revision>
  <dcterms:created xsi:type="dcterms:W3CDTF">2024-05-06T00:44:50Z</dcterms:created>
  <dcterms:modified xsi:type="dcterms:W3CDTF">2024-05-06T00:57:56Z</dcterms:modified>
</cp:coreProperties>
</file>