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8E91C-E0F1-4B29-93FC-16F69B1BC70A}" v="2" dt="2024-05-06T02:19:26.0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2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Womble" userId="327957935e72a9fa" providerId="LiveId" clId="{A9F8E91C-E0F1-4B29-93FC-16F69B1BC70A}"/>
    <pc:docChg chg="custSel addSld modSld">
      <pc:chgData name="Christopher Womble" userId="327957935e72a9fa" providerId="LiveId" clId="{A9F8E91C-E0F1-4B29-93FC-16F69B1BC70A}" dt="2024-05-06T02:19:27.169" v="79" actId="962"/>
      <pc:docMkLst>
        <pc:docMk/>
      </pc:docMkLst>
      <pc:sldChg chg="modSp mod">
        <pc:chgData name="Christopher Womble" userId="327957935e72a9fa" providerId="LiveId" clId="{A9F8E91C-E0F1-4B29-93FC-16F69B1BC70A}" dt="2024-05-06T02:15:31.311" v="44" actId="5793"/>
        <pc:sldMkLst>
          <pc:docMk/>
          <pc:sldMk cId="301703773" sldId="257"/>
        </pc:sldMkLst>
        <pc:spChg chg="mod">
          <ac:chgData name="Christopher Womble" userId="327957935e72a9fa" providerId="LiveId" clId="{A9F8E91C-E0F1-4B29-93FC-16F69B1BC70A}" dt="2024-05-06T02:15:07.838" v="18" actId="20577"/>
          <ac:spMkLst>
            <pc:docMk/>
            <pc:sldMk cId="301703773" sldId="257"/>
            <ac:spMk id="2" creationId="{06AFB396-C91C-0F4F-B20D-B1496A21DCEB}"/>
          </ac:spMkLst>
        </pc:spChg>
        <pc:spChg chg="mod">
          <ac:chgData name="Christopher Womble" userId="327957935e72a9fa" providerId="LiveId" clId="{A9F8E91C-E0F1-4B29-93FC-16F69B1BC70A}" dt="2024-05-06T02:15:31.311" v="44" actId="5793"/>
          <ac:spMkLst>
            <pc:docMk/>
            <pc:sldMk cId="301703773" sldId="257"/>
            <ac:spMk id="3" creationId="{77781D47-EAE7-704A-2F39-CA9355E6512A}"/>
          </ac:spMkLst>
        </pc:spChg>
      </pc:sldChg>
      <pc:sldChg chg="modSp new mod">
        <pc:chgData name="Christopher Womble" userId="327957935e72a9fa" providerId="LiveId" clId="{A9F8E91C-E0F1-4B29-93FC-16F69B1BC70A}" dt="2024-05-06T02:15:46.063" v="46" actId="27636"/>
        <pc:sldMkLst>
          <pc:docMk/>
          <pc:sldMk cId="725717928" sldId="258"/>
        </pc:sldMkLst>
        <pc:spChg chg="mod">
          <ac:chgData name="Christopher Womble" userId="327957935e72a9fa" providerId="LiveId" clId="{A9F8E91C-E0F1-4B29-93FC-16F69B1BC70A}" dt="2024-05-06T02:15:16.963" v="32" actId="20577"/>
          <ac:spMkLst>
            <pc:docMk/>
            <pc:sldMk cId="725717928" sldId="258"/>
            <ac:spMk id="2" creationId="{EA147EAC-0653-0A3E-17D5-E0FD8A880B60}"/>
          </ac:spMkLst>
        </pc:spChg>
        <pc:spChg chg="mod">
          <ac:chgData name="Christopher Womble" userId="327957935e72a9fa" providerId="LiveId" clId="{A9F8E91C-E0F1-4B29-93FC-16F69B1BC70A}" dt="2024-05-06T02:15:46.063" v="46" actId="27636"/>
          <ac:spMkLst>
            <pc:docMk/>
            <pc:sldMk cId="725717928" sldId="258"/>
            <ac:spMk id="3" creationId="{E5A03E05-D621-19AB-19CA-C2D529F3523F}"/>
          </ac:spMkLst>
        </pc:spChg>
      </pc:sldChg>
      <pc:sldChg chg="addSp delSp modSp new mod">
        <pc:chgData name="Christopher Womble" userId="327957935e72a9fa" providerId="LiveId" clId="{A9F8E91C-E0F1-4B29-93FC-16F69B1BC70A}" dt="2024-05-06T02:19:12.703" v="63" actId="20577"/>
        <pc:sldMkLst>
          <pc:docMk/>
          <pc:sldMk cId="342411469" sldId="259"/>
        </pc:sldMkLst>
        <pc:spChg chg="mod">
          <ac:chgData name="Christopher Womble" userId="327957935e72a9fa" providerId="LiveId" clId="{A9F8E91C-E0F1-4B29-93FC-16F69B1BC70A}" dt="2024-05-06T02:19:12.703" v="63" actId="20577"/>
          <ac:spMkLst>
            <pc:docMk/>
            <pc:sldMk cId="342411469" sldId="259"/>
            <ac:spMk id="2" creationId="{C48F7EE7-B3FD-ADFE-2307-FD9D112E8930}"/>
          </ac:spMkLst>
        </pc:spChg>
        <pc:spChg chg="del">
          <ac:chgData name="Christopher Womble" userId="327957935e72a9fa" providerId="LiveId" clId="{A9F8E91C-E0F1-4B29-93FC-16F69B1BC70A}" dt="2024-05-06T02:17:34.353" v="58" actId="931"/>
          <ac:spMkLst>
            <pc:docMk/>
            <pc:sldMk cId="342411469" sldId="259"/>
            <ac:spMk id="3" creationId="{52FA4177-C019-C2E8-F45D-FF9D9A3E26FE}"/>
          </ac:spMkLst>
        </pc:spChg>
        <pc:picChg chg="add mod">
          <ac:chgData name="Christopher Womble" userId="327957935e72a9fa" providerId="LiveId" clId="{A9F8E91C-E0F1-4B29-93FC-16F69B1BC70A}" dt="2024-05-06T02:17:36.154" v="60" actId="962"/>
          <ac:picMkLst>
            <pc:docMk/>
            <pc:sldMk cId="342411469" sldId="259"/>
            <ac:picMk id="5" creationId="{84EB4694-E8C4-0EB6-10BF-D4009BED0D8C}"/>
          </ac:picMkLst>
        </pc:picChg>
      </pc:sldChg>
      <pc:sldChg chg="addSp delSp modSp new mod">
        <pc:chgData name="Christopher Womble" userId="327957935e72a9fa" providerId="LiveId" clId="{A9F8E91C-E0F1-4B29-93FC-16F69B1BC70A}" dt="2024-05-06T02:19:27.169" v="79" actId="962"/>
        <pc:sldMkLst>
          <pc:docMk/>
          <pc:sldMk cId="45451265" sldId="260"/>
        </pc:sldMkLst>
        <pc:spChg chg="mod">
          <ac:chgData name="Christopher Womble" userId="327957935e72a9fa" providerId="LiveId" clId="{A9F8E91C-E0F1-4B29-93FC-16F69B1BC70A}" dt="2024-05-06T02:19:19.463" v="76" actId="20577"/>
          <ac:spMkLst>
            <pc:docMk/>
            <pc:sldMk cId="45451265" sldId="260"/>
            <ac:spMk id="2" creationId="{9D250C8C-4EC0-78FC-FA06-4EAF822F7E5B}"/>
          </ac:spMkLst>
        </pc:spChg>
        <pc:spChg chg="del">
          <ac:chgData name="Christopher Womble" userId="327957935e72a9fa" providerId="LiveId" clId="{A9F8E91C-E0F1-4B29-93FC-16F69B1BC70A}" dt="2024-05-06T02:19:26.063" v="77" actId="931"/>
          <ac:spMkLst>
            <pc:docMk/>
            <pc:sldMk cId="45451265" sldId="260"/>
            <ac:spMk id="3" creationId="{B06328A9-FAB8-5B15-C243-C1B6D8947FAE}"/>
          </ac:spMkLst>
        </pc:spChg>
        <pc:picChg chg="add mod">
          <ac:chgData name="Christopher Womble" userId="327957935e72a9fa" providerId="LiveId" clId="{A9F8E91C-E0F1-4B29-93FC-16F69B1BC70A}" dt="2024-05-06T02:19:27.169" v="79" actId="962"/>
          <ac:picMkLst>
            <pc:docMk/>
            <pc:sldMk cId="45451265" sldId="260"/>
            <ac:picMk id="5" creationId="{63B579F3-7D79-CA3D-DAEA-9AC31E7518B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43A3-8581-8218-1AF9-CF12875FDE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91D477-0F96-81D9-AE1D-59D2589677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BA21D-0184-F91D-2311-27AEB231E7E0}"/>
              </a:ext>
            </a:extLst>
          </p:cNvPr>
          <p:cNvSpPr>
            <a:spLocks noGrp="1"/>
          </p:cNvSpPr>
          <p:nvPr>
            <p:ph type="dt" sz="half" idx="10"/>
          </p:nvPr>
        </p:nvSpPr>
        <p:spPr/>
        <p:txBody>
          <a:bodyPr/>
          <a:lstStyle/>
          <a:p>
            <a:fld id="{ABA80E30-40F0-41E8-BC87-FA562F040CAA}" type="datetimeFigureOut">
              <a:rPr lang="en-US" smtClean="0"/>
              <a:t>5/5/2024</a:t>
            </a:fld>
            <a:endParaRPr lang="en-US"/>
          </a:p>
        </p:txBody>
      </p:sp>
      <p:sp>
        <p:nvSpPr>
          <p:cNvPr id="5" name="Footer Placeholder 4">
            <a:extLst>
              <a:ext uri="{FF2B5EF4-FFF2-40B4-BE49-F238E27FC236}">
                <a16:creationId xmlns:a16="http://schemas.microsoft.com/office/drawing/2014/main" id="{6D398CA2-C76C-2F05-F99D-0A3A396DA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01C5A5-56EC-EB5F-B437-59953B68AF75}"/>
              </a:ext>
            </a:extLst>
          </p:cNvPr>
          <p:cNvSpPr>
            <a:spLocks noGrp="1"/>
          </p:cNvSpPr>
          <p:nvPr>
            <p:ph type="sldNum" sz="quarter" idx="12"/>
          </p:nvPr>
        </p:nvSpPr>
        <p:spPr/>
        <p:txBody>
          <a:bodyPr/>
          <a:lstStyle/>
          <a:p>
            <a:fld id="{E3F87DA4-9180-4DC6-AA43-560EAA351A73}" type="slidenum">
              <a:rPr lang="en-US" smtClean="0"/>
              <a:t>‹#›</a:t>
            </a:fld>
            <a:endParaRPr lang="en-US"/>
          </a:p>
        </p:txBody>
      </p:sp>
    </p:spTree>
    <p:extLst>
      <p:ext uri="{BB962C8B-B14F-4D97-AF65-F5344CB8AC3E}">
        <p14:creationId xmlns:p14="http://schemas.microsoft.com/office/powerpoint/2010/main" val="3767396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5F80-28B8-41D6-68C3-8E5D5F7E7C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D8975B-AF81-0EE0-D457-B9B729CBA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2FA56B-D5E5-8A1D-6D45-0EF70792EDC3}"/>
              </a:ext>
            </a:extLst>
          </p:cNvPr>
          <p:cNvSpPr>
            <a:spLocks noGrp="1"/>
          </p:cNvSpPr>
          <p:nvPr>
            <p:ph type="dt" sz="half" idx="10"/>
          </p:nvPr>
        </p:nvSpPr>
        <p:spPr/>
        <p:txBody>
          <a:bodyPr/>
          <a:lstStyle/>
          <a:p>
            <a:fld id="{ABA80E30-40F0-41E8-BC87-FA562F040CAA}" type="datetimeFigureOut">
              <a:rPr lang="en-US" smtClean="0"/>
              <a:t>5/5/2024</a:t>
            </a:fld>
            <a:endParaRPr lang="en-US"/>
          </a:p>
        </p:txBody>
      </p:sp>
      <p:sp>
        <p:nvSpPr>
          <p:cNvPr id="5" name="Footer Placeholder 4">
            <a:extLst>
              <a:ext uri="{FF2B5EF4-FFF2-40B4-BE49-F238E27FC236}">
                <a16:creationId xmlns:a16="http://schemas.microsoft.com/office/drawing/2014/main" id="{BFACE321-985E-29C1-E07D-4E1851BC2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2C9F4-6AD8-A3AA-CA3A-34DDBEF18903}"/>
              </a:ext>
            </a:extLst>
          </p:cNvPr>
          <p:cNvSpPr>
            <a:spLocks noGrp="1"/>
          </p:cNvSpPr>
          <p:nvPr>
            <p:ph type="sldNum" sz="quarter" idx="12"/>
          </p:nvPr>
        </p:nvSpPr>
        <p:spPr/>
        <p:txBody>
          <a:bodyPr/>
          <a:lstStyle/>
          <a:p>
            <a:fld id="{E3F87DA4-9180-4DC6-AA43-560EAA351A73}" type="slidenum">
              <a:rPr lang="en-US" smtClean="0"/>
              <a:t>‹#›</a:t>
            </a:fld>
            <a:endParaRPr lang="en-US"/>
          </a:p>
        </p:txBody>
      </p:sp>
    </p:spTree>
    <p:extLst>
      <p:ext uri="{BB962C8B-B14F-4D97-AF65-F5344CB8AC3E}">
        <p14:creationId xmlns:p14="http://schemas.microsoft.com/office/powerpoint/2010/main" val="2077328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8CE080-DCD5-1B28-7138-DA61382171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3EDD7C-7BC0-E201-B438-70940D3439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B76EFC-D2F3-3B47-DB2D-12559E96D3D9}"/>
              </a:ext>
            </a:extLst>
          </p:cNvPr>
          <p:cNvSpPr>
            <a:spLocks noGrp="1"/>
          </p:cNvSpPr>
          <p:nvPr>
            <p:ph type="dt" sz="half" idx="10"/>
          </p:nvPr>
        </p:nvSpPr>
        <p:spPr/>
        <p:txBody>
          <a:bodyPr/>
          <a:lstStyle/>
          <a:p>
            <a:fld id="{ABA80E30-40F0-41E8-BC87-FA562F040CAA}" type="datetimeFigureOut">
              <a:rPr lang="en-US" smtClean="0"/>
              <a:t>5/5/2024</a:t>
            </a:fld>
            <a:endParaRPr lang="en-US"/>
          </a:p>
        </p:txBody>
      </p:sp>
      <p:sp>
        <p:nvSpPr>
          <p:cNvPr id="5" name="Footer Placeholder 4">
            <a:extLst>
              <a:ext uri="{FF2B5EF4-FFF2-40B4-BE49-F238E27FC236}">
                <a16:creationId xmlns:a16="http://schemas.microsoft.com/office/drawing/2014/main" id="{F89CC670-B0F0-D956-D3A2-042E7D74A2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73C05-690B-5EF1-E352-AA7AAFD2489D}"/>
              </a:ext>
            </a:extLst>
          </p:cNvPr>
          <p:cNvSpPr>
            <a:spLocks noGrp="1"/>
          </p:cNvSpPr>
          <p:nvPr>
            <p:ph type="sldNum" sz="quarter" idx="12"/>
          </p:nvPr>
        </p:nvSpPr>
        <p:spPr/>
        <p:txBody>
          <a:bodyPr/>
          <a:lstStyle/>
          <a:p>
            <a:fld id="{E3F87DA4-9180-4DC6-AA43-560EAA351A73}" type="slidenum">
              <a:rPr lang="en-US" smtClean="0"/>
              <a:t>‹#›</a:t>
            </a:fld>
            <a:endParaRPr lang="en-US"/>
          </a:p>
        </p:txBody>
      </p:sp>
    </p:spTree>
    <p:extLst>
      <p:ext uri="{BB962C8B-B14F-4D97-AF65-F5344CB8AC3E}">
        <p14:creationId xmlns:p14="http://schemas.microsoft.com/office/powerpoint/2010/main" val="2324064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EBE92-EDAD-8C40-960F-8AFCC4B412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0308B8-67B3-61AA-92AC-8BB8E6318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D8E367-62D6-F26B-EE9C-9BD9DC6C8219}"/>
              </a:ext>
            </a:extLst>
          </p:cNvPr>
          <p:cNvSpPr>
            <a:spLocks noGrp="1"/>
          </p:cNvSpPr>
          <p:nvPr>
            <p:ph type="dt" sz="half" idx="10"/>
          </p:nvPr>
        </p:nvSpPr>
        <p:spPr/>
        <p:txBody>
          <a:bodyPr/>
          <a:lstStyle/>
          <a:p>
            <a:fld id="{ABA80E30-40F0-41E8-BC87-FA562F040CAA}" type="datetimeFigureOut">
              <a:rPr lang="en-US" smtClean="0"/>
              <a:t>5/5/2024</a:t>
            </a:fld>
            <a:endParaRPr lang="en-US"/>
          </a:p>
        </p:txBody>
      </p:sp>
      <p:sp>
        <p:nvSpPr>
          <p:cNvPr id="5" name="Footer Placeholder 4">
            <a:extLst>
              <a:ext uri="{FF2B5EF4-FFF2-40B4-BE49-F238E27FC236}">
                <a16:creationId xmlns:a16="http://schemas.microsoft.com/office/drawing/2014/main" id="{7D0E2EE3-2F47-1B7D-9DDD-A6D1B14EF5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7171C-4CE0-B84F-5006-70517901A6DC}"/>
              </a:ext>
            </a:extLst>
          </p:cNvPr>
          <p:cNvSpPr>
            <a:spLocks noGrp="1"/>
          </p:cNvSpPr>
          <p:nvPr>
            <p:ph type="sldNum" sz="quarter" idx="12"/>
          </p:nvPr>
        </p:nvSpPr>
        <p:spPr/>
        <p:txBody>
          <a:bodyPr/>
          <a:lstStyle/>
          <a:p>
            <a:fld id="{E3F87DA4-9180-4DC6-AA43-560EAA351A73}" type="slidenum">
              <a:rPr lang="en-US" smtClean="0"/>
              <a:t>‹#›</a:t>
            </a:fld>
            <a:endParaRPr lang="en-US"/>
          </a:p>
        </p:txBody>
      </p:sp>
    </p:spTree>
    <p:extLst>
      <p:ext uri="{BB962C8B-B14F-4D97-AF65-F5344CB8AC3E}">
        <p14:creationId xmlns:p14="http://schemas.microsoft.com/office/powerpoint/2010/main" val="601773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F367-686C-8573-AA6D-9F76882799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90B98C-144D-C1EF-79F8-9C6F8A0BC7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39689A-BF76-62B7-FE10-C2DD17333B7F}"/>
              </a:ext>
            </a:extLst>
          </p:cNvPr>
          <p:cNvSpPr>
            <a:spLocks noGrp="1"/>
          </p:cNvSpPr>
          <p:nvPr>
            <p:ph type="dt" sz="half" idx="10"/>
          </p:nvPr>
        </p:nvSpPr>
        <p:spPr/>
        <p:txBody>
          <a:bodyPr/>
          <a:lstStyle/>
          <a:p>
            <a:fld id="{ABA80E30-40F0-41E8-BC87-FA562F040CAA}" type="datetimeFigureOut">
              <a:rPr lang="en-US" smtClean="0"/>
              <a:t>5/5/2024</a:t>
            </a:fld>
            <a:endParaRPr lang="en-US"/>
          </a:p>
        </p:txBody>
      </p:sp>
      <p:sp>
        <p:nvSpPr>
          <p:cNvPr id="5" name="Footer Placeholder 4">
            <a:extLst>
              <a:ext uri="{FF2B5EF4-FFF2-40B4-BE49-F238E27FC236}">
                <a16:creationId xmlns:a16="http://schemas.microsoft.com/office/drawing/2014/main" id="{AC20217B-2F84-0F1E-2200-C163A1B09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32353-1C00-8947-4E66-3C3A0C15E47A}"/>
              </a:ext>
            </a:extLst>
          </p:cNvPr>
          <p:cNvSpPr>
            <a:spLocks noGrp="1"/>
          </p:cNvSpPr>
          <p:nvPr>
            <p:ph type="sldNum" sz="quarter" idx="12"/>
          </p:nvPr>
        </p:nvSpPr>
        <p:spPr/>
        <p:txBody>
          <a:bodyPr/>
          <a:lstStyle/>
          <a:p>
            <a:fld id="{E3F87DA4-9180-4DC6-AA43-560EAA351A73}" type="slidenum">
              <a:rPr lang="en-US" smtClean="0"/>
              <a:t>‹#›</a:t>
            </a:fld>
            <a:endParaRPr lang="en-US"/>
          </a:p>
        </p:txBody>
      </p:sp>
    </p:spTree>
    <p:extLst>
      <p:ext uri="{BB962C8B-B14F-4D97-AF65-F5344CB8AC3E}">
        <p14:creationId xmlns:p14="http://schemas.microsoft.com/office/powerpoint/2010/main" val="28790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C79E-75F2-7E56-F340-AFE2472649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564820-8658-AD95-676C-EB077E2718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3FC6FC-757B-2B39-5E82-6108907DC9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6D5FD8-5100-5116-60E4-D5D68B924EB0}"/>
              </a:ext>
            </a:extLst>
          </p:cNvPr>
          <p:cNvSpPr>
            <a:spLocks noGrp="1"/>
          </p:cNvSpPr>
          <p:nvPr>
            <p:ph type="dt" sz="half" idx="10"/>
          </p:nvPr>
        </p:nvSpPr>
        <p:spPr/>
        <p:txBody>
          <a:bodyPr/>
          <a:lstStyle/>
          <a:p>
            <a:fld id="{ABA80E30-40F0-41E8-BC87-FA562F040CAA}" type="datetimeFigureOut">
              <a:rPr lang="en-US" smtClean="0"/>
              <a:t>5/5/2024</a:t>
            </a:fld>
            <a:endParaRPr lang="en-US"/>
          </a:p>
        </p:txBody>
      </p:sp>
      <p:sp>
        <p:nvSpPr>
          <p:cNvPr id="6" name="Footer Placeholder 5">
            <a:extLst>
              <a:ext uri="{FF2B5EF4-FFF2-40B4-BE49-F238E27FC236}">
                <a16:creationId xmlns:a16="http://schemas.microsoft.com/office/drawing/2014/main" id="{271D9656-961D-44FF-16AA-777B721A3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03B6B-C2F1-C7C1-919A-5514486C8012}"/>
              </a:ext>
            </a:extLst>
          </p:cNvPr>
          <p:cNvSpPr>
            <a:spLocks noGrp="1"/>
          </p:cNvSpPr>
          <p:nvPr>
            <p:ph type="sldNum" sz="quarter" idx="12"/>
          </p:nvPr>
        </p:nvSpPr>
        <p:spPr/>
        <p:txBody>
          <a:bodyPr/>
          <a:lstStyle/>
          <a:p>
            <a:fld id="{E3F87DA4-9180-4DC6-AA43-560EAA351A73}" type="slidenum">
              <a:rPr lang="en-US" smtClean="0"/>
              <a:t>‹#›</a:t>
            </a:fld>
            <a:endParaRPr lang="en-US"/>
          </a:p>
        </p:txBody>
      </p:sp>
    </p:spTree>
    <p:extLst>
      <p:ext uri="{BB962C8B-B14F-4D97-AF65-F5344CB8AC3E}">
        <p14:creationId xmlns:p14="http://schemas.microsoft.com/office/powerpoint/2010/main" val="165843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FE4A6-9136-D797-24D8-61CEB55E4F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98CCF3-C0D5-D364-D411-9C725F3EC2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891BFD-15A5-1162-5EA5-562657BA98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CDCEEF-04B9-EFD0-17FF-A4C2E26610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870446-8E87-C664-05C0-271EF9EFD8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CA9E6B-55F7-34C7-05EB-E00F0366C32F}"/>
              </a:ext>
            </a:extLst>
          </p:cNvPr>
          <p:cNvSpPr>
            <a:spLocks noGrp="1"/>
          </p:cNvSpPr>
          <p:nvPr>
            <p:ph type="dt" sz="half" idx="10"/>
          </p:nvPr>
        </p:nvSpPr>
        <p:spPr/>
        <p:txBody>
          <a:bodyPr/>
          <a:lstStyle/>
          <a:p>
            <a:fld id="{ABA80E30-40F0-41E8-BC87-FA562F040CAA}" type="datetimeFigureOut">
              <a:rPr lang="en-US" smtClean="0"/>
              <a:t>5/5/2024</a:t>
            </a:fld>
            <a:endParaRPr lang="en-US"/>
          </a:p>
        </p:txBody>
      </p:sp>
      <p:sp>
        <p:nvSpPr>
          <p:cNvPr id="8" name="Footer Placeholder 7">
            <a:extLst>
              <a:ext uri="{FF2B5EF4-FFF2-40B4-BE49-F238E27FC236}">
                <a16:creationId xmlns:a16="http://schemas.microsoft.com/office/drawing/2014/main" id="{3B1BF5AB-39B3-BF62-B505-5DE0FB2400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1B7255-2066-2880-CAE2-54BC1D601AC9}"/>
              </a:ext>
            </a:extLst>
          </p:cNvPr>
          <p:cNvSpPr>
            <a:spLocks noGrp="1"/>
          </p:cNvSpPr>
          <p:nvPr>
            <p:ph type="sldNum" sz="quarter" idx="12"/>
          </p:nvPr>
        </p:nvSpPr>
        <p:spPr/>
        <p:txBody>
          <a:bodyPr/>
          <a:lstStyle/>
          <a:p>
            <a:fld id="{E3F87DA4-9180-4DC6-AA43-560EAA351A73}" type="slidenum">
              <a:rPr lang="en-US" smtClean="0"/>
              <a:t>‹#›</a:t>
            </a:fld>
            <a:endParaRPr lang="en-US"/>
          </a:p>
        </p:txBody>
      </p:sp>
    </p:spTree>
    <p:extLst>
      <p:ext uri="{BB962C8B-B14F-4D97-AF65-F5344CB8AC3E}">
        <p14:creationId xmlns:p14="http://schemas.microsoft.com/office/powerpoint/2010/main" val="102421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2AB0-BAE0-E4E0-1BDC-FFFF0E1D76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854E79-FF2A-98C6-B68E-2120B22A085A}"/>
              </a:ext>
            </a:extLst>
          </p:cNvPr>
          <p:cNvSpPr>
            <a:spLocks noGrp="1"/>
          </p:cNvSpPr>
          <p:nvPr>
            <p:ph type="dt" sz="half" idx="10"/>
          </p:nvPr>
        </p:nvSpPr>
        <p:spPr/>
        <p:txBody>
          <a:bodyPr/>
          <a:lstStyle/>
          <a:p>
            <a:fld id="{ABA80E30-40F0-41E8-BC87-FA562F040CAA}" type="datetimeFigureOut">
              <a:rPr lang="en-US" smtClean="0"/>
              <a:t>5/5/2024</a:t>
            </a:fld>
            <a:endParaRPr lang="en-US"/>
          </a:p>
        </p:txBody>
      </p:sp>
      <p:sp>
        <p:nvSpPr>
          <p:cNvPr id="4" name="Footer Placeholder 3">
            <a:extLst>
              <a:ext uri="{FF2B5EF4-FFF2-40B4-BE49-F238E27FC236}">
                <a16:creationId xmlns:a16="http://schemas.microsoft.com/office/drawing/2014/main" id="{4494C9E4-0178-ED29-38F7-736E647354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B8C780-D1D4-4E9C-7E48-026A00C64819}"/>
              </a:ext>
            </a:extLst>
          </p:cNvPr>
          <p:cNvSpPr>
            <a:spLocks noGrp="1"/>
          </p:cNvSpPr>
          <p:nvPr>
            <p:ph type="sldNum" sz="quarter" idx="12"/>
          </p:nvPr>
        </p:nvSpPr>
        <p:spPr/>
        <p:txBody>
          <a:bodyPr/>
          <a:lstStyle/>
          <a:p>
            <a:fld id="{E3F87DA4-9180-4DC6-AA43-560EAA351A73}" type="slidenum">
              <a:rPr lang="en-US" smtClean="0"/>
              <a:t>‹#›</a:t>
            </a:fld>
            <a:endParaRPr lang="en-US"/>
          </a:p>
        </p:txBody>
      </p:sp>
    </p:spTree>
    <p:extLst>
      <p:ext uri="{BB962C8B-B14F-4D97-AF65-F5344CB8AC3E}">
        <p14:creationId xmlns:p14="http://schemas.microsoft.com/office/powerpoint/2010/main" val="89005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E6B31-056A-1397-4826-B8FA27272B1E}"/>
              </a:ext>
            </a:extLst>
          </p:cNvPr>
          <p:cNvSpPr>
            <a:spLocks noGrp="1"/>
          </p:cNvSpPr>
          <p:nvPr>
            <p:ph type="dt" sz="half" idx="10"/>
          </p:nvPr>
        </p:nvSpPr>
        <p:spPr/>
        <p:txBody>
          <a:bodyPr/>
          <a:lstStyle/>
          <a:p>
            <a:fld id="{ABA80E30-40F0-41E8-BC87-FA562F040CAA}" type="datetimeFigureOut">
              <a:rPr lang="en-US" smtClean="0"/>
              <a:t>5/5/2024</a:t>
            </a:fld>
            <a:endParaRPr lang="en-US"/>
          </a:p>
        </p:txBody>
      </p:sp>
      <p:sp>
        <p:nvSpPr>
          <p:cNvPr id="3" name="Footer Placeholder 2">
            <a:extLst>
              <a:ext uri="{FF2B5EF4-FFF2-40B4-BE49-F238E27FC236}">
                <a16:creationId xmlns:a16="http://schemas.microsoft.com/office/drawing/2014/main" id="{055CDB2F-0F63-2309-3BDE-721B15F48C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0B0A93-0167-5082-E1C0-E867D2BA8248}"/>
              </a:ext>
            </a:extLst>
          </p:cNvPr>
          <p:cNvSpPr>
            <a:spLocks noGrp="1"/>
          </p:cNvSpPr>
          <p:nvPr>
            <p:ph type="sldNum" sz="quarter" idx="12"/>
          </p:nvPr>
        </p:nvSpPr>
        <p:spPr/>
        <p:txBody>
          <a:bodyPr/>
          <a:lstStyle/>
          <a:p>
            <a:fld id="{E3F87DA4-9180-4DC6-AA43-560EAA351A73}" type="slidenum">
              <a:rPr lang="en-US" smtClean="0"/>
              <a:t>‹#›</a:t>
            </a:fld>
            <a:endParaRPr lang="en-US"/>
          </a:p>
        </p:txBody>
      </p:sp>
    </p:spTree>
    <p:extLst>
      <p:ext uri="{BB962C8B-B14F-4D97-AF65-F5344CB8AC3E}">
        <p14:creationId xmlns:p14="http://schemas.microsoft.com/office/powerpoint/2010/main" val="401896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44EC-B6EC-72AF-D9FE-62C8E804CF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A04AEB-AA6C-82F1-EEA2-0060B7022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7EE432-8743-D33C-1324-CC2437F243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C0CB61-7E91-3CA6-A108-10EE15A2265D}"/>
              </a:ext>
            </a:extLst>
          </p:cNvPr>
          <p:cNvSpPr>
            <a:spLocks noGrp="1"/>
          </p:cNvSpPr>
          <p:nvPr>
            <p:ph type="dt" sz="half" idx="10"/>
          </p:nvPr>
        </p:nvSpPr>
        <p:spPr/>
        <p:txBody>
          <a:bodyPr/>
          <a:lstStyle/>
          <a:p>
            <a:fld id="{ABA80E30-40F0-41E8-BC87-FA562F040CAA}" type="datetimeFigureOut">
              <a:rPr lang="en-US" smtClean="0"/>
              <a:t>5/5/2024</a:t>
            </a:fld>
            <a:endParaRPr lang="en-US"/>
          </a:p>
        </p:txBody>
      </p:sp>
      <p:sp>
        <p:nvSpPr>
          <p:cNvPr id="6" name="Footer Placeholder 5">
            <a:extLst>
              <a:ext uri="{FF2B5EF4-FFF2-40B4-BE49-F238E27FC236}">
                <a16:creationId xmlns:a16="http://schemas.microsoft.com/office/drawing/2014/main" id="{C11FBC5A-7E76-2100-3406-2D1183B08E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48BE1B-C1C4-C6CA-4CBF-57C873AE1C07}"/>
              </a:ext>
            </a:extLst>
          </p:cNvPr>
          <p:cNvSpPr>
            <a:spLocks noGrp="1"/>
          </p:cNvSpPr>
          <p:nvPr>
            <p:ph type="sldNum" sz="quarter" idx="12"/>
          </p:nvPr>
        </p:nvSpPr>
        <p:spPr/>
        <p:txBody>
          <a:bodyPr/>
          <a:lstStyle/>
          <a:p>
            <a:fld id="{E3F87DA4-9180-4DC6-AA43-560EAA351A73}" type="slidenum">
              <a:rPr lang="en-US" smtClean="0"/>
              <a:t>‹#›</a:t>
            </a:fld>
            <a:endParaRPr lang="en-US"/>
          </a:p>
        </p:txBody>
      </p:sp>
    </p:spTree>
    <p:extLst>
      <p:ext uri="{BB962C8B-B14F-4D97-AF65-F5344CB8AC3E}">
        <p14:creationId xmlns:p14="http://schemas.microsoft.com/office/powerpoint/2010/main" val="159165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AE5C3-AEE7-29B1-957B-21684A8E7D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92445E-66BE-D7A5-D1E3-3D98847318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34E01F-0776-1D4B-19A3-08D4C532BB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AFDDA4-18AB-0790-8AF9-4ED4EC2CB52E}"/>
              </a:ext>
            </a:extLst>
          </p:cNvPr>
          <p:cNvSpPr>
            <a:spLocks noGrp="1"/>
          </p:cNvSpPr>
          <p:nvPr>
            <p:ph type="dt" sz="half" idx="10"/>
          </p:nvPr>
        </p:nvSpPr>
        <p:spPr/>
        <p:txBody>
          <a:bodyPr/>
          <a:lstStyle/>
          <a:p>
            <a:fld id="{ABA80E30-40F0-41E8-BC87-FA562F040CAA}" type="datetimeFigureOut">
              <a:rPr lang="en-US" smtClean="0"/>
              <a:t>5/5/2024</a:t>
            </a:fld>
            <a:endParaRPr lang="en-US"/>
          </a:p>
        </p:txBody>
      </p:sp>
      <p:sp>
        <p:nvSpPr>
          <p:cNvPr id="6" name="Footer Placeholder 5">
            <a:extLst>
              <a:ext uri="{FF2B5EF4-FFF2-40B4-BE49-F238E27FC236}">
                <a16:creationId xmlns:a16="http://schemas.microsoft.com/office/drawing/2014/main" id="{F241B924-7EC2-E7F5-851C-2C06A7C5D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C1D786-7E28-351E-CF6C-647BD30422D6}"/>
              </a:ext>
            </a:extLst>
          </p:cNvPr>
          <p:cNvSpPr>
            <a:spLocks noGrp="1"/>
          </p:cNvSpPr>
          <p:nvPr>
            <p:ph type="sldNum" sz="quarter" idx="12"/>
          </p:nvPr>
        </p:nvSpPr>
        <p:spPr/>
        <p:txBody>
          <a:bodyPr/>
          <a:lstStyle/>
          <a:p>
            <a:fld id="{E3F87DA4-9180-4DC6-AA43-560EAA351A73}" type="slidenum">
              <a:rPr lang="en-US" smtClean="0"/>
              <a:t>‹#›</a:t>
            </a:fld>
            <a:endParaRPr lang="en-US"/>
          </a:p>
        </p:txBody>
      </p:sp>
    </p:spTree>
    <p:extLst>
      <p:ext uri="{BB962C8B-B14F-4D97-AF65-F5344CB8AC3E}">
        <p14:creationId xmlns:p14="http://schemas.microsoft.com/office/powerpoint/2010/main" val="3939594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819BE9-D63A-E201-C680-AB0457328D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47BA3C-5DF8-DAD9-A73A-851C793F97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DB4B0-8C46-2CB8-23FA-5CB9B2971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A80E30-40F0-41E8-BC87-FA562F040CAA}" type="datetimeFigureOut">
              <a:rPr lang="en-US" smtClean="0"/>
              <a:t>5/5/2024</a:t>
            </a:fld>
            <a:endParaRPr lang="en-US"/>
          </a:p>
        </p:txBody>
      </p:sp>
      <p:sp>
        <p:nvSpPr>
          <p:cNvPr id="5" name="Footer Placeholder 4">
            <a:extLst>
              <a:ext uri="{FF2B5EF4-FFF2-40B4-BE49-F238E27FC236}">
                <a16:creationId xmlns:a16="http://schemas.microsoft.com/office/drawing/2014/main" id="{0657554B-8298-E119-4E65-06EF825C0B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18B7C80-563F-9B31-AA71-4AFCB5F6D2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F87DA4-9180-4DC6-AA43-560EAA351A73}" type="slidenum">
              <a:rPr lang="en-US" smtClean="0"/>
              <a:t>‹#›</a:t>
            </a:fld>
            <a:endParaRPr lang="en-US"/>
          </a:p>
        </p:txBody>
      </p:sp>
    </p:spTree>
    <p:extLst>
      <p:ext uri="{BB962C8B-B14F-4D97-AF65-F5344CB8AC3E}">
        <p14:creationId xmlns:p14="http://schemas.microsoft.com/office/powerpoint/2010/main" val="2267053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eveloper.github.com/v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ebservices.amazon.com/paapi5/document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4AC06-E924-25FA-5843-8BAA8E7B2662}"/>
              </a:ext>
            </a:extLst>
          </p:cNvPr>
          <p:cNvSpPr>
            <a:spLocks noGrp="1"/>
          </p:cNvSpPr>
          <p:nvPr>
            <p:ph type="ctrTitle"/>
          </p:nvPr>
        </p:nvSpPr>
        <p:spPr/>
        <p:txBody>
          <a:bodyPr/>
          <a:lstStyle/>
          <a:p>
            <a:r>
              <a:rPr lang="en-US" dirty="0"/>
              <a:t>Information Management Assignment 6</a:t>
            </a:r>
          </a:p>
        </p:txBody>
      </p:sp>
      <p:sp>
        <p:nvSpPr>
          <p:cNvPr id="3" name="Subtitle 2">
            <a:extLst>
              <a:ext uri="{FF2B5EF4-FFF2-40B4-BE49-F238E27FC236}">
                <a16:creationId xmlns:a16="http://schemas.microsoft.com/office/drawing/2014/main" id="{76EDBA14-9ADF-92C9-B98D-14334BC009E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626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FB396-C91C-0F4F-B20D-B1496A21DCEB}"/>
              </a:ext>
            </a:extLst>
          </p:cNvPr>
          <p:cNvSpPr>
            <a:spLocks noGrp="1"/>
          </p:cNvSpPr>
          <p:nvPr>
            <p:ph type="title"/>
          </p:nvPr>
        </p:nvSpPr>
        <p:spPr/>
        <p:txBody>
          <a:bodyPr/>
          <a:lstStyle/>
          <a:p>
            <a:r>
              <a:rPr lang="en-US" dirty="0"/>
              <a:t>Question 1a</a:t>
            </a:r>
          </a:p>
        </p:txBody>
      </p:sp>
      <p:sp>
        <p:nvSpPr>
          <p:cNvPr id="3" name="Content Placeholder 2">
            <a:extLst>
              <a:ext uri="{FF2B5EF4-FFF2-40B4-BE49-F238E27FC236}">
                <a16:creationId xmlns:a16="http://schemas.microsoft.com/office/drawing/2014/main" id="{77781D47-EAE7-704A-2F39-CA9355E6512A}"/>
              </a:ext>
            </a:extLst>
          </p:cNvPr>
          <p:cNvSpPr>
            <a:spLocks noGrp="1"/>
          </p:cNvSpPr>
          <p:nvPr>
            <p:ph idx="1"/>
          </p:nvPr>
        </p:nvSpPr>
        <p:spPr/>
        <p:txBody>
          <a:bodyPr>
            <a:normAutofit fontScale="85000" lnSpcReduction="20000"/>
          </a:bodyPr>
          <a:lstStyle/>
          <a:p>
            <a:pPr marL="0" indent="0">
              <a:buNone/>
            </a:pPr>
            <a:endParaRPr lang="en-US" dirty="0"/>
          </a:p>
          <a:p>
            <a:r>
              <a:rPr lang="en-US" dirty="0"/>
              <a:t>Website: GitHub API (</a:t>
            </a:r>
            <a:r>
              <a:rPr lang="en-US" dirty="0">
                <a:hlinkClick r:id="rId2"/>
              </a:rPr>
              <a:t>https://developer.github.com/v3/</a:t>
            </a:r>
            <a:r>
              <a:rPr lang="en-US" dirty="0"/>
              <a:t>)</a:t>
            </a:r>
          </a:p>
          <a:p>
            <a:pPr>
              <a:buFont typeface="Arial" panose="020B0604020202020204" pitchFamily="34" charset="0"/>
              <a:buChar char="•"/>
            </a:pPr>
            <a:r>
              <a:rPr lang="en-US" dirty="0"/>
              <a:t>Structure and Composition: The GitHub API provides access to various data related to GitHub repositories, users, organizations, issues, pull requests, etc., all represented in JSON format. The structure of the data is organized hierarchically, with objects containing nested arrays and objects. For example, when querying information about a repository, the response includes attributes such as repository name, owner details, issues, pull requests, commits, branches, etc., all organized in a JSON format.</a:t>
            </a:r>
          </a:p>
          <a:p>
            <a:pPr>
              <a:buFont typeface="Arial" panose="020B0604020202020204" pitchFamily="34" charset="0"/>
              <a:buChar char="•"/>
            </a:pPr>
            <a:r>
              <a:rPr lang="en-US" dirty="0"/>
              <a:t>Technology/Methods: The GitHub API is built using RESTful principles, where HTTP methods (GET, POST, PUT, DELETE) are used to perform CRUD (Create, Read, Update, Delete) operations on resources. JSON is the chosen data format for representing resources, providing a lightweight, easy-to-parse, and human-readable format for exchanging data.</a:t>
            </a:r>
          </a:p>
          <a:p>
            <a:endParaRPr lang="en-US" dirty="0"/>
          </a:p>
        </p:txBody>
      </p:sp>
    </p:spTree>
    <p:extLst>
      <p:ext uri="{BB962C8B-B14F-4D97-AF65-F5344CB8AC3E}">
        <p14:creationId xmlns:p14="http://schemas.microsoft.com/office/powerpoint/2010/main" val="30170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7EAC-0653-0A3E-17D5-E0FD8A880B60}"/>
              </a:ext>
            </a:extLst>
          </p:cNvPr>
          <p:cNvSpPr>
            <a:spLocks noGrp="1"/>
          </p:cNvSpPr>
          <p:nvPr>
            <p:ph type="title"/>
          </p:nvPr>
        </p:nvSpPr>
        <p:spPr/>
        <p:txBody>
          <a:bodyPr/>
          <a:lstStyle/>
          <a:p>
            <a:r>
              <a:rPr lang="en-US" dirty="0"/>
              <a:t>Question 1b</a:t>
            </a:r>
          </a:p>
        </p:txBody>
      </p:sp>
      <p:sp>
        <p:nvSpPr>
          <p:cNvPr id="3" name="Content Placeholder 2">
            <a:extLst>
              <a:ext uri="{FF2B5EF4-FFF2-40B4-BE49-F238E27FC236}">
                <a16:creationId xmlns:a16="http://schemas.microsoft.com/office/drawing/2014/main" id="{E5A03E05-D621-19AB-19CA-C2D529F3523F}"/>
              </a:ext>
            </a:extLst>
          </p:cNvPr>
          <p:cNvSpPr>
            <a:spLocks noGrp="1"/>
          </p:cNvSpPr>
          <p:nvPr>
            <p:ph idx="1"/>
          </p:nvPr>
        </p:nvSpPr>
        <p:spPr/>
        <p:txBody>
          <a:bodyPr>
            <a:normAutofit fontScale="77500" lnSpcReduction="20000"/>
          </a:bodyPr>
          <a:lstStyle/>
          <a:p>
            <a:r>
              <a:rPr lang="en-US" dirty="0"/>
              <a:t>Website: Amazon Product Advertising API (</a:t>
            </a:r>
            <a:r>
              <a:rPr lang="en-US" dirty="0">
                <a:hlinkClick r:id="rId2"/>
              </a:rPr>
              <a:t>https://webservices.amazon.com/paapi5/documentation/</a:t>
            </a:r>
            <a:r>
              <a:rPr lang="en-US" dirty="0"/>
              <a:t>)</a:t>
            </a:r>
          </a:p>
          <a:p>
            <a:pPr>
              <a:buFont typeface="Arial" panose="020B0604020202020204" pitchFamily="34" charset="0"/>
              <a:buChar char="•"/>
            </a:pPr>
            <a:r>
              <a:rPr lang="en-US" dirty="0"/>
              <a:t>Structure and Composition: The Amazon Product Advertising API allows developers to access product information from the Amazon catalog, including details about products, offers, reviews, search results, etc., all represented in XML format. The XML structure is hierarchical, with elements representing different attributes of products and offers. For example, when querying product details, the response includes elements such as ASIN (Amazon Standard Identification Number), title, description, price, availability, etc., organized in XML format.</a:t>
            </a:r>
          </a:p>
          <a:p>
            <a:pPr>
              <a:buFont typeface="Arial" panose="020B0604020202020204" pitchFamily="34" charset="0"/>
              <a:buChar char="•"/>
            </a:pPr>
            <a:r>
              <a:rPr lang="en-US" dirty="0"/>
              <a:t>Technology/Methods: The Amazon Product Advertising API follows a RESTful architecture, similar to the GitHub API, where HTTP methods are used for interacting with resources. However, in this case, XML is chosen as the data format for representing resources. XML provides a structured and extensible format for representing complex data hierarchies, making it suitable for exchanging product information with rich metadata.</a:t>
            </a:r>
          </a:p>
          <a:p>
            <a:endParaRPr lang="en-US" dirty="0"/>
          </a:p>
        </p:txBody>
      </p:sp>
    </p:spTree>
    <p:extLst>
      <p:ext uri="{BB962C8B-B14F-4D97-AF65-F5344CB8AC3E}">
        <p14:creationId xmlns:p14="http://schemas.microsoft.com/office/powerpoint/2010/main" val="72571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F7EE7-B3FD-ADFE-2307-FD9D112E8930}"/>
              </a:ext>
            </a:extLst>
          </p:cNvPr>
          <p:cNvSpPr>
            <a:spLocks noGrp="1"/>
          </p:cNvSpPr>
          <p:nvPr>
            <p:ph type="title"/>
          </p:nvPr>
        </p:nvSpPr>
        <p:spPr/>
        <p:txBody>
          <a:bodyPr/>
          <a:lstStyle/>
          <a:p>
            <a:r>
              <a:rPr lang="en-US" dirty="0"/>
              <a:t>Question 2 </a:t>
            </a:r>
            <a:r>
              <a:rPr lang="en-US" dirty="0" err="1"/>
              <a:t>i</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84EB4694-E8C4-0EB6-10BF-D4009BED0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594681"/>
            <a:ext cx="10515600" cy="2813226"/>
          </a:xfrm>
        </p:spPr>
      </p:pic>
    </p:spTree>
    <p:extLst>
      <p:ext uri="{BB962C8B-B14F-4D97-AF65-F5344CB8AC3E}">
        <p14:creationId xmlns:p14="http://schemas.microsoft.com/office/powerpoint/2010/main" val="342411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50C8C-4EC0-78FC-FA06-4EAF822F7E5B}"/>
              </a:ext>
            </a:extLst>
          </p:cNvPr>
          <p:cNvSpPr>
            <a:spLocks noGrp="1"/>
          </p:cNvSpPr>
          <p:nvPr>
            <p:ph type="title"/>
          </p:nvPr>
        </p:nvSpPr>
        <p:spPr/>
        <p:txBody>
          <a:bodyPr/>
          <a:lstStyle/>
          <a:p>
            <a:r>
              <a:rPr lang="en-US" dirty="0"/>
              <a:t>Question 2 ii</a:t>
            </a:r>
          </a:p>
        </p:txBody>
      </p:sp>
      <p:pic>
        <p:nvPicPr>
          <p:cNvPr id="5" name="Content Placeholder 4" descr="A computer screen with text and symbols&#10;&#10;Description automatically generated">
            <a:extLst>
              <a:ext uri="{FF2B5EF4-FFF2-40B4-BE49-F238E27FC236}">
                <a16:creationId xmlns:a16="http://schemas.microsoft.com/office/drawing/2014/main" id="{63B579F3-7D79-CA3D-DAEA-9AC31E7518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2099" y="3086766"/>
            <a:ext cx="7887801" cy="1829055"/>
          </a:xfrm>
        </p:spPr>
      </p:pic>
    </p:spTree>
    <p:extLst>
      <p:ext uri="{BB962C8B-B14F-4D97-AF65-F5344CB8AC3E}">
        <p14:creationId xmlns:p14="http://schemas.microsoft.com/office/powerpoint/2010/main" val="45451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368</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Information Management Assignment 6</vt:lpstr>
      <vt:lpstr>Question 1a</vt:lpstr>
      <vt:lpstr>Question 1b</vt:lpstr>
      <vt:lpstr>Question 2 i</vt:lpstr>
      <vt:lpstr>Question 2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Management Assignment 6</dc:title>
  <dc:creator>Christopher Womble</dc:creator>
  <cp:lastModifiedBy>Christopher Womble</cp:lastModifiedBy>
  <cp:revision>1</cp:revision>
  <dcterms:created xsi:type="dcterms:W3CDTF">2024-05-06T02:14:19Z</dcterms:created>
  <dcterms:modified xsi:type="dcterms:W3CDTF">2024-05-06T02:19:27Z</dcterms:modified>
</cp:coreProperties>
</file>