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Womble" userId="327957935e72a9fa" providerId="LiveId" clId="{EE077BCA-4830-43CD-8BB0-F6BE4239CCE7}"/>
    <pc:docChg chg="custSel addSld modSld">
      <pc:chgData name="Christopher Womble" userId="327957935e72a9fa" providerId="LiveId" clId="{EE077BCA-4830-43CD-8BB0-F6BE4239CCE7}" dt="2024-02-01T14:03:00.600" v="4863" actId="20577"/>
      <pc:docMkLst>
        <pc:docMk/>
      </pc:docMkLst>
      <pc:sldChg chg="modSp mod">
        <pc:chgData name="Christopher Womble" userId="327957935e72a9fa" providerId="LiveId" clId="{EE077BCA-4830-43CD-8BB0-F6BE4239CCE7}" dt="2024-01-30T19:30:52.815" v="936" actId="20577"/>
        <pc:sldMkLst>
          <pc:docMk/>
          <pc:sldMk cId="1005960805" sldId="257"/>
        </pc:sldMkLst>
        <pc:spChg chg="mod">
          <ac:chgData name="Christopher Womble" userId="327957935e72a9fa" providerId="LiveId" clId="{EE077BCA-4830-43CD-8BB0-F6BE4239CCE7}" dt="2024-01-30T19:01:41.577" v="149" actId="255"/>
          <ac:spMkLst>
            <pc:docMk/>
            <pc:sldMk cId="1005960805" sldId="257"/>
            <ac:spMk id="2" creationId="{4A86BBCA-691E-4217-B71C-E522E137C424}"/>
          </ac:spMkLst>
        </pc:spChg>
        <pc:spChg chg="mod">
          <ac:chgData name="Christopher Womble" userId="327957935e72a9fa" providerId="LiveId" clId="{EE077BCA-4830-43CD-8BB0-F6BE4239CCE7}" dt="2024-01-30T19:30:52.815" v="936" actId="20577"/>
          <ac:spMkLst>
            <pc:docMk/>
            <pc:sldMk cId="1005960805" sldId="257"/>
            <ac:spMk id="3" creationId="{74F7404F-8626-4B2C-A5F2-553090294230}"/>
          </ac:spMkLst>
        </pc:spChg>
      </pc:sldChg>
      <pc:sldChg chg="modSp mod">
        <pc:chgData name="Christopher Womble" userId="327957935e72a9fa" providerId="LiveId" clId="{EE077BCA-4830-43CD-8BB0-F6BE4239CCE7}" dt="2024-01-31T22:01:33.921" v="3386" actId="20577"/>
        <pc:sldMkLst>
          <pc:docMk/>
          <pc:sldMk cId="1565488810" sldId="258"/>
        </pc:sldMkLst>
        <pc:spChg chg="mod">
          <ac:chgData name="Christopher Womble" userId="327957935e72a9fa" providerId="LiveId" clId="{EE077BCA-4830-43CD-8BB0-F6BE4239CCE7}" dt="2024-01-30T19:31:50.018" v="986" actId="20577"/>
          <ac:spMkLst>
            <pc:docMk/>
            <pc:sldMk cId="1565488810" sldId="258"/>
            <ac:spMk id="2" creationId="{C06B89E2-8C7D-12D6-5816-1DF59BDB5860}"/>
          </ac:spMkLst>
        </pc:spChg>
        <pc:spChg chg="mod">
          <ac:chgData name="Christopher Womble" userId="327957935e72a9fa" providerId="LiveId" clId="{EE077BCA-4830-43CD-8BB0-F6BE4239CCE7}" dt="2024-01-31T22:01:33.921" v="3386" actId="20577"/>
          <ac:spMkLst>
            <pc:docMk/>
            <pc:sldMk cId="1565488810" sldId="258"/>
            <ac:spMk id="3" creationId="{AF835B08-68C2-4103-0B05-0F37C34C8CCB}"/>
          </ac:spMkLst>
        </pc:spChg>
      </pc:sldChg>
      <pc:sldChg chg="modSp mod">
        <pc:chgData name="Christopher Womble" userId="327957935e72a9fa" providerId="LiveId" clId="{EE077BCA-4830-43CD-8BB0-F6BE4239CCE7}" dt="2024-02-01T04:02:39.039" v="4308" actId="20577"/>
        <pc:sldMkLst>
          <pc:docMk/>
          <pc:sldMk cId="1280945717" sldId="259"/>
        </pc:sldMkLst>
        <pc:spChg chg="mod">
          <ac:chgData name="Christopher Womble" userId="327957935e72a9fa" providerId="LiveId" clId="{EE077BCA-4830-43CD-8BB0-F6BE4239CCE7}" dt="2024-02-01T02:55:35.995" v="3397" actId="20577"/>
          <ac:spMkLst>
            <pc:docMk/>
            <pc:sldMk cId="1280945717" sldId="259"/>
            <ac:spMk id="2" creationId="{6C839480-E0F5-D78C-34C7-A6AB0D720986}"/>
          </ac:spMkLst>
        </pc:spChg>
        <pc:spChg chg="mod">
          <ac:chgData name="Christopher Womble" userId="327957935e72a9fa" providerId="LiveId" clId="{EE077BCA-4830-43CD-8BB0-F6BE4239CCE7}" dt="2024-02-01T04:02:39.039" v="4308" actId="20577"/>
          <ac:spMkLst>
            <pc:docMk/>
            <pc:sldMk cId="1280945717" sldId="259"/>
            <ac:spMk id="3" creationId="{FD7344BE-E8F5-3818-1939-F5BC35ECBC50}"/>
          </ac:spMkLst>
        </pc:spChg>
      </pc:sldChg>
      <pc:sldChg chg="modSp mod">
        <pc:chgData name="Christopher Womble" userId="327957935e72a9fa" providerId="LiveId" clId="{EE077BCA-4830-43CD-8BB0-F6BE4239CCE7}" dt="2024-01-30T19:51:10.517" v="1485" actId="20577"/>
        <pc:sldMkLst>
          <pc:docMk/>
          <pc:sldMk cId="975058759" sldId="260"/>
        </pc:sldMkLst>
        <pc:spChg chg="mod">
          <ac:chgData name="Christopher Womble" userId="327957935e72a9fa" providerId="LiveId" clId="{EE077BCA-4830-43CD-8BB0-F6BE4239CCE7}" dt="2024-01-30T19:43:05.742" v="1028" actId="20577"/>
          <ac:spMkLst>
            <pc:docMk/>
            <pc:sldMk cId="975058759" sldId="260"/>
            <ac:spMk id="2" creationId="{4A66FF76-93DF-7949-A23D-BFFA37431C0C}"/>
          </ac:spMkLst>
        </pc:spChg>
        <pc:spChg chg="mod">
          <ac:chgData name="Christopher Womble" userId="327957935e72a9fa" providerId="LiveId" clId="{EE077BCA-4830-43CD-8BB0-F6BE4239CCE7}" dt="2024-01-30T19:51:10.517" v="1485" actId="20577"/>
          <ac:spMkLst>
            <pc:docMk/>
            <pc:sldMk cId="975058759" sldId="260"/>
            <ac:spMk id="3" creationId="{13291B3E-4123-1B97-0FE5-D26CCC927F2D}"/>
          </ac:spMkLst>
        </pc:spChg>
      </pc:sldChg>
      <pc:sldChg chg="modSp mod">
        <pc:chgData name="Christopher Womble" userId="327957935e72a9fa" providerId="LiveId" clId="{EE077BCA-4830-43CD-8BB0-F6BE4239CCE7}" dt="2024-01-30T20:09:18.882" v="2522" actId="20577"/>
        <pc:sldMkLst>
          <pc:docMk/>
          <pc:sldMk cId="3555828369" sldId="261"/>
        </pc:sldMkLst>
        <pc:spChg chg="mod">
          <ac:chgData name="Christopher Womble" userId="327957935e72a9fa" providerId="LiveId" clId="{EE077BCA-4830-43CD-8BB0-F6BE4239CCE7}" dt="2024-01-30T19:55:27.396" v="1672" actId="20577"/>
          <ac:spMkLst>
            <pc:docMk/>
            <pc:sldMk cId="3555828369" sldId="261"/>
            <ac:spMk id="2" creationId="{251358AC-44F5-7560-51B6-D45E0C01DE1C}"/>
          </ac:spMkLst>
        </pc:spChg>
        <pc:spChg chg="mod">
          <ac:chgData name="Christopher Womble" userId="327957935e72a9fa" providerId="LiveId" clId="{EE077BCA-4830-43CD-8BB0-F6BE4239CCE7}" dt="2024-01-30T20:09:18.882" v="2522" actId="20577"/>
          <ac:spMkLst>
            <pc:docMk/>
            <pc:sldMk cId="3555828369" sldId="261"/>
            <ac:spMk id="3" creationId="{91DD0AC4-268F-ACDC-0CE3-7E03B598768B}"/>
          </ac:spMkLst>
        </pc:spChg>
      </pc:sldChg>
      <pc:sldChg chg="modSp new mod">
        <pc:chgData name="Christopher Womble" userId="327957935e72a9fa" providerId="LiveId" clId="{EE077BCA-4830-43CD-8BB0-F6BE4239CCE7}" dt="2024-02-01T14:03:00.600" v="4863" actId="20577"/>
        <pc:sldMkLst>
          <pc:docMk/>
          <pc:sldMk cId="102325617" sldId="262"/>
        </pc:sldMkLst>
        <pc:spChg chg="mod">
          <ac:chgData name="Christopher Womble" userId="327957935e72a9fa" providerId="LiveId" clId="{EE077BCA-4830-43CD-8BB0-F6BE4239CCE7}" dt="2024-02-01T04:02:47.039" v="4316" actId="20577"/>
          <ac:spMkLst>
            <pc:docMk/>
            <pc:sldMk cId="102325617" sldId="262"/>
            <ac:spMk id="2" creationId="{1ADFADD6-3099-0CD1-EDB2-44B53C598BE9}"/>
          </ac:spMkLst>
        </pc:spChg>
        <pc:spChg chg="mod">
          <ac:chgData name="Christopher Womble" userId="327957935e72a9fa" providerId="LiveId" clId="{EE077BCA-4830-43CD-8BB0-F6BE4239CCE7}" dt="2024-02-01T14:03:00.600" v="4863" actId="20577"/>
          <ac:spMkLst>
            <pc:docMk/>
            <pc:sldMk cId="102325617" sldId="262"/>
            <ac:spMk id="3" creationId="{280C80AF-1368-19D8-7500-61972979F2D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52C6-5972-40B8-A59A-8B5F6603D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4B71C2-22AC-BDB2-4474-F2E1C972D0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93C68A-805B-3408-02BE-6601AD26A2F3}"/>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5" name="Footer Placeholder 4">
            <a:extLst>
              <a:ext uri="{FF2B5EF4-FFF2-40B4-BE49-F238E27FC236}">
                <a16:creationId xmlns:a16="http://schemas.microsoft.com/office/drawing/2014/main" id="{D6DCBA48-7C1A-5DC7-75F7-8231CB7A5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C5F94E-13A7-82C3-8B6D-7D383D9761D3}"/>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788866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82635-0792-33C5-B82A-908DD22E53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EA47E2-685C-1612-2863-9218D89315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D377A4-FEEA-F67F-816C-391BD234F755}"/>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5" name="Footer Placeholder 4">
            <a:extLst>
              <a:ext uri="{FF2B5EF4-FFF2-40B4-BE49-F238E27FC236}">
                <a16:creationId xmlns:a16="http://schemas.microsoft.com/office/drawing/2014/main" id="{3202D761-7F09-C538-204F-AF1B85C71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3A1FE9-5E20-887F-116E-0A403D17EFDF}"/>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46707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D66794-0EDD-32A0-4E0B-BCECC3D613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6D6D27-CF4A-5EE4-6FC7-BF5A8382FB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95BFE-8FA0-29A2-0F6A-C721AC6B2CEF}"/>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5" name="Footer Placeholder 4">
            <a:extLst>
              <a:ext uri="{FF2B5EF4-FFF2-40B4-BE49-F238E27FC236}">
                <a16:creationId xmlns:a16="http://schemas.microsoft.com/office/drawing/2014/main" id="{F6F468E4-5B5B-73FA-5C4C-23C430E36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40CEF-2FCD-2452-DDCD-85AE7BB7A56D}"/>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4199274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A7588-AEAB-1328-BC19-0D19B3177E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C2A9CD-80F5-0123-DF38-AEC33609A2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F52AE8-FFDE-86BA-3134-06A71FA48DDD}"/>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5" name="Footer Placeholder 4">
            <a:extLst>
              <a:ext uri="{FF2B5EF4-FFF2-40B4-BE49-F238E27FC236}">
                <a16:creationId xmlns:a16="http://schemas.microsoft.com/office/drawing/2014/main" id="{AD4343B3-40B9-2236-0B7D-4EEF9A74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D314D2-C560-8C64-0458-0F71C0BD6C0D}"/>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144384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CE3CA-60AD-FB56-B3FC-67B423EC63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FEA571-3C23-557E-F020-3379B8878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BE7880-95D3-F5B7-FFC8-2789A6B6D4CF}"/>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5" name="Footer Placeholder 4">
            <a:extLst>
              <a:ext uri="{FF2B5EF4-FFF2-40B4-BE49-F238E27FC236}">
                <a16:creationId xmlns:a16="http://schemas.microsoft.com/office/drawing/2014/main" id="{7FAE1660-8995-C912-3F80-27273267E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6D765-87F4-B79F-736C-9C81D455D221}"/>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287377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C0D9E-04FC-E116-E650-F04396563D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304057-7655-E0C1-A961-BE743D1B14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2B6F6-4666-ADEB-490E-9618FC5723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F73A2-6B20-54C3-4C61-9447AD240DA3}"/>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6" name="Footer Placeholder 5">
            <a:extLst>
              <a:ext uri="{FF2B5EF4-FFF2-40B4-BE49-F238E27FC236}">
                <a16:creationId xmlns:a16="http://schemas.microsoft.com/office/drawing/2014/main" id="{89611D1F-123A-5E26-0566-B94A93D4D7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CAE9C2-091A-5867-5DBF-CACC32D6522B}"/>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854665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2A86-A2C6-4004-BC89-F57F2EB751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105B12-2A48-B653-F4B4-2F206157DE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FD6B9-9D7E-7552-1D1B-BBABF2574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7A3B7-CE0E-CB88-48DC-7807720950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1F347F-1466-B958-3353-AF6372B496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CC2444-42C4-7374-D99F-C1A564753966}"/>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8" name="Footer Placeholder 7">
            <a:extLst>
              <a:ext uri="{FF2B5EF4-FFF2-40B4-BE49-F238E27FC236}">
                <a16:creationId xmlns:a16="http://schemas.microsoft.com/office/drawing/2014/main" id="{F595C73D-CA03-E165-C627-1315ADA4A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89E6303-5C2A-8D84-16A1-B856C977E46F}"/>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247105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C3DBA-D5AA-7822-8D7D-76B05DAE0D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974971-A217-D280-5836-0109CE456B58}"/>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4" name="Footer Placeholder 3">
            <a:extLst>
              <a:ext uri="{FF2B5EF4-FFF2-40B4-BE49-F238E27FC236}">
                <a16:creationId xmlns:a16="http://schemas.microsoft.com/office/drawing/2014/main" id="{AFB8F04E-ED88-E541-FCFE-D1B69864D6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9CBD2A-3C06-5593-B225-379E09B17068}"/>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404198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5C8D84-B0E6-FB29-6F1E-469B66CE94E0}"/>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3" name="Footer Placeholder 2">
            <a:extLst>
              <a:ext uri="{FF2B5EF4-FFF2-40B4-BE49-F238E27FC236}">
                <a16:creationId xmlns:a16="http://schemas.microsoft.com/office/drawing/2014/main" id="{664408B9-267F-5D03-2A00-6D2F9BD84A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66C819-59D4-6AC7-31AD-5BB5CCA8A7A8}"/>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3791109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C7B2F-52D4-8EAD-EBA7-C320D444D7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38571F-10AF-6633-01AC-B89292320A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9A36CF-7F75-3244-F119-C0464E8EF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CDA1E-EB29-2620-BAF1-8FD3AEFC6539}"/>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6" name="Footer Placeholder 5">
            <a:extLst>
              <a:ext uri="{FF2B5EF4-FFF2-40B4-BE49-F238E27FC236}">
                <a16:creationId xmlns:a16="http://schemas.microsoft.com/office/drawing/2014/main" id="{93B11D01-7762-94B2-21D8-B12F0668D3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A18F84-0490-558C-FFB3-A54E29C8106B}"/>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50081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889EF-BC59-4ADE-7B16-B1F3C4383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9F15AB-F443-572D-AE57-C650D112A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81B2A1-0EC9-DD57-DFA2-C18BDFF8E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5BBC6-4765-6CBD-1D3F-2445343854F0}"/>
              </a:ext>
            </a:extLst>
          </p:cNvPr>
          <p:cNvSpPr>
            <a:spLocks noGrp="1"/>
          </p:cNvSpPr>
          <p:nvPr>
            <p:ph type="dt" sz="half" idx="10"/>
          </p:nvPr>
        </p:nvSpPr>
        <p:spPr/>
        <p:txBody>
          <a:bodyPr/>
          <a:lstStyle/>
          <a:p>
            <a:fld id="{6834D9DF-0B75-4F65-935C-73DCA699AB01}" type="datetimeFigureOut">
              <a:rPr lang="en-US" smtClean="0"/>
              <a:t>1/30/2024</a:t>
            </a:fld>
            <a:endParaRPr lang="en-US"/>
          </a:p>
        </p:txBody>
      </p:sp>
      <p:sp>
        <p:nvSpPr>
          <p:cNvPr id="6" name="Footer Placeholder 5">
            <a:extLst>
              <a:ext uri="{FF2B5EF4-FFF2-40B4-BE49-F238E27FC236}">
                <a16:creationId xmlns:a16="http://schemas.microsoft.com/office/drawing/2014/main" id="{B13307A4-A533-C834-91C1-922EEEB89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251764-A8D6-963A-8D74-F6F88F3E11D0}"/>
              </a:ext>
            </a:extLst>
          </p:cNvPr>
          <p:cNvSpPr>
            <a:spLocks noGrp="1"/>
          </p:cNvSpPr>
          <p:nvPr>
            <p:ph type="sldNum" sz="quarter" idx="12"/>
          </p:nvPr>
        </p:nvSpPr>
        <p:spPr/>
        <p:txBody>
          <a:bodyPr/>
          <a:lstStyle/>
          <a:p>
            <a:fld id="{28EB717D-BB27-4A43-AC49-3461D96E1420}" type="slidenum">
              <a:rPr lang="en-US" smtClean="0"/>
              <a:t>‹#›</a:t>
            </a:fld>
            <a:endParaRPr lang="en-US"/>
          </a:p>
        </p:txBody>
      </p:sp>
    </p:spTree>
    <p:extLst>
      <p:ext uri="{BB962C8B-B14F-4D97-AF65-F5344CB8AC3E}">
        <p14:creationId xmlns:p14="http://schemas.microsoft.com/office/powerpoint/2010/main" val="3038918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4ED43-6DDC-DD39-19EC-62B6017A02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5EB9365-73C4-5B72-1CA7-AFE13AA505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92DFBF-0DCF-7F1D-F2CC-8446D85EBA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34D9DF-0B75-4F65-935C-73DCA699AB01}" type="datetimeFigureOut">
              <a:rPr lang="en-US" smtClean="0"/>
              <a:t>1/30/2024</a:t>
            </a:fld>
            <a:endParaRPr lang="en-US"/>
          </a:p>
        </p:txBody>
      </p:sp>
      <p:sp>
        <p:nvSpPr>
          <p:cNvPr id="5" name="Footer Placeholder 4">
            <a:extLst>
              <a:ext uri="{FF2B5EF4-FFF2-40B4-BE49-F238E27FC236}">
                <a16:creationId xmlns:a16="http://schemas.microsoft.com/office/drawing/2014/main" id="{1ECDBB81-482B-0C4E-A9E7-C7DC85EBA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237FF3-0847-B0D0-33E9-9D174F5D5C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B717D-BB27-4A43-AC49-3461D96E1420}" type="slidenum">
              <a:rPr lang="en-US" smtClean="0"/>
              <a:t>‹#›</a:t>
            </a:fld>
            <a:endParaRPr lang="en-US"/>
          </a:p>
        </p:txBody>
      </p:sp>
    </p:spTree>
    <p:extLst>
      <p:ext uri="{BB962C8B-B14F-4D97-AF65-F5344CB8AC3E}">
        <p14:creationId xmlns:p14="http://schemas.microsoft.com/office/powerpoint/2010/main" val="1492329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6230-E043-4FA1-2AD7-5435E1C22A6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Information Management Assignment 1</a:t>
            </a:r>
          </a:p>
        </p:txBody>
      </p:sp>
      <p:sp>
        <p:nvSpPr>
          <p:cNvPr id="3" name="Subtitle 2">
            <a:extLst>
              <a:ext uri="{FF2B5EF4-FFF2-40B4-BE49-F238E27FC236}">
                <a16:creationId xmlns:a16="http://schemas.microsoft.com/office/drawing/2014/main" id="{7F4629FE-351C-C932-1250-7DAA226D63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0607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BBCA-691E-4217-B71C-E522E137C424}"/>
              </a:ext>
            </a:extLst>
          </p:cNvPr>
          <p:cNvSpPr>
            <a:spLocks noGrp="1"/>
          </p:cNvSpPr>
          <p:nvPr>
            <p:ph type="title"/>
          </p:nvPr>
        </p:nvSpPr>
        <p:spPr/>
        <p:txBody>
          <a:bodyPr>
            <a:normAutofit fontScale="90000"/>
          </a:bodyPr>
          <a:lstStyle/>
          <a:p>
            <a:r>
              <a:rPr lang="en-US" sz="3600" dirty="0">
                <a:latin typeface="Times New Roman" panose="02020603050405020304" pitchFamily="18" charset="0"/>
                <a:cs typeface="Times New Roman" panose="02020603050405020304" pitchFamily="18" charset="0"/>
              </a:rPr>
              <a:t>Name and describe three applications you have used that employ a database system to store and access persistent data</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4F7404F-8626-4B2C-A5F2-55309029423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Wells Fargo App – provides access to databases containing account information, transaction history, account type, etc.</a:t>
            </a:r>
          </a:p>
          <a:p>
            <a:r>
              <a:rPr lang="en-US" dirty="0">
                <a:latin typeface="Times New Roman" panose="02020603050405020304" pitchFamily="18" charset="0"/>
                <a:cs typeface="Times New Roman" panose="02020603050405020304" pitchFamily="18" charset="0"/>
              </a:rPr>
              <a:t>Walmart App – keeps tracks of sales data for analysts and pays attention to common search terms and sales history to recommend products that customers will likely desire.</a:t>
            </a:r>
          </a:p>
          <a:p>
            <a:r>
              <a:rPr lang="en-US" dirty="0">
                <a:latin typeface="Times New Roman" panose="02020603050405020304" pitchFamily="18" charset="0"/>
                <a:cs typeface="Times New Roman" panose="02020603050405020304" pitchFamily="18" charset="0"/>
              </a:rPr>
              <a:t>Google Maps – use a database to keep track of various locations, along with determining efficient routes.</a:t>
            </a:r>
          </a:p>
        </p:txBody>
      </p:sp>
    </p:spTree>
    <p:extLst>
      <p:ext uri="{BB962C8B-B14F-4D97-AF65-F5344CB8AC3E}">
        <p14:creationId xmlns:p14="http://schemas.microsoft.com/office/powerpoint/2010/main" val="1005960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89E2-8C7D-12D6-5816-1DF59BDB5860}"/>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Propose three applications in domain projects.</a:t>
            </a:r>
          </a:p>
        </p:txBody>
      </p:sp>
      <p:sp>
        <p:nvSpPr>
          <p:cNvPr id="3" name="Content Placeholder 2">
            <a:extLst>
              <a:ext uri="{FF2B5EF4-FFF2-40B4-BE49-F238E27FC236}">
                <a16:creationId xmlns:a16="http://schemas.microsoft.com/office/drawing/2014/main" id="{AF835B08-68C2-4103-0B05-0F37C34C8CCB}"/>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1. Criminology application</a:t>
            </a:r>
          </a:p>
          <a:p>
            <a:r>
              <a:rPr lang="en-US" dirty="0">
                <a:latin typeface="Times New Roman" panose="02020603050405020304" pitchFamily="18" charset="0"/>
                <a:cs typeface="Times New Roman" panose="02020603050405020304" pitchFamily="18" charset="0"/>
              </a:rPr>
              <a:t>Purpose – allows users to access public criminal databases from across the US through one application.</a:t>
            </a:r>
          </a:p>
          <a:p>
            <a:r>
              <a:rPr lang="en-US" dirty="0">
                <a:latin typeface="Times New Roman" panose="02020603050405020304" pitchFamily="18" charset="0"/>
                <a:cs typeface="Times New Roman" panose="02020603050405020304" pitchFamily="18" charset="0"/>
              </a:rPr>
              <a:t>Functions – Users would be able to enter relevant locational information in order to gain access to whatever information they desire.</a:t>
            </a:r>
          </a:p>
          <a:p>
            <a:r>
              <a:rPr lang="en-US" dirty="0">
                <a:latin typeface="Times New Roman" panose="02020603050405020304" pitchFamily="18" charset="0"/>
                <a:cs typeface="Times New Roman" panose="02020603050405020304" pitchFamily="18" charset="0"/>
              </a:rPr>
              <a:t>Design – The design would be fairly simple, featuring search bar like aspects to input information such as the relevant state, city, zip code, etc., as well as what sort of criminal activity they are interested in studying. This would also include time-based drop bar options if one is interested in certain time frames.</a:t>
            </a:r>
          </a:p>
        </p:txBody>
      </p:sp>
    </p:spTree>
    <p:extLst>
      <p:ext uri="{BB962C8B-B14F-4D97-AF65-F5344CB8AC3E}">
        <p14:creationId xmlns:p14="http://schemas.microsoft.com/office/powerpoint/2010/main" val="156548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9480-E0F5-D78C-34C7-A6AB0D72098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FD7344BE-E8F5-3818-1939-F5BC35ECBC50}"/>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2. Economics application</a:t>
            </a:r>
          </a:p>
          <a:p>
            <a:r>
              <a:rPr lang="en-US" dirty="0">
                <a:latin typeface="Times New Roman" panose="02020603050405020304" pitchFamily="18" charset="0"/>
                <a:cs typeface="Times New Roman" panose="02020603050405020304" pitchFamily="18" charset="0"/>
              </a:rPr>
              <a:t>Purpose – allows users to observe increases and decreases in stock value and also manage their own stock ownership.</a:t>
            </a:r>
          </a:p>
          <a:p>
            <a:r>
              <a:rPr lang="en-US" dirty="0">
                <a:latin typeface="Times New Roman" panose="02020603050405020304" pitchFamily="18" charset="0"/>
                <a:cs typeface="Times New Roman" panose="02020603050405020304" pitchFamily="18" charset="0"/>
              </a:rPr>
              <a:t>Function – users would be able to monitor stocks, both in general and those they have invested in. They will also be able to purchase and sell through this application.</a:t>
            </a:r>
          </a:p>
          <a:p>
            <a:r>
              <a:rPr lang="en-US" dirty="0">
                <a:latin typeface="Times New Roman" panose="02020603050405020304" pitchFamily="18" charset="0"/>
                <a:cs typeface="Times New Roman" panose="02020603050405020304" pitchFamily="18" charset="0"/>
              </a:rPr>
              <a:t>Design – would feature a search bar to look up specific companies to track, as well as a dropdown menu that could search for businesses by type (tech, apparel, etc.). Upon searching for the specific businesses, users could click on the name, which would then link to a page that provided purchasing and selling options.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945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ADD6-3099-0CD1-EDB2-44B53C598BE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280C80AF-1368-19D8-7500-61972979F2D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3. Environmentalism application</a:t>
            </a:r>
          </a:p>
          <a:p>
            <a:r>
              <a:rPr lang="en-US" dirty="0">
                <a:latin typeface="Times New Roman" panose="02020603050405020304" pitchFamily="18" charset="0"/>
                <a:cs typeface="Times New Roman" panose="02020603050405020304" pitchFamily="18" charset="0"/>
              </a:rPr>
              <a:t>Purpose – tracking the health and status of both flora and fauna around the world.</a:t>
            </a:r>
          </a:p>
          <a:p>
            <a:r>
              <a:rPr lang="en-US" dirty="0">
                <a:latin typeface="Times New Roman" panose="02020603050405020304" pitchFamily="18" charset="0"/>
                <a:cs typeface="Times New Roman" panose="02020603050405020304" pitchFamily="18" charset="0"/>
              </a:rPr>
              <a:t>Function – users would be able to check information such as types of plants and animals in a given region of the world and see any sort of protective or endangered.</a:t>
            </a:r>
          </a:p>
          <a:p>
            <a:r>
              <a:rPr lang="en-US" dirty="0">
                <a:latin typeface="Times New Roman" panose="02020603050405020304" pitchFamily="18" charset="0"/>
                <a:cs typeface="Times New Roman" panose="02020603050405020304" pitchFamily="18" charset="0"/>
              </a:rPr>
              <a:t>Design – users would be able to enter geographic information, which would generate a list pulled from a database that consists of various endangered species of plants </a:t>
            </a:r>
            <a:r>
              <a:rPr lang="en-US">
                <a:latin typeface="Times New Roman" panose="02020603050405020304" pitchFamily="18" charset="0"/>
                <a:cs typeface="Times New Roman" panose="02020603050405020304" pitchFamily="18" charset="0"/>
              </a:rPr>
              <a:t>and animals.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32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FF76-93DF-7949-A23D-BFFA37431C0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Why NoSQL systems emerged in the 2000s?</a:t>
            </a:r>
          </a:p>
        </p:txBody>
      </p:sp>
      <p:sp>
        <p:nvSpPr>
          <p:cNvPr id="3" name="Content Placeholder 2">
            <a:extLst>
              <a:ext uri="{FF2B5EF4-FFF2-40B4-BE49-F238E27FC236}">
                <a16:creationId xmlns:a16="http://schemas.microsoft.com/office/drawing/2014/main" id="{13291B3E-4123-1B97-0FE5-D26CCC927F2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NoSQL emerged due to a need for rapid development to handle a variety of data-intensive applications. It lacked a high-level query language based on the relational model as older database models did, allowing for greater flexibility. NoSQL uses a “eventual consistency model”, which allows for distributed data to be inconsistent assuming they eventually converge.</a:t>
            </a:r>
          </a:p>
        </p:txBody>
      </p:sp>
    </p:spTree>
    <p:extLst>
      <p:ext uri="{BB962C8B-B14F-4D97-AF65-F5344CB8AC3E}">
        <p14:creationId xmlns:p14="http://schemas.microsoft.com/office/powerpoint/2010/main" val="975058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358AC-44F5-7560-51B6-D45E0C01DE1C}"/>
              </a:ext>
            </a:extLst>
          </p:cNvPr>
          <p:cNvSpPr>
            <a:spLocks noGrp="1"/>
          </p:cNvSpPr>
          <p:nvPr>
            <p:ph type="title"/>
          </p:nvPr>
        </p:nvSpPr>
        <p:spPr/>
        <p:txBody>
          <a:bodyPr>
            <a:normAutofit fontScale="90000"/>
          </a:bodyPr>
          <a:lstStyle/>
          <a:p>
            <a:r>
              <a:rPr lang="en-US" sz="3200" dirty="0">
                <a:latin typeface="Times New Roman" panose="02020603050405020304" pitchFamily="18" charset="0"/>
                <a:cs typeface="Times New Roman" panose="02020603050405020304" pitchFamily="18" charset="0"/>
              </a:rPr>
              <a:t>Describe at least three tables that might be used to store information in a social-network/social media system such as Twitter or Reddit.</a:t>
            </a:r>
          </a:p>
        </p:txBody>
      </p:sp>
      <p:sp>
        <p:nvSpPr>
          <p:cNvPr id="3" name="Content Placeholder 2">
            <a:extLst>
              <a:ext uri="{FF2B5EF4-FFF2-40B4-BE49-F238E27FC236}">
                <a16:creationId xmlns:a16="http://schemas.microsoft.com/office/drawing/2014/main" id="{91DD0AC4-268F-ACDC-0CE3-7E03B598768B}"/>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User table – contains information including the account name, age, gender, pronouns, and other personal information.</a:t>
            </a:r>
          </a:p>
          <a:p>
            <a:r>
              <a:rPr lang="en-US" dirty="0">
                <a:latin typeface="Times New Roman" panose="02020603050405020304" pitchFamily="18" charset="0"/>
                <a:cs typeface="Times New Roman" panose="02020603050405020304" pitchFamily="18" charset="0"/>
              </a:rPr>
              <a:t>Following/follower table – contains information on what accounts a user follows to keep their individual feed up to date, and what accounts follow the user to keep their follower’s feeds up to date.</a:t>
            </a:r>
          </a:p>
          <a:p>
            <a:r>
              <a:rPr lang="en-US" dirty="0">
                <a:latin typeface="Times New Roman" panose="02020603050405020304" pitchFamily="18" charset="0"/>
                <a:cs typeface="Times New Roman" panose="02020603050405020304" pitchFamily="18" charset="0"/>
              </a:rPr>
              <a:t>Access table – contains information of who can see a user’s posts on a given platform. For example, a user’s account might be set that only people who follow the user can see their content.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5828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2598</TotalTime>
  <Words>599</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Information Management Assignment 1</vt:lpstr>
      <vt:lpstr>Name and describe three applications you have used that employ a database system to store and access persistent data.</vt:lpstr>
      <vt:lpstr>Propose three applications in domain projects.</vt:lpstr>
      <vt:lpstr>Cont.</vt:lpstr>
      <vt:lpstr>Cont.</vt:lpstr>
      <vt:lpstr>Why NoSQL systems emerged in the 2000s?</vt:lpstr>
      <vt:lpstr>Describe at least three tables that might be used to store information in a social-network/social media system such as Twitter or Reddit.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Management Assignment 1</dc:title>
  <dc:creator>Christopher Womble</dc:creator>
  <cp:lastModifiedBy>Christopher Womble</cp:lastModifiedBy>
  <cp:revision>1</cp:revision>
  <dcterms:created xsi:type="dcterms:W3CDTF">2024-01-30T18:44:53Z</dcterms:created>
  <dcterms:modified xsi:type="dcterms:W3CDTF">2024-02-01T14:03:06Z</dcterms:modified>
</cp:coreProperties>
</file>