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79" r:id="rId6"/>
    <p:sldId id="257" r:id="rId7"/>
    <p:sldId id="277" r:id="rId8"/>
    <p:sldId id="278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49EFE4-B4D0-4532-BF1C-B00D3D28476B}" v="3" dt="2024-05-03T22:04:11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718"/>
  </p:normalViewPr>
  <p:slideViewPr>
    <p:cSldViewPr snapToGrid="0">
      <p:cViewPr varScale="1">
        <p:scale>
          <a:sx n="83" d="100"/>
          <a:sy n="83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essa H" userId="e63ac925aa2983a4" providerId="LiveId" clId="{260F3727-0C26-4E35-956B-BF71A2C06357}"/>
    <pc:docChg chg="undo redo custSel addSld delSld modSld sldOrd">
      <pc:chgData name="Vanessa H" userId="e63ac925aa2983a4" providerId="LiveId" clId="{260F3727-0C26-4E35-956B-BF71A2C06357}" dt="2024-03-05T01:44:53.289" v="1326" actId="20577"/>
      <pc:docMkLst>
        <pc:docMk/>
      </pc:docMkLst>
      <pc:sldChg chg="modSp mod">
        <pc:chgData name="Vanessa H" userId="e63ac925aa2983a4" providerId="LiveId" clId="{260F3727-0C26-4E35-956B-BF71A2C06357}" dt="2024-02-07T05:34:14.334" v="239" actId="20577"/>
        <pc:sldMkLst>
          <pc:docMk/>
          <pc:sldMk cId="2259308896" sldId="256"/>
        </pc:sldMkLst>
        <pc:spChg chg="mod">
          <ac:chgData name="Vanessa H" userId="e63ac925aa2983a4" providerId="LiveId" clId="{260F3727-0C26-4E35-956B-BF71A2C06357}" dt="2024-02-07T05:34:14.334" v="239" actId="20577"/>
          <ac:spMkLst>
            <pc:docMk/>
            <pc:sldMk cId="2259308896" sldId="256"/>
            <ac:spMk id="2" creationId="{51DF3D98-3C30-4CFC-8643-C81E829C8C25}"/>
          </ac:spMkLst>
        </pc:spChg>
        <pc:spChg chg="mod">
          <ac:chgData name="Vanessa H" userId="e63ac925aa2983a4" providerId="LiveId" clId="{260F3727-0C26-4E35-956B-BF71A2C06357}" dt="2024-02-07T05:25:59.806" v="127" actId="20577"/>
          <ac:spMkLst>
            <pc:docMk/>
            <pc:sldMk cId="2259308896" sldId="256"/>
            <ac:spMk id="3" creationId="{A068D447-28D3-4F5F-B2DC-FD67E9015868}"/>
          </ac:spMkLst>
        </pc:spChg>
      </pc:sldChg>
      <pc:sldChg chg="addSp delSp modSp mod">
        <pc:chgData name="Vanessa H" userId="e63ac925aa2983a4" providerId="LiveId" clId="{260F3727-0C26-4E35-956B-BF71A2C06357}" dt="2024-02-20T00:22:37.107" v="1214" actId="113"/>
        <pc:sldMkLst>
          <pc:docMk/>
          <pc:sldMk cId="1325608595" sldId="257"/>
        </pc:sldMkLst>
        <pc:spChg chg="mod">
          <ac:chgData name="Vanessa H" userId="e63ac925aa2983a4" providerId="LiveId" clId="{260F3727-0C26-4E35-956B-BF71A2C06357}" dt="2024-02-07T23:13:05.107" v="825" actId="20577"/>
          <ac:spMkLst>
            <pc:docMk/>
            <pc:sldMk cId="1325608595" sldId="257"/>
            <ac:spMk id="2" creationId="{912DF434-28DB-4621-A497-D62C41CE0419}"/>
          </ac:spMkLst>
        </pc:spChg>
        <pc:spChg chg="mod">
          <ac:chgData name="Vanessa H" userId="e63ac925aa2983a4" providerId="LiveId" clId="{260F3727-0C26-4E35-956B-BF71A2C06357}" dt="2024-02-20T00:22:37.107" v="1214" actId="113"/>
          <ac:spMkLst>
            <pc:docMk/>
            <pc:sldMk cId="1325608595" sldId="257"/>
            <ac:spMk id="3" creationId="{22788C46-D0BC-4307-AE55-7601A139E7CB}"/>
          </ac:spMkLst>
        </pc:spChg>
        <pc:spChg chg="add del">
          <ac:chgData name="Vanessa H" userId="e63ac925aa2983a4" providerId="LiveId" clId="{260F3727-0C26-4E35-956B-BF71A2C06357}" dt="2024-02-07T05:33:51.204" v="224" actId="478"/>
          <ac:spMkLst>
            <pc:docMk/>
            <pc:sldMk cId="1325608595" sldId="257"/>
            <ac:spMk id="5" creationId="{6209FEB4-4C5C-EB43-9696-7B42453DB79B}"/>
          </ac:spMkLst>
        </pc:spChg>
      </pc:sldChg>
      <pc:sldChg chg="add del">
        <pc:chgData name="Vanessa H" userId="e63ac925aa2983a4" providerId="LiveId" clId="{260F3727-0C26-4E35-956B-BF71A2C06357}" dt="2024-02-07T05:33:49.664" v="223" actId="47"/>
        <pc:sldMkLst>
          <pc:docMk/>
          <pc:sldMk cId="1639799154" sldId="258"/>
        </pc:sldMkLst>
      </pc:sldChg>
      <pc:sldChg chg="add del">
        <pc:chgData name="Vanessa H" userId="e63ac925aa2983a4" providerId="LiveId" clId="{260F3727-0C26-4E35-956B-BF71A2C06357}" dt="2024-02-07T05:33:49.664" v="223" actId="47"/>
        <pc:sldMkLst>
          <pc:docMk/>
          <pc:sldMk cId="3446797337" sldId="259"/>
        </pc:sldMkLst>
      </pc:sldChg>
      <pc:sldChg chg="add del">
        <pc:chgData name="Vanessa H" userId="e63ac925aa2983a4" providerId="LiveId" clId="{260F3727-0C26-4E35-956B-BF71A2C06357}" dt="2024-02-07T05:33:49.664" v="223" actId="47"/>
        <pc:sldMkLst>
          <pc:docMk/>
          <pc:sldMk cId="4212917468" sldId="260"/>
        </pc:sldMkLst>
      </pc:sldChg>
      <pc:sldChg chg="add del">
        <pc:chgData name="Vanessa H" userId="e63ac925aa2983a4" providerId="LiveId" clId="{260F3727-0C26-4E35-956B-BF71A2C06357}" dt="2024-02-07T05:33:49.664" v="223" actId="47"/>
        <pc:sldMkLst>
          <pc:docMk/>
          <pc:sldMk cId="700209266" sldId="264"/>
        </pc:sldMkLst>
      </pc:sldChg>
      <pc:sldChg chg="add del">
        <pc:chgData name="Vanessa H" userId="e63ac925aa2983a4" providerId="LiveId" clId="{260F3727-0C26-4E35-956B-BF71A2C06357}" dt="2024-02-07T05:33:49.664" v="223" actId="47"/>
        <pc:sldMkLst>
          <pc:docMk/>
          <pc:sldMk cId="2563119616" sldId="265"/>
        </pc:sldMkLst>
      </pc:sldChg>
      <pc:sldChg chg="add del">
        <pc:chgData name="Vanessa H" userId="e63ac925aa2983a4" providerId="LiveId" clId="{260F3727-0C26-4E35-956B-BF71A2C06357}" dt="2024-02-07T05:33:49.664" v="223" actId="47"/>
        <pc:sldMkLst>
          <pc:docMk/>
          <pc:sldMk cId="2721508595" sldId="266"/>
        </pc:sldMkLst>
      </pc:sldChg>
      <pc:sldChg chg="add del">
        <pc:chgData name="Vanessa H" userId="e63ac925aa2983a4" providerId="LiveId" clId="{260F3727-0C26-4E35-956B-BF71A2C06357}" dt="2024-02-07T05:33:49.664" v="223" actId="47"/>
        <pc:sldMkLst>
          <pc:docMk/>
          <pc:sldMk cId="445070695" sldId="267"/>
        </pc:sldMkLst>
      </pc:sldChg>
      <pc:sldChg chg="add del">
        <pc:chgData name="Vanessa H" userId="e63ac925aa2983a4" providerId="LiveId" clId="{260F3727-0C26-4E35-956B-BF71A2C06357}" dt="2024-02-07T05:33:49.664" v="223" actId="47"/>
        <pc:sldMkLst>
          <pc:docMk/>
          <pc:sldMk cId="3396266754" sldId="269"/>
        </pc:sldMkLst>
      </pc:sldChg>
      <pc:sldChg chg="add del">
        <pc:chgData name="Vanessa H" userId="e63ac925aa2983a4" providerId="LiveId" clId="{260F3727-0C26-4E35-956B-BF71A2C06357}" dt="2024-02-07T05:33:49.664" v="223" actId="47"/>
        <pc:sldMkLst>
          <pc:docMk/>
          <pc:sldMk cId="932498405" sldId="270"/>
        </pc:sldMkLst>
      </pc:sldChg>
      <pc:sldChg chg="add del">
        <pc:chgData name="Vanessa H" userId="e63ac925aa2983a4" providerId="LiveId" clId="{260F3727-0C26-4E35-956B-BF71A2C06357}" dt="2024-02-07T05:33:49.664" v="223" actId="47"/>
        <pc:sldMkLst>
          <pc:docMk/>
          <pc:sldMk cId="3335690284" sldId="271"/>
        </pc:sldMkLst>
      </pc:sldChg>
      <pc:sldChg chg="add del">
        <pc:chgData name="Vanessa H" userId="e63ac925aa2983a4" providerId="LiveId" clId="{260F3727-0C26-4E35-956B-BF71A2C06357}" dt="2024-02-07T05:33:49.664" v="223" actId="47"/>
        <pc:sldMkLst>
          <pc:docMk/>
          <pc:sldMk cId="2639983765" sldId="273"/>
        </pc:sldMkLst>
      </pc:sldChg>
      <pc:sldChg chg="add del">
        <pc:chgData name="Vanessa H" userId="e63ac925aa2983a4" providerId="LiveId" clId="{260F3727-0C26-4E35-956B-BF71A2C06357}" dt="2024-02-07T05:33:49.664" v="223" actId="47"/>
        <pc:sldMkLst>
          <pc:docMk/>
          <pc:sldMk cId="926184573" sldId="275"/>
        </pc:sldMkLst>
      </pc:sldChg>
      <pc:sldChg chg="del">
        <pc:chgData name="Vanessa H" userId="e63ac925aa2983a4" providerId="LiveId" clId="{260F3727-0C26-4E35-956B-BF71A2C06357}" dt="2024-02-07T05:33:53.838" v="227" actId="47"/>
        <pc:sldMkLst>
          <pc:docMk/>
          <pc:sldMk cId="2352997211" sldId="276"/>
        </pc:sldMkLst>
      </pc:sldChg>
      <pc:sldChg chg="addSp delSp modSp mod">
        <pc:chgData name="Vanessa H" userId="e63ac925aa2983a4" providerId="LiveId" clId="{260F3727-0C26-4E35-956B-BF71A2C06357}" dt="2024-02-27T00:34:20.170" v="1244" actId="27636"/>
        <pc:sldMkLst>
          <pc:docMk/>
          <pc:sldMk cId="2599619376" sldId="277"/>
        </pc:sldMkLst>
        <pc:spChg chg="mod">
          <ac:chgData name="Vanessa H" userId="e63ac925aa2983a4" providerId="LiveId" clId="{260F3727-0C26-4E35-956B-BF71A2C06357}" dt="2024-02-19T21:09:39.644" v="1059" actId="20577"/>
          <ac:spMkLst>
            <pc:docMk/>
            <pc:sldMk cId="2599619376" sldId="277"/>
            <ac:spMk id="2" creationId="{1A78B987-63B9-9B93-9203-CA7F15E45787}"/>
          </ac:spMkLst>
        </pc:spChg>
        <pc:spChg chg="mod">
          <ac:chgData name="Vanessa H" userId="e63ac925aa2983a4" providerId="LiveId" clId="{260F3727-0C26-4E35-956B-BF71A2C06357}" dt="2024-02-27T00:34:20.170" v="1244" actId="27636"/>
          <ac:spMkLst>
            <pc:docMk/>
            <pc:sldMk cId="2599619376" sldId="277"/>
            <ac:spMk id="3" creationId="{4B11CE23-7CE7-98C5-CD54-EF5255A5104F}"/>
          </ac:spMkLst>
        </pc:spChg>
        <pc:spChg chg="add del">
          <ac:chgData name="Vanessa H" userId="e63ac925aa2983a4" providerId="LiveId" clId="{260F3727-0C26-4E35-956B-BF71A2C06357}" dt="2024-02-07T05:33:51.416" v="225" actId="478"/>
          <ac:spMkLst>
            <pc:docMk/>
            <pc:sldMk cId="2599619376" sldId="277"/>
            <ac:spMk id="5" creationId="{6524F883-87B2-43BB-C3DF-B0C9CCD0E8BE}"/>
          </ac:spMkLst>
        </pc:spChg>
      </pc:sldChg>
      <pc:sldChg chg="addSp delSp modSp mod">
        <pc:chgData name="Vanessa H" userId="e63ac925aa2983a4" providerId="LiveId" clId="{260F3727-0C26-4E35-956B-BF71A2C06357}" dt="2024-03-05T01:44:53.289" v="1326" actId="20577"/>
        <pc:sldMkLst>
          <pc:docMk/>
          <pc:sldMk cId="3743578423" sldId="278"/>
        </pc:sldMkLst>
        <pc:spChg chg="mod">
          <ac:chgData name="Vanessa H" userId="e63ac925aa2983a4" providerId="LiveId" clId="{260F3727-0C26-4E35-956B-BF71A2C06357}" dt="2024-03-05T01:44:53.289" v="1326" actId="20577"/>
          <ac:spMkLst>
            <pc:docMk/>
            <pc:sldMk cId="3743578423" sldId="278"/>
            <ac:spMk id="3" creationId="{DC01E1D7-F128-9769-55FD-16A86641ADA2}"/>
          </ac:spMkLst>
        </pc:spChg>
        <pc:spChg chg="add del">
          <ac:chgData name="Vanessa H" userId="e63ac925aa2983a4" providerId="LiveId" clId="{260F3727-0C26-4E35-956B-BF71A2C06357}" dt="2024-02-07T05:33:51.825" v="226" actId="478"/>
          <ac:spMkLst>
            <pc:docMk/>
            <pc:sldMk cId="3743578423" sldId="278"/>
            <ac:spMk id="5" creationId="{8388B89F-2446-36D8-807A-8C293E28F44B}"/>
          </ac:spMkLst>
        </pc:spChg>
      </pc:sldChg>
      <pc:sldChg chg="addSp delSp modSp add mod ord">
        <pc:chgData name="Vanessa H" userId="e63ac925aa2983a4" providerId="LiveId" clId="{260F3727-0C26-4E35-956B-BF71A2C06357}" dt="2024-02-07T23:22:40.329" v="977" actId="20577"/>
        <pc:sldMkLst>
          <pc:docMk/>
          <pc:sldMk cId="3039940439" sldId="279"/>
        </pc:sldMkLst>
        <pc:spChg chg="mod">
          <ac:chgData name="Vanessa H" userId="e63ac925aa2983a4" providerId="LiveId" clId="{260F3727-0C26-4E35-956B-BF71A2C06357}" dt="2024-02-07T05:37:40.004" v="408" actId="20577"/>
          <ac:spMkLst>
            <pc:docMk/>
            <pc:sldMk cId="3039940439" sldId="279"/>
            <ac:spMk id="2" creationId="{A6D4568C-83CF-C262-536B-F45167D8123D}"/>
          </ac:spMkLst>
        </pc:spChg>
        <pc:spChg chg="mod">
          <ac:chgData name="Vanessa H" userId="e63ac925aa2983a4" providerId="LiveId" clId="{260F3727-0C26-4E35-956B-BF71A2C06357}" dt="2024-02-07T23:20:08.570" v="949" actId="20577"/>
          <ac:spMkLst>
            <pc:docMk/>
            <pc:sldMk cId="3039940439" sldId="279"/>
            <ac:spMk id="3" creationId="{7CF1C1B2-CA05-790F-5BBD-8AA6230C1481}"/>
          </ac:spMkLst>
        </pc:spChg>
        <pc:spChg chg="add del mod">
          <ac:chgData name="Vanessa H" userId="e63ac925aa2983a4" providerId="LiveId" clId="{260F3727-0C26-4E35-956B-BF71A2C06357}" dt="2024-02-07T23:17:24.549" v="878" actId="21"/>
          <ac:spMkLst>
            <pc:docMk/>
            <pc:sldMk cId="3039940439" sldId="279"/>
            <ac:spMk id="4" creationId="{2FF99A68-77F2-A184-B879-17EE9123873F}"/>
          </ac:spMkLst>
        </pc:spChg>
        <pc:spChg chg="add del mod">
          <ac:chgData name="Vanessa H" userId="e63ac925aa2983a4" providerId="LiveId" clId="{260F3727-0C26-4E35-956B-BF71A2C06357}" dt="2024-02-07T23:22:40.329" v="977" actId="20577"/>
          <ac:spMkLst>
            <pc:docMk/>
            <pc:sldMk cId="3039940439" sldId="279"/>
            <ac:spMk id="5" creationId="{A224AF5F-272D-32C7-2EFF-67775E0AB1FD}"/>
          </ac:spMkLst>
        </pc:spChg>
      </pc:sldChg>
      <pc:sldChg chg="addSp modSp add del mod ord modShow">
        <pc:chgData name="Vanessa H" userId="e63ac925aa2983a4" providerId="LiveId" clId="{260F3727-0C26-4E35-956B-BF71A2C06357}" dt="2024-02-27T00:35:48.293" v="1246" actId="47"/>
        <pc:sldMkLst>
          <pc:docMk/>
          <pc:sldMk cId="2512225689" sldId="280"/>
        </pc:sldMkLst>
        <pc:spChg chg="mod">
          <ac:chgData name="Vanessa H" userId="e63ac925aa2983a4" providerId="LiveId" clId="{260F3727-0C26-4E35-956B-BF71A2C06357}" dt="2024-02-07T05:39:22.815" v="518" actId="20577"/>
          <ac:spMkLst>
            <pc:docMk/>
            <pc:sldMk cId="2512225689" sldId="280"/>
            <ac:spMk id="2" creationId="{8B383AF1-5327-0757-E94F-715370EE5521}"/>
          </ac:spMkLst>
        </pc:spChg>
        <pc:spChg chg="mod">
          <ac:chgData name="Vanessa H" userId="e63ac925aa2983a4" providerId="LiveId" clId="{260F3727-0C26-4E35-956B-BF71A2C06357}" dt="2024-02-07T06:01:30.941" v="731" actId="20577"/>
          <ac:spMkLst>
            <pc:docMk/>
            <pc:sldMk cId="2512225689" sldId="280"/>
            <ac:spMk id="3" creationId="{4A0EFFBC-536A-663A-F8DC-E22F56386B2F}"/>
          </ac:spMkLst>
        </pc:spChg>
        <pc:picChg chg="add mod">
          <ac:chgData name="Vanessa H" userId="e63ac925aa2983a4" providerId="LiveId" clId="{260F3727-0C26-4E35-956B-BF71A2C06357}" dt="2024-02-07T05:57:15.046" v="662" actId="1076"/>
          <ac:picMkLst>
            <pc:docMk/>
            <pc:sldMk cId="2512225689" sldId="280"/>
            <ac:picMk id="5" creationId="{0FF25573-AC50-533B-B403-0F7149B77684}"/>
          </ac:picMkLst>
        </pc:picChg>
      </pc:sldChg>
      <pc:sldChg chg="modSp add mod">
        <pc:chgData name="Vanessa H" userId="e63ac925aa2983a4" providerId="LiveId" clId="{260F3727-0C26-4E35-956B-BF71A2C06357}" dt="2024-02-13T01:24:44.589" v="1037" actId="20577"/>
        <pc:sldMkLst>
          <pc:docMk/>
          <pc:sldMk cId="1730314108" sldId="281"/>
        </pc:sldMkLst>
        <pc:spChg chg="mod">
          <ac:chgData name="Vanessa H" userId="e63ac925aa2983a4" providerId="LiveId" clId="{260F3727-0C26-4E35-956B-BF71A2C06357}" dt="2024-02-07T06:01:55.807" v="737" actId="20577"/>
          <ac:spMkLst>
            <pc:docMk/>
            <pc:sldMk cId="1730314108" sldId="281"/>
            <ac:spMk id="2" creationId="{BF7AECF6-24FD-B063-1ED1-D72F0CE3FF97}"/>
          </ac:spMkLst>
        </pc:spChg>
        <pc:spChg chg="mod">
          <ac:chgData name="Vanessa H" userId="e63ac925aa2983a4" providerId="LiveId" clId="{260F3727-0C26-4E35-956B-BF71A2C06357}" dt="2024-02-13T01:24:44.589" v="1037" actId="20577"/>
          <ac:spMkLst>
            <pc:docMk/>
            <pc:sldMk cId="1730314108" sldId="281"/>
            <ac:spMk id="3" creationId="{97AB4D9C-53AD-D0A0-F36C-7AA0128F04D4}"/>
          </ac:spMkLst>
        </pc:spChg>
      </pc:sldChg>
    </pc:docChg>
  </pc:docChgLst>
  <pc:docChgLst>
    <pc:chgData name="Vanessa H" userId="e63ac925aa2983a4" providerId="LiveId" clId="{7249EFE4-B4D0-4532-BF1C-B00D3D28476B}"/>
    <pc:docChg chg="custSel modSld">
      <pc:chgData name="Vanessa H" userId="e63ac925aa2983a4" providerId="LiveId" clId="{7249EFE4-B4D0-4532-BF1C-B00D3D28476B}" dt="2024-05-03T22:04:22.394" v="34" actId="27636"/>
      <pc:docMkLst>
        <pc:docMk/>
      </pc:docMkLst>
      <pc:sldChg chg="modSp mod">
        <pc:chgData name="Vanessa H" userId="e63ac925aa2983a4" providerId="LiveId" clId="{7249EFE4-B4D0-4532-BF1C-B00D3D28476B}" dt="2024-05-03T22:04:22.394" v="34" actId="27636"/>
        <pc:sldMkLst>
          <pc:docMk/>
          <pc:sldMk cId="2599619376" sldId="277"/>
        </pc:sldMkLst>
        <pc:spChg chg="mod">
          <ac:chgData name="Vanessa H" userId="e63ac925aa2983a4" providerId="LiveId" clId="{7249EFE4-B4D0-4532-BF1C-B00D3D28476B}" dt="2024-05-03T22:04:22.394" v="34" actId="27636"/>
          <ac:spMkLst>
            <pc:docMk/>
            <pc:sldMk cId="2599619376" sldId="277"/>
            <ac:spMk id="3" creationId="{4B11CE23-7CE7-98C5-CD54-EF5255A5104F}"/>
          </ac:spMkLst>
        </pc:spChg>
      </pc:sldChg>
    </pc:docChg>
  </pc:docChgLst>
  <pc:docChgLst>
    <pc:chgData name="Vanessa H" userId="e63ac925aa2983a4" providerId="LiveId" clId="{3E440A9A-5E75-4E75-BC0A-F1F09CBF56E2}"/>
    <pc:docChg chg="undo custSel modSld">
      <pc:chgData name="Vanessa H" userId="e63ac925aa2983a4" providerId="LiveId" clId="{3E440A9A-5E75-4E75-BC0A-F1F09CBF56E2}" dt="2024-04-09T01:26:46.812" v="80" actId="20577"/>
      <pc:docMkLst>
        <pc:docMk/>
      </pc:docMkLst>
      <pc:sldChg chg="modSp mod">
        <pc:chgData name="Vanessa H" userId="e63ac925aa2983a4" providerId="LiveId" clId="{3E440A9A-5E75-4E75-BC0A-F1F09CBF56E2}" dt="2024-04-09T01:26:46.812" v="80" actId="20577"/>
        <pc:sldMkLst>
          <pc:docMk/>
          <pc:sldMk cId="1325608595" sldId="257"/>
        </pc:sldMkLst>
        <pc:spChg chg="mod">
          <ac:chgData name="Vanessa H" userId="e63ac925aa2983a4" providerId="LiveId" clId="{3E440A9A-5E75-4E75-BC0A-F1F09CBF56E2}" dt="2024-04-09T01:26:46.812" v="80" actId="20577"/>
          <ac:spMkLst>
            <pc:docMk/>
            <pc:sldMk cId="1325608595" sldId="257"/>
            <ac:spMk id="3" creationId="{22788C46-D0BC-4307-AE55-7601A139E7CB}"/>
          </ac:spMkLst>
        </pc:spChg>
      </pc:sldChg>
      <pc:sldChg chg="modSp mod">
        <pc:chgData name="Vanessa H" userId="e63ac925aa2983a4" providerId="LiveId" clId="{3E440A9A-5E75-4E75-BC0A-F1F09CBF56E2}" dt="2024-04-09T00:30:09.457" v="72" actId="27636"/>
        <pc:sldMkLst>
          <pc:docMk/>
          <pc:sldMk cId="3039940439" sldId="279"/>
        </pc:sldMkLst>
        <pc:spChg chg="mod">
          <ac:chgData name="Vanessa H" userId="e63ac925aa2983a4" providerId="LiveId" clId="{3E440A9A-5E75-4E75-BC0A-F1F09CBF56E2}" dt="2024-04-09T00:14:10.246" v="60" actId="1035"/>
          <ac:spMkLst>
            <pc:docMk/>
            <pc:sldMk cId="3039940439" sldId="279"/>
            <ac:spMk id="4" creationId="{2FF99A68-77F2-A184-B879-17EE9123873F}"/>
          </ac:spMkLst>
        </pc:spChg>
        <pc:spChg chg="mod">
          <ac:chgData name="Vanessa H" userId="e63ac925aa2983a4" providerId="LiveId" clId="{3E440A9A-5E75-4E75-BC0A-F1F09CBF56E2}" dt="2024-04-09T00:30:09.457" v="72" actId="27636"/>
          <ac:spMkLst>
            <pc:docMk/>
            <pc:sldMk cId="3039940439" sldId="279"/>
            <ac:spMk id="5" creationId="{A224AF5F-272D-32C7-2EFF-67775E0AB1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ingle-spa.js.org/" TargetMode="External"/><Relationship Id="rId7" Type="http://schemas.openxmlformats.org/officeDocument/2006/relationships/hyperlink" Target="https://kubernetes.io/" TargetMode="External"/><Relationship Id="rId2" Type="http://schemas.openxmlformats.org/officeDocument/2006/relationships/hyperlink" Target="https://github.com/single-spa/single-spa?tab=License-1-ov-file#read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ubernetes/kubernetes?tab=Apache-2.0-1-ov-file#readme" TargetMode="External"/><Relationship Id="rId5" Type="http://schemas.openxmlformats.org/officeDocument/2006/relationships/hyperlink" Target="https://doc.traefik.io/traefik/" TargetMode="External"/><Relationship Id="rId4" Type="http://schemas.openxmlformats.org/officeDocument/2006/relationships/hyperlink" Target="https://github.com/traefik/traefik/?tab=MIT-1-ov-file#readm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vitest-dev/vitest?tab=MIT-1-ov-file#readme" TargetMode="External"/><Relationship Id="rId3" Type="http://schemas.openxmlformats.org/officeDocument/2006/relationships/hyperlink" Target="https://angularjs.org/" TargetMode="External"/><Relationship Id="rId7" Type="http://schemas.openxmlformats.org/officeDocument/2006/relationships/hyperlink" Target="https://jestjs.io/" TargetMode="External"/><Relationship Id="rId2" Type="http://schemas.openxmlformats.org/officeDocument/2006/relationships/hyperlink" Target="https://react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estjs/jest?tab=MIT-1-ov-file#readme" TargetMode="External"/><Relationship Id="rId5" Type="http://schemas.openxmlformats.org/officeDocument/2006/relationships/hyperlink" Target="https://svelte.dev/" TargetMode="External"/><Relationship Id="rId4" Type="http://schemas.openxmlformats.org/officeDocument/2006/relationships/hyperlink" Target="https://vuejs.org/" TargetMode="External"/><Relationship Id="rId9" Type="http://schemas.openxmlformats.org/officeDocument/2006/relationships/hyperlink" Target="https://vitest.dev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gular/components?tab=MIT-1-ov-file#readme" TargetMode="External"/><Relationship Id="rId13" Type="http://schemas.openxmlformats.org/officeDocument/2006/relationships/hyperlink" Target="https://mui.com/material-ui/" TargetMode="External"/><Relationship Id="rId18" Type="http://schemas.openxmlformats.org/officeDocument/2006/relationships/hyperlink" Target="https://github.com/babel/babel?tab=MIT-1-ov-file#readme" TargetMode="External"/><Relationship Id="rId3" Type="http://schemas.openxmlformats.org/officeDocument/2006/relationships/hyperlink" Target="https://www.preline.co/index.html" TargetMode="External"/><Relationship Id="rId7" Type="http://schemas.openxmlformats.org/officeDocument/2006/relationships/hyperlink" Target="https://heroicons.com/" TargetMode="External"/><Relationship Id="rId12" Type="http://schemas.openxmlformats.org/officeDocument/2006/relationships/hyperlink" Target="https://github.com/mui/material-ui?tab=MIT-1-ov-file#readme" TargetMode="External"/><Relationship Id="rId17" Type="http://schemas.openxmlformats.org/officeDocument/2006/relationships/hyperlink" Target="https://prettier.io/" TargetMode="External"/><Relationship Id="rId2" Type="http://schemas.openxmlformats.org/officeDocument/2006/relationships/hyperlink" Target="https://www.preline.co/docs/license.html" TargetMode="External"/><Relationship Id="rId16" Type="http://schemas.openxmlformats.org/officeDocument/2006/relationships/hyperlink" Target="https://github.com/prettier/prettier?tab=MIT-1-ov-file#read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ailwindlabs/heroicons?tab=MIT-1-ov-file#readme" TargetMode="External"/><Relationship Id="rId11" Type="http://schemas.openxmlformats.org/officeDocument/2006/relationships/hyperlink" Target="https://ui.shadcn.com/" TargetMode="External"/><Relationship Id="rId5" Type="http://schemas.openxmlformats.org/officeDocument/2006/relationships/hyperlink" Target="https://www.chartjs.org/docs/latest/" TargetMode="External"/><Relationship Id="rId15" Type="http://schemas.openxmlformats.org/officeDocument/2006/relationships/hyperlink" Target="https://eslint.org/" TargetMode="External"/><Relationship Id="rId10" Type="http://schemas.openxmlformats.org/officeDocument/2006/relationships/hyperlink" Target="https://github.com/shadcn-ui/ui?tab=MIT-1-ov-file#readme" TargetMode="External"/><Relationship Id="rId19" Type="http://schemas.openxmlformats.org/officeDocument/2006/relationships/hyperlink" Target="https://babeljs.io/" TargetMode="External"/><Relationship Id="rId4" Type="http://schemas.openxmlformats.org/officeDocument/2006/relationships/hyperlink" Target="https://www.chartjs.org/docs/2.9.4/notes/license.html" TargetMode="External"/><Relationship Id="rId9" Type="http://schemas.openxmlformats.org/officeDocument/2006/relationships/hyperlink" Target="https://material.angular.io/" TargetMode="External"/><Relationship Id="rId14" Type="http://schemas.openxmlformats.org/officeDocument/2006/relationships/hyperlink" Target="https://github.com/eslint/eslint/blob/main/LICENS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gaming/playfab/sdks/unity3d/licenses/signalr-licen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Dynamic Web Dashboard Tech and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sz="2400" dirty="0"/>
              <a:t>Majid Al </a:t>
            </a:r>
            <a:r>
              <a:rPr lang="en-US" sz="2400" dirty="0" err="1"/>
              <a:t>Darraji</a:t>
            </a:r>
            <a:r>
              <a:rPr lang="en-US" sz="2400" dirty="0"/>
              <a:t>, Rafael Galvan, Vanessa Huynh, Blake Kushwaha, Daniel </a:t>
            </a:r>
            <a:r>
              <a:rPr lang="en-US" sz="2400" dirty="0" err="1"/>
              <a:t>Viray</a:t>
            </a:r>
            <a:r>
              <a:rPr lang="en-US" sz="2400" dirty="0"/>
              <a:t>, Mason Zhang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40F89-ABC9-F0C7-CFE3-7BF706A96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568C-83CF-C262-536B-F45167D8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Router for </a:t>
            </a:r>
            <a:r>
              <a:rPr lang="en-US" dirty="0" err="1"/>
              <a:t>Microfrontends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1C1B2-CA05-790F-5BBD-8AA6230C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6004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single-spa (</a:t>
            </a:r>
            <a:r>
              <a:rPr lang="en-US" dirty="0">
                <a:hlinkClick r:id="rId2"/>
              </a:rPr>
              <a:t>MIT License</a:t>
            </a:r>
            <a:r>
              <a:rPr lang="en-US" dirty="0"/>
              <a:t>) </a:t>
            </a:r>
            <a:r>
              <a:rPr lang="en-US" dirty="0">
                <a:hlinkClick r:id="rId3"/>
              </a:rPr>
              <a:t>https://single-spa.js.org/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03FA7-52E6-33FE-A50E-C10F06CB6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F99A68-77F2-A184-B879-17EE9123873F}"/>
              </a:ext>
            </a:extLst>
          </p:cNvPr>
          <p:cNvSpPr txBox="1">
            <a:spLocks/>
          </p:cNvSpPr>
          <p:nvPr/>
        </p:nvSpPr>
        <p:spPr>
          <a:xfrm>
            <a:off x="1167492" y="2403696"/>
            <a:ext cx="977918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Deployment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24AF5F-272D-32C7-2EFF-67775E0AB1FD}"/>
              </a:ext>
            </a:extLst>
          </p:cNvPr>
          <p:cNvSpPr txBox="1">
            <a:spLocks/>
          </p:cNvSpPr>
          <p:nvPr/>
        </p:nvSpPr>
        <p:spPr>
          <a:xfrm>
            <a:off x="1167493" y="4040163"/>
            <a:ext cx="9779182" cy="19275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Docker</a:t>
            </a:r>
          </a:p>
          <a:p>
            <a:r>
              <a:rPr lang="en-US" dirty="0" err="1"/>
              <a:t>Traefik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MIT License</a:t>
            </a:r>
            <a:r>
              <a:rPr lang="en-US" dirty="0"/>
              <a:t>) </a:t>
            </a:r>
            <a:r>
              <a:rPr lang="en-US" dirty="0">
                <a:hlinkClick r:id="rId5"/>
              </a:rPr>
              <a:t>https://doc.traefik.io/traefik/</a:t>
            </a:r>
            <a:endParaRPr lang="en-US" dirty="0"/>
          </a:p>
          <a:p>
            <a:r>
              <a:rPr lang="en-US" dirty="0"/>
              <a:t>Kubernetes (</a:t>
            </a:r>
            <a:r>
              <a:rPr lang="en-US" dirty="0">
                <a:hlinkClick r:id="rId6"/>
              </a:rPr>
              <a:t>Apache 2.0 License</a:t>
            </a:r>
            <a:r>
              <a:rPr lang="en-US" dirty="0"/>
              <a:t>) </a:t>
            </a:r>
            <a:r>
              <a:rPr lang="en-US" dirty="0">
                <a:hlinkClick r:id="rId7"/>
              </a:rPr>
              <a:t>https://kubernetes.io/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4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b="1" dirty="0"/>
              <a:t>6 </a:t>
            </a:r>
            <a:r>
              <a:rPr lang="en-US" b="1" dirty="0" err="1"/>
              <a:t>microfrontend</a:t>
            </a:r>
            <a:r>
              <a:rPr lang="en-US" b="1" dirty="0"/>
              <a:t> widgets:</a:t>
            </a:r>
          </a:p>
          <a:p>
            <a:r>
              <a:rPr lang="en-US" dirty="0"/>
              <a:t>2 React (MIT License) </a:t>
            </a:r>
            <a:r>
              <a:rPr lang="en-US" dirty="0">
                <a:hlinkClick r:id="rId2"/>
              </a:rPr>
              <a:t>https://react.dev/</a:t>
            </a:r>
            <a:endParaRPr lang="en-US" dirty="0"/>
          </a:p>
          <a:p>
            <a:r>
              <a:rPr lang="en-US" dirty="0"/>
              <a:t>1 Angular (MIT License) </a:t>
            </a:r>
            <a:r>
              <a:rPr lang="en-US" dirty="0">
                <a:hlinkClick r:id="rId3"/>
              </a:rPr>
              <a:t>https://angularjs.org/</a:t>
            </a:r>
            <a:endParaRPr lang="en-US" dirty="0"/>
          </a:p>
          <a:p>
            <a:r>
              <a:rPr lang="en-US" dirty="0"/>
              <a:t>1 Vue (MIT License) </a:t>
            </a:r>
            <a:r>
              <a:rPr lang="en-US" dirty="0">
                <a:hlinkClick r:id="rId4"/>
              </a:rPr>
              <a:t>https://vuejs.org/</a:t>
            </a:r>
            <a:endParaRPr lang="en-US" dirty="0"/>
          </a:p>
          <a:p>
            <a:r>
              <a:rPr lang="en-US" dirty="0"/>
              <a:t>2 Svelte (MIT License) </a:t>
            </a:r>
            <a:r>
              <a:rPr lang="en-US" dirty="0">
                <a:hlinkClick r:id="rId5"/>
              </a:rPr>
              <a:t>https://svelte.dev/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Unit testing frameworks:</a:t>
            </a:r>
          </a:p>
          <a:p>
            <a:r>
              <a:rPr lang="en-US" dirty="0"/>
              <a:t>Jest (</a:t>
            </a:r>
            <a:r>
              <a:rPr lang="en-US" dirty="0">
                <a:hlinkClick r:id="rId6"/>
              </a:rPr>
              <a:t>MIT License</a:t>
            </a:r>
            <a:r>
              <a:rPr lang="en-US" dirty="0"/>
              <a:t>) </a:t>
            </a:r>
            <a:r>
              <a:rPr lang="en-US" dirty="0">
                <a:hlinkClick r:id="rId7"/>
              </a:rPr>
              <a:t>https://jestjs.io/</a:t>
            </a:r>
            <a:endParaRPr lang="en-US" dirty="0"/>
          </a:p>
          <a:p>
            <a:r>
              <a:rPr lang="en-US" dirty="0" err="1"/>
              <a:t>Vitest</a:t>
            </a:r>
            <a:r>
              <a:rPr lang="en-US" dirty="0"/>
              <a:t> (</a:t>
            </a:r>
            <a:r>
              <a:rPr lang="en-US" dirty="0">
                <a:hlinkClick r:id="rId8"/>
              </a:rPr>
              <a:t>MIT License</a:t>
            </a:r>
            <a:r>
              <a:rPr lang="en-US" dirty="0"/>
              <a:t>) </a:t>
            </a:r>
            <a:r>
              <a:rPr lang="en-US" dirty="0">
                <a:hlinkClick r:id="rId9"/>
              </a:rPr>
              <a:t>https://vitest.dev/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33C0A-0FFC-D581-D7BA-5A1E987C2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8B987-63B9-9B93-9203-CA7F15E4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1CE23-7CE7-98C5-CD54-EF5255A51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70042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Preline UI (</a:t>
            </a:r>
            <a:r>
              <a:rPr lang="en-US" dirty="0">
                <a:hlinkClick r:id="rId2"/>
              </a:rPr>
              <a:t>MIT License</a:t>
            </a:r>
            <a:r>
              <a:rPr lang="en-US" dirty="0"/>
              <a:t>) </a:t>
            </a:r>
            <a:r>
              <a:rPr lang="en-US" dirty="0">
                <a:hlinkClick r:id="rId3"/>
              </a:rPr>
              <a:t>https://www.preline.co/index.html</a:t>
            </a:r>
            <a:endParaRPr lang="en-US" dirty="0"/>
          </a:p>
          <a:p>
            <a:r>
              <a:rPr lang="en-US" dirty="0" err="1"/>
              <a:t>ChartJS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MIT License</a:t>
            </a:r>
            <a:r>
              <a:rPr lang="en-US" dirty="0"/>
              <a:t>) </a:t>
            </a:r>
            <a:r>
              <a:rPr lang="en-US" dirty="0">
                <a:hlinkClick r:id="rId5"/>
              </a:rPr>
              <a:t>https://www.chartjs.org/docs/latest/</a:t>
            </a:r>
            <a:endParaRPr lang="en-US" dirty="0"/>
          </a:p>
          <a:p>
            <a:r>
              <a:rPr lang="en-US" dirty="0" err="1"/>
              <a:t>Heroicons</a:t>
            </a:r>
            <a:r>
              <a:rPr lang="en-US" dirty="0"/>
              <a:t> (</a:t>
            </a:r>
            <a:r>
              <a:rPr lang="en-US" dirty="0">
                <a:hlinkClick r:id="rId6"/>
              </a:rPr>
              <a:t>MIT License</a:t>
            </a:r>
            <a:r>
              <a:rPr lang="en-US" dirty="0"/>
              <a:t>) </a:t>
            </a:r>
            <a:r>
              <a:rPr lang="en-US" dirty="0">
                <a:hlinkClick r:id="rId7"/>
              </a:rPr>
              <a:t>https://heroicons.com/</a:t>
            </a:r>
            <a:endParaRPr lang="en-US" dirty="0"/>
          </a:p>
          <a:p>
            <a:r>
              <a:rPr lang="en-US" dirty="0"/>
              <a:t>Angular Material (</a:t>
            </a:r>
            <a:r>
              <a:rPr lang="en-US" dirty="0">
                <a:hlinkClick r:id="rId8"/>
              </a:rPr>
              <a:t>MIT License</a:t>
            </a:r>
            <a:r>
              <a:rPr lang="en-US" dirty="0"/>
              <a:t>) </a:t>
            </a:r>
            <a:r>
              <a:rPr lang="en-US" dirty="0">
                <a:hlinkClick r:id="rId9"/>
              </a:rPr>
              <a:t>https://material.angular.io/</a:t>
            </a:r>
            <a:endParaRPr lang="en-US" dirty="0"/>
          </a:p>
          <a:p>
            <a:r>
              <a:rPr lang="en-US" dirty="0" err="1"/>
              <a:t>ShadCN</a:t>
            </a:r>
            <a:r>
              <a:rPr lang="en-US" dirty="0"/>
              <a:t> (</a:t>
            </a:r>
            <a:r>
              <a:rPr lang="en-US" dirty="0">
                <a:hlinkClick r:id="rId10"/>
              </a:rPr>
              <a:t>MIT License</a:t>
            </a:r>
            <a:r>
              <a:rPr lang="en-US" dirty="0"/>
              <a:t>) </a:t>
            </a:r>
            <a:r>
              <a:rPr lang="en-US" dirty="0">
                <a:hlinkClick r:id="rId11"/>
              </a:rPr>
              <a:t>https://ui.shadcn.com/</a:t>
            </a:r>
            <a:endParaRPr lang="en-US" dirty="0"/>
          </a:p>
          <a:p>
            <a:r>
              <a:rPr lang="en-US" dirty="0"/>
              <a:t>Material UI (</a:t>
            </a:r>
            <a:r>
              <a:rPr lang="en-US" dirty="0">
                <a:hlinkClick r:id="rId12"/>
              </a:rPr>
              <a:t>MIT License</a:t>
            </a:r>
            <a:r>
              <a:rPr lang="en-US" dirty="0"/>
              <a:t>) </a:t>
            </a:r>
            <a:r>
              <a:rPr lang="en-US" dirty="0">
                <a:hlinkClick r:id="rId13"/>
              </a:rPr>
              <a:t>https://mui.com/material-ui/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ESLint</a:t>
            </a:r>
            <a:r>
              <a:rPr lang="en-US" dirty="0"/>
              <a:t> (</a:t>
            </a:r>
            <a:r>
              <a:rPr lang="en-US" dirty="0">
                <a:hlinkClick r:id="rId14"/>
              </a:rPr>
              <a:t>MIT License</a:t>
            </a:r>
            <a:r>
              <a:rPr lang="en-US" dirty="0"/>
              <a:t>) </a:t>
            </a:r>
            <a:r>
              <a:rPr lang="en-US" dirty="0">
                <a:hlinkClick r:id="rId15"/>
              </a:rPr>
              <a:t>https://eslint.org/</a:t>
            </a:r>
            <a:endParaRPr lang="en-US" dirty="0"/>
          </a:p>
          <a:p>
            <a:r>
              <a:rPr lang="en-US" dirty="0"/>
              <a:t>Prettier (</a:t>
            </a:r>
            <a:r>
              <a:rPr lang="en-US" dirty="0">
                <a:hlinkClick r:id="rId16"/>
              </a:rPr>
              <a:t>MIT License</a:t>
            </a:r>
            <a:r>
              <a:rPr lang="en-US" dirty="0"/>
              <a:t>) </a:t>
            </a:r>
            <a:r>
              <a:rPr lang="en-US" dirty="0">
                <a:hlinkClick r:id="rId17"/>
              </a:rPr>
              <a:t>https://prettier.io/</a:t>
            </a:r>
            <a:endParaRPr lang="en-US" dirty="0"/>
          </a:p>
          <a:p>
            <a:r>
              <a:rPr lang="en-US" dirty="0"/>
              <a:t>Babel (</a:t>
            </a:r>
            <a:r>
              <a:rPr lang="en-US" dirty="0">
                <a:hlinkClick r:id="rId18"/>
              </a:rPr>
              <a:t>MIT License</a:t>
            </a:r>
            <a:r>
              <a:rPr lang="en-US" dirty="0"/>
              <a:t>) </a:t>
            </a:r>
            <a:r>
              <a:rPr lang="en-US" dirty="0">
                <a:hlinkClick r:id="rId19"/>
              </a:rPr>
              <a:t>https://babeljs.io/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F4200-1AAD-8295-92F7-1C105D6FA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1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12F33-3E58-4D8F-246E-5862F5E82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347D-003B-7857-D2BD-53CF62EF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1E1D7-F128-9769-55FD-16A86641A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Language: C#</a:t>
            </a:r>
          </a:p>
          <a:p>
            <a:endParaRPr lang="en-US" dirty="0"/>
          </a:p>
          <a:p>
            <a:r>
              <a:rPr lang="en-US" dirty="0"/>
              <a:t>Tools:</a:t>
            </a:r>
          </a:p>
          <a:p>
            <a:r>
              <a:rPr lang="en-US" dirty="0" err="1"/>
              <a:t>SignalR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Apache 2.0 </a:t>
            </a:r>
            <a:r>
              <a:rPr lang="en-US">
                <a:hlinkClick r:id="rId2"/>
              </a:rPr>
              <a:t>License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82C62-E5D2-B575-C3C5-4A975FF5D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7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25C03-AC38-9922-7535-4E9190180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CF6-24FD-B063-1ED1-D72F0CE3F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4D9C-53AD-D0A0-F36C-7AA0128F0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IDE: VS Code</a:t>
            </a:r>
          </a:p>
          <a:p>
            <a:r>
              <a:rPr lang="en-US" dirty="0"/>
              <a:t>Version Control: Git and GitHub</a:t>
            </a:r>
          </a:p>
          <a:p>
            <a:r>
              <a:rPr lang="en-US" dirty="0"/>
              <a:t>CI/CD: Jenkins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D1BCC-9910-2988-2E7F-345C47A70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1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{3CD98047-C696-4384-9492-99DAA4FC8FB3}tf45331398_win32</Template>
  <TotalTime>2934</TotalTime>
  <Words>302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Office Theme</vt:lpstr>
      <vt:lpstr>Dynamic Web Dashboard Tech and Tools</vt:lpstr>
      <vt:lpstr>Router for Microfrontends</vt:lpstr>
      <vt:lpstr>Frontend</vt:lpstr>
      <vt:lpstr>Libraries</vt:lpstr>
      <vt:lpstr>Backend</vt:lpstr>
      <vt:lpstr>Other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Vanessa H</dc:creator>
  <cp:lastModifiedBy>Vanessa H</cp:lastModifiedBy>
  <cp:revision>1</cp:revision>
  <dcterms:created xsi:type="dcterms:W3CDTF">2024-02-06T01:46:23Z</dcterms:created>
  <dcterms:modified xsi:type="dcterms:W3CDTF">2024-05-03T22:04:29Z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