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4401E-2C10-4C5F-A1B9-96E683027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AB4A62-581A-4692-A69C-053C56172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355FA-EB0B-4AE7-91C7-5D454241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CA730-BC24-4B89-9F35-98288326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AA1E4-F950-4B35-ABC5-260F4ED3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CD6A3-13D9-4710-BB9E-EB4F8667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394252-EA8B-465E-BA1E-4E915A2D1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2169D-F9A0-4D4A-A1FA-0065E227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9320A-199B-4F35-8487-24FE46E5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04A07-28A7-4B51-AD97-8106E0AA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A6962C-8086-4D92-8F94-886619E5C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D8227-4D4E-4390-9698-08B61910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9BE40-6614-4632-9172-BD3909AB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936FC-8C23-4F8D-8298-0E9DE0D6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D834F-51D5-4DF5-B3E8-1C805592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1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FF5D4-4A07-4698-BF05-5533AEBF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2E510-9EB3-4971-8C41-2068E064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A5D1-7F50-4137-ACF6-C335C221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4FD03-E289-4DE4-98AE-E49F3BE3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107EF-0E9B-4C7D-8FCA-E26B29D5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0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A25ED-EF29-4043-9575-15B9A8AB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67256-FF50-445B-B28C-E8582054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B4479-81DF-4497-B8CB-0B7258D7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583F0-2BF4-4F6E-B914-80FEEBFF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9B3CD-9439-49B2-83C3-0852392D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D6ED-B1D0-458C-8550-572A088C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18696-5B8C-4F78-889B-F35898A42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9F8E2-DA37-4CF3-8A43-24F1972FE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752C8-A128-44AD-8D6D-C3EBDC05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8D22A-48E7-4B9D-AFBF-4C7592FB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0B446-1ACC-45D1-91A5-E653C5D5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6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AE388-492A-4BCD-BF84-337F378D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577FA-28D6-47AC-BCCE-C0BE0E5C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BA4AC-3018-40A1-9DD5-AD13B8DF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A49FD-4FE7-426A-82C3-D047A47A1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B2C731-2217-4F72-A702-D61D4150D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148E9D-C46A-4FEB-820B-9CEB8E78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CCA87D-EC37-41FA-BC26-0B443905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D01D5B-9525-4C86-90A2-B49CA97A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2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21318-4E6B-4D45-A845-392CD3FB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DDD11C-FA70-4E29-81A2-7494228E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2F5233-AF64-4E10-8492-3FB79625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9E7F3D-90E3-45E6-A01A-636BBF03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2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29AF61-098C-4E1C-A615-96514049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DA4A38-6818-4CB3-95AE-C1BB8EAB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38C2F-72E6-4222-A395-BF53D925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11E34-35C3-4358-BD68-04BA4949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D8014-C13C-4B9A-A74B-7A013E05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7E7A4-2033-4908-96C1-77046F20E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87033-F10F-4D75-A4CF-BC484922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478FD-7B1F-40E9-BF54-0D351B9A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B1A9C-D067-4D95-9781-45040899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2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EBE98-9E09-46C3-AB49-915EE23D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862629-E6C7-4721-BF54-8A7340F67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8E95A-D39F-494F-8DF4-F3A749758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90254-F7C8-43A1-9834-2358412F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74BAB1-46C8-44FD-82B2-7288398D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014E6C-1AAB-4800-83D7-12787FFB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0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8F2899-B9E5-4F38-B7AD-F0548EAD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35047-DAA5-41E2-8033-ABE3A34AB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2249C-B5A8-4D0E-9111-21EBB56A2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C5DC-03BD-4002-9B47-6971F74122F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30F84-F0A0-48D7-803B-74F98F1DA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368BF-E249-4F5F-ACEF-F8F3195A7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3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CAF97A23-BBD5-45B5-9B89-CC7E9900162E}"/>
              </a:ext>
            </a:extLst>
          </p:cNvPr>
          <p:cNvSpPr/>
          <p:nvPr/>
        </p:nvSpPr>
        <p:spPr>
          <a:xfrm>
            <a:off x="3120638" y="1212158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START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BC53BE18-028F-41F1-B752-497A41A26E09}"/>
              </a:ext>
            </a:extLst>
          </p:cNvPr>
          <p:cNvSpPr/>
          <p:nvPr/>
        </p:nvSpPr>
        <p:spPr>
          <a:xfrm>
            <a:off x="5013254" y="4138871"/>
            <a:ext cx="1475404" cy="338740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A1=TY-BY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D5F07FA4-8BC4-4400-BE46-E2B4C9BF6259}"/>
              </a:ext>
            </a:extLst>
          </p:cNvPr>
          <p:cNvSpPr/>
          <p:nvPr/>
        </p:nvSpPr>
        <p:spPr>
          <a:xfrm>
            <a:off x="2497918" y="4103548"/>
            <a:ext cx="2162210" cy="414845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BM&lt;TM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2643B0-5EDA-41A5-9EDA-6738A3210E7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3576659" y="1531843"/>
            <a:ext cx="1929" cy="223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1330E606-CD0A-4600-8177-CFD1690E8B94}"/>
              </a:ext>
            </a:extLst>
          </p:cNvPr>
          <p:cNvSpPr/>
          <p:nvPr/>
        </p:nvSpPr>
        <p:spPr>
          <a:xfrm>
            <a:off x="8858083" y="4157926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END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227EECF7-FA58-4D4A-9803-42D94D921126}"/>
              </a:ext>
            </a:extLst>
          </p:cNvPr>
          <p:cNvSpPr/>
          <p:nvPr/>
        </p:nvSpPr>
        <p:spPr>
          <a:xfrm>
            <a:off x="4443513" y="4562044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0C243254-626D-46A2-89D4-6CCE6B076385}"/>
              </a:ext>
            </a:extLst>
          </p:cNvPr>
          <p:cNvSpPr/>
          <p:nvPr/>
        </p:nvSpPr>
        <p:spPr>
          <a:xfrm>
            <a:off x="2099801" y="1755741"/>
            <a:ext cx="2957574" cy="479821"/>
          </a:xfrm>
          <a:prstGeom prst="flowChartPreparat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int TY, TM, TD, BY, BM, BD, A1, A2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589A87E7-1F49-4065-8342-37224570F217}"/>
              </a:ext>
            </a:extLst>
          </p:cNvPr>
          <p:cNvSpPr/>
          <p:nvPr/>
        </p:nvSpPr>
        <p:spPr>
          <a:xfrm>
            <a:off x="1849527" y="2487150"/>
            <a:ext cx="3454263" cy="490951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Read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TY, TM, TD, BY, BM, BD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1EEF32-B4E8-4D26-8BA5-1B469FD5522C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flipH="1">
            <a:off x="3576659" y="2235562"/>
            <a:ext cx="1929" cy="25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21BC1E-2AAD-4052-9CC0-BDCD184F7CA4}"/>
              </a:ext>
            </a:extLst>
          </p:cNvPr>
          <p:cNvCxnSpPr>
            <a:cxnSpLocks/>
            <a:stCxn id="14" idx="4"/>
            <a:endCxn id="150" idx="0"/>
          </p:cNvCxnSpPr>
          <p:nvPr/>
        </p:nvCxnSpPr>
        <p:spPr>
          <a:xfrm flipH="1">
            <a:off x="3576658" y="2978101"/>
            <a:ext cx="1" cy="32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FAFFB4-C462-4502-817A-A4AF628337A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660128" y="4308241"/>
            <a:ext cx="353126" cy="2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14F5CB5A-08C4-48D2-BE14-B219628850FB}"/>
              </a:ext>
            </a:extLst>
          </p:cNvPr>
          <p:cNvSpPr/>
          <p:nvPr/>
        </p:nvSpPr>
        <p:spPr>
          <a:xfrm>
            <a:off x="5003531" y="4830472"/>
            <a:ext cx="1475404" cy="338740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A1=TY-BY-1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AE4995-66A0-48AA-9AF3-35E2389D9FB2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3579023" y="4518393"/>
            <a:ext cx="0" cy="300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6D0857F3-4B2D-4A5E-A8EA-49F8A93F3F1A}"/>
              </a:ext>
            </a:extLst>
          </p:cNvPr>
          <p:cNvSpPr/>
          <p:nvPr/>
        </p:nvSpPr>
        <p:spPr>
          <a:xfrm>
            <a:off x="2497918" y="4819198"/>
            <a:ext cx="2162210" cy="361289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BM&gt;TM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F79D9CD-E6E7-456C-8A84-D03585FDC83C}"/>
              </a:ext>
            </a:extLst>
          </p:cNvPr>
          <p:cNvSpPr/>
          <p:nvPr/>
        </p:nvSpPr>
        <p:spPr>
          <a:xfrm>
            <a:off x="3000666" y="4404353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5278BAAC-EE01-485C-930A-7C200AC40B95}"/>
              </a:ext>
            </a:extLst>
          </p:cNvPr>
          <p:cNvSpPr/>
          <p:nvPr/>
        </p:nvSpPr>
        <p:spPr>
          <a:xfrm>
            <a:off x="4403626" y="5247098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DF54B-DCE7-422C-803C-B50F68492FB1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 flipV="1">
            <a:off x="4660128" y="4999842"/>
            <a:ext cx="34340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EFCE35E4-DE3D-4491-B6ED-51142990E0B1}"/>
              </a:ext>
            </a:extLst>
          </p:cNvPr>
          <p:cNvSpPr/>
          <p:nvPr/>
        </p:nvSpPr>
        <p:spPr>
          <a:xfrm>
            <a:off x="2972479" y="5085896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CFD86B5-FA41-4866-A54E-8EE29AC870B6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>
            <a:off x="3579023" y="5180487"/>
            <a:ext cx="0" cy="316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7B80CA53-FBF9-4277-9E67-BC6AB1EE1CE8}"/>
              </a:ext>
            </a:extLst>
          </p:cNvPr>
          <p:cNvSpPr/>
          <p:nvPr/>
        </p:nvSpPr>
        <p:spPr>
          <a:xfrm>
            <a:off x="7071954" y="4065494"/>
            <a:ext cx="1475404" cy="490951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A1, A2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0AEBEE8C-26AD-4AD2-AA02-4726BCC4AD9B}"/>
              </a:ext>
            </a:extLst>
          </p:cNvPr>
          <p:cNvSpPr/>
          <p:nvPr/>
        </p:nvSpPr>
        <p:spPr>
          <a:xfrm>
            <a:off x="2497918" y="5497084"/>
            <a:ext cx="2162210" cy="361289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BD&lt;TD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18A545A-C8F6-46C7-A518-DF0AC816CBC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3579023" y="5858373"/>
            <a:ext cx="0" cy="266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AB94B7CA-5993-436A-A6FC-A133FFD17FC4}"/>
              </a:ext>
            </a:extLst>
          </p:cNvPr>
          <p:cNvSpPr/>
          <p:nvPr/>
        </p:nvSpPr>
        <p:spPr>
          <a:xfrm>
            <a:off x="4970853" y="5502936"/>
            <a:ext cx="1475404" cy="338740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A1=TY-BY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FE18C23B-69A2-4F64-8CCE-FCA6781C9572}"/>
              </a:ext>
            </a:extLst>
          </p:cNvPr>
          <p:cNvSpPr/>
          <p:nvPr/>
        </p:nvSpPr>
        <p:spPr>
          <a:xfrm>
            <a:off x="4425707" y="3876990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C97A77-12A4-4F06-94C9-6B83A84BB78A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60128" y="5672306"/>
            <a:ext cx="310725" cy="5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6F07C0C9-ADC3-445E-91B1-75294356411F}"/>
              </a:ext>
            </a:extLst>
          </p:cNvPr>
          <p:cNvSpPr/>
          <p:nvPr/>
        </p:nvSpPr>
        <p:spPr>
          <a:xfrm>
            <a:off x="2841321" y="6125071"/>
            <a:ext cx="1475404" cy="338740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A1=TY-BY-1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DF921F99-15A0-45DC-919C-DFD81077FC58}"/>
              </a:ext>
            </a:extLst>
          </p:cNvPr>
          <p:cNvSpPr/>
          <p:nvPr/>
        </p:nvSpPr>
        <p:spPr>
          <a:xfrm>
            <a:off x="3000665" y="573804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358A4CB-728A-4C8B-B64D-4AE81878D2B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6488658" y="4308241"/>
            <a:ext cx="583296" cy="2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E80D625-05FB-4A0E-BFE4-E712DB0BAAD6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6478935" y="4310970"/>
            <a:ext cx="593019" cy="68887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1288B23-17CE-4320-A384-F45CB0AE258E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 flipV="1">
            <a:off x="4316725" y="4310970"/>
            <a:ext cx="2755229" cy="1983471"/>
          </a:xfrm>
          <a:prstGeom prst="bentConnector3">
            <a:avLst>
              <a:gd name="adj1" fmla="val 8913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5A2387C-02D0-4D8B-B124-D1B2DB51AA61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 flipV="1">
            <a:off x="6446257" y="4310970"/>
            <a:ext cx="625697" cy="1361336"/>
          </a:xfrm>
          <a:prstGeom prst="bentConnector3">
            <a:avLst>
              <a:gd name="adj1" fmla="val 5243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532DA43-83D7-4B55-84D7-A915E2190300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8547358" y="4310970"/>
            <a:ext cx="310725" cy="6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순서도: 처리 149">
            <a:extLst>
              <a:ext uri="{FF2B5EF4-FFF2-40B4-BE49-F238E27FC236}">
                <a16:creationId xmlns:a16="http://schemas.microsoft.com/office/drawing/2014/main" id="{59B9592B-5FFB-4704-AFCB-FBC6F0CBF780}"/>
              </a:ext>
            </a:extLst>
          </p:cNvPr>
          <p:cNvSpPr/>
          <p:nvPr/>
        </p:nvSpPr>
        <p:spPr>
          <a:xfrm>
            <a:off x="2838956" y="3306960"/>
            <a:ext cx="1475404" cy="490951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A2=TY-BY+1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9B35831-7759-45B7-A82F-7BA16D4F55AC}"/>
              </a:ext>
            </a:extLst>
          </p:cNvPr>
          <p:cNvCxnSpPr>
            <a:cxnSpLocks/>
            <a:stCxn id="150" idx="2"/>
            <a:endCxn id="7" idx="0"/>
          </p:cNvCxnSpPr>
          <p:nvPr/>
        </p:nvCxnSpPr>
        <p:spPr>
          <a:xfrm>
            <a:off x="3576658" y="3797911"/>
            <a:ext cx="2365" cy="3056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B1EE2E-853C-4A42-826B-CCE57AE0A21A}"/>
              </a:ext>
            </a:extLst>
          </p:cNvPr>
          <p:cNvSpPr txBox="1"/>
          <p:nvPr/>
        </p:nvSpPr>
        <p:spPr>
          <a:xfrm>
            <a:off x="307895" y="245943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1. </a:t>
            </a:r>
            <a:r>
              <a:rPr lang="ko-KR" altLang="en-US" sz="2000"/>
              <a:t>만 나이 계산기</a:t>
            </a:r>
          </a:p>
        </p:txBody>
      </p:sp>
    </p:spTree>
    <p:extLst>
      <p:ext uri="{BB962C8B-B14F-4D97-AF65-F5344CB8AC3E}">
        <p14:creationId xmlns:p14="http://schemas.microsoft.com/office/powerpoint/2010/main" val="265539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CAF97A23-BBD5-45B5-9B89-CC7E9900162E}"/>
              </a:ext>
            </a:extLst>
          </p:cNvPr>
          <p:cNvSpPr/>
          <p:nvPr/>
        </p:nvSpPr>
        <p:spPr>
          <a:xfrm>
            <a:off x="1670847" y="957513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START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BC53BE18-028F-41F1-B752-497A41A26E09}"/>
              </a:ext>
            </a:extLst>
          </p:cNvPr>
          <p:cNvSpPr/>
          <p:nvPr/>
        </p:nvSpPr>
        <p:spPr>
          <a:xfrm>
            <a:off x="4198616" y="5050908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max = A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D5F07FA4-8BC4-4400-BE46-E2B4C9BF6259}"/>
              </a:ext>
            </a:extLst>
          </p:cNvPr>
          <p:cNvSpPr/>
          <p:nvPr/>
        </p:nvSpPr>
        <p:spPr>
          <a:xfrm>
            <a:off x="564481" y="4986045"/>
            <a:ext cx="3124774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A&gt;=B &amp;&amp; A&gt;=C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2643B0-5EDA-41A5-9EDA-6738A3210E7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2126868" y="1277198"/>
            <a:ext cx="0" cy="212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1330E606-CD0A-4600-8177-CFD1690E8B94}"/>
              </a:ext>
            </a:extLst>
          </p:cNvPr>
          <p:cNvSpPr/>
          <p:nvPr/>
        </p:nvSpPr>
        <p:spPr>
          <a:xfrm>
            <a:off x="9599446" y="4336051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END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0C243254-626D-46A2-89D4-6CCE6B076385}"/>
              </a:ext>
            </a:extLst>
          </p:cNvPr>
          <p:cNvSpPr/>
          <p:nvPr/>
        </p:nvSpPr>
        <p:spPr>
          <a:xfrm>
            <a:off x="994765" y="1489328"/>
            <a:ext cx="2264206" cy="435585"/>
          </a:xfrm>
          <a:prstGeom prst="flowChartPreparat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float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A,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B,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C, min, max, mid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589A87E7-1F49-4065-8342-37224570F217}"/>
              </a:ext>
            </a:extLst>
          </p:cNvPr>
          <p:cNvSpPr/>
          <p:nvPr/>
        </p:nvSpPr>
        <p:spPr>
          <a:xfrm>
            <a:off x="1494249" y="3436214"/>
            <a:ext cx="1271990" cy="490951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Read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A, B, C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1EEF32-B4E8-4D26-8BA5-1B469FD5522C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>
            <a:off x="2126868" y="1924913"/>
            <a:ext cx="3376" cy="1511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FAFFB4-C462-4502-817A-A4AF628337A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689255" y="5229919"/>
            <a:ext cx="509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AE4995-66A0-48AA-9AF3-35E2389D9FB2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2126866" y="5473792"/>
            <a:ext cx="2" cy="32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6D0857F3-4B2D-4A5E-A8EA-49F8A93F3F1A}"/>
              </a:ext>
            </a:extLst>
          </p:cNvPr>
          <p:cNvSpPr/>
          <p:nvPr/>
        </p:nvSpPr>
        <p:spPr>
          <a:xfrm>
            <a:off x="564481" y="5797300"/>
            <a:ext cx="3124770" cy="400074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B&gt;=A &amp;&amp; B&gt;=C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F79D9CD-E6E7-456C-8A84-D03585FDC83C}"/>
              </a:ext>
            </a:extLst>
          </p:cNvPr>
          <p:cNvSpPr/>
          <p:nvPr/>
        </p:nvSpPr>
        <p:spPr>
          <a:xfrm>
            <a:off x="1394103" y="5390070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FE18C23B-69A2-4F64-8CCE-FCA6781C9572}"/>
              </a:ext>
            </a:extLst>
          </p:cNvPr>
          <p:cNvSpPr/>
          <p:nvPr/>
        </p:nvSpPr>
        <p:spPr>
          <a:xfrm>
            <a:off x="3577554" y="474056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532DA43-83D7-4B55-84D7-A915E2190300}"/>
              </a:ext>
            </a:extLst>
          </p:cNvPr>
          <p:cNvCxnSpPr>
            <a:cxnSpLocks/>
            <a:stCxn id="352" idx="3"/>
            <a:endCxn id="11" idx="1"/>
          </p:cNvCxnSpPr>
          <p:nvPr/>
        </p:nvCxnSpPr>
        <p:spPr>
          <a:xfrm>
            <a:off x="8598131" y="4484274"/>
            <a:ext cx="1001315" cy="11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B1EE2E-853C-4A42-826B-CCE57AE0A21A}"/>
              </a:ext>
            </a:extLst>
          </p:cNvPr>
          <p:cNvSpPr txBox="1"/>
          <p:nvPr/>
        </p:nvSpPr>
        <p:spPr>
          <a:xfrm>
            <a:off x="307895" y="245943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2. </a:t>
            </a:r>
            <a:r>
              <a:rPr lang="ko-KR" altLang="en-US" sz="2000"/>
              <a:t>삼각형 판별기</a:t>
            </a:r>
          </a:p>
        </p:txBody>
      </p:sp>
      <p:sp>
        <p:nvSpPr>
          <p:cNvPr id="121" name="순서도: 처리 120">
            <a:extLst>
              <a:ext uri="{FF2B5EF4-FFF2-40B4-BE49-F238E27FC236}">
                <a16:creationId xmlns:a16="http://schemas.microsoft.com/office/drawing/2014/main" id="{E527B235-8E2A-4406-AA3E-CF0FACA28B4C}"/>
              </a:ext>
            </a:extLst>
          </p:cNvPr>
          <p:cNvSpPr/>
          <p:nvPr/>
        </p:nvSpPr>
        <p:spPr>
          <a:xfrm>
            <a:off x="4198616" y="5825988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max = B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CA13D91-38BE-4E3A-901A-FEF033229CD3}"/>
              </a:ext>
            </a:extLst>
          </p:cNvPr>
          <p:cNvCxnSpPr>
            <a:cxnSpLocks/>
            <a:stCxn id="31" idx="3"/>
            <a:endCxn id="121" idx="1"/>
          </p:cNvCxnSpPr>
          <p:nvPr/>
        </p:nvCxnSpPr>
        <p:spPr>
          <a:xfrm>
            <a:off x="3689251" y="5997337"/>
            <a:ext cx="509365" cy="7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C7C247-13FF-42DE-B8CA-141A64603758}"/>
              </a:ext>
            </a:extLst>
          </p:cNvPr>
          <p:cNvCxnSpPr>
            <a:cxnSpLocks/>
            <a:stCxn id="31" idx="2"/>
            <a:endCxn id="195" idx="0"/>
          </p:cNvCxnSpPr>
          <p:nvPr/>
        </p:nvCxnSpPr>
        <p:spPr>
          <a:xfrm>
            <a:off x="2126866" y="6197374"/>
            <a:ext cx="1" cy="355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7CE81AC7-219C-4661-8D9E-7E075812B336}"/>
              </a:ext>
            </a:extLst>
          </p:cNvPr>
          <p:cNvSpPr/>
          <p:nvPr/>
        </p:nvSpPr>
        <p:spPr>
          <a:xfrm>
            <a:off x="1394103" y="611142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순서도: 처리 124">
            <a:extLst>
              <a:ext uri="{FF2B5EF4-FFF2-40B4-BE49-F238E27FC236}">
                <a16:creationId xmlns:a16="http://schemas.microsoft.com/office/drawing/2014/main" id="{3DF9953F-EC43-49DE-986C-6CAA32A194D3}"/>
              </a:ext>
            </a:extLst>
          </p:cNvPr>
          <p:cNvSpPr/>
          <p:nvPr/>
        </p:nvSpPr>
        <p:spPr>
          <a:xfrm>
            <a:off x="3465399" y="5566892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순서도: 처리 194">
            <a:extLst>
              <a:ext uri="{FF2B5EF4-FFF2-40B4-BE49-F238E27FC236}">
                <a16:creationId xmlns:a16="http://schemas.microsoft.com/office/drawing/2014/main" id="{65995E5B-4291-4A20-B5E1-5A51A6D5692A}"/>
              </a:ext>
            </a:extLst>
          </p:cNvPr>
          <p:cNvSpPr/>
          <p:nvPr/>
        </p:nvSpPr>
        <p:spPr>
          <a:xfrm>
            <a:off x="1434164" y="6552799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max = C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6" name="순서도: 처리 195">
            <a:extLst>
              <a:ext uri="{FF2B5EF4-FFF2-40B4-BE49-F238E27FC236}">
                <a16:creationId xmlns:a16="http://schemas.microsoft.com/office/drawing/2014/main" id="{2DFDF1CD-7F1B-44D2-8CE4-37DCDD1A8D48}"/>
              </a:ext>
            </a:extLst>
          </p:cNvPr>
          <p:cNvSpPr/>
          <p:nvPr/>
        </p:nvSpPr>
        <p:spPr>
          <a:xfrm>
            <a:off x="4198616" y="7627657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min = A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7" name="순서도: 판단 196">
            <a:extLst>
              <a:ext uri="{FF2B5EF4-FFF2-40B4-BE49-F238E27FC236}">
                <a16:creationId xmlns:a16="http://schemas.microsoft.com/office/drawing/2014/main" id="{941F3CF4-8D77-4558-A5FF-74BD0D7A79C4}"/>
              </a:ext>
            </a:extLst>
          </p:cNvPr>
          <p:cNvSpPr/>
          <p:nvPr/>
        </p:nvSpPr>
        <p:spPr>
          <a:xfrm>
            <a:off x="564481" y="7562794"/>
            <a:ext cx="3124774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A&lt;=B &amp;&amp; A&lt;=C</a:t>
            </a: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78FD4D4F-9C68-4923-8112-5E16F86CECC2}"/>
              </a:ext>
            </a:extLst>
          </p:cNvPr>
          <p:cNvCxnSpPr>
            <a:cxnSpLocks/>
            <a:stCxn id="197" idx="3"/>
            <a:endCxn id="196" idx="1"/>
          </p:cNvCxnSpPr>
          <p:nvPr/>
        </p:nvCxnSpPr>
        <p:spPr>
          <a:xfrm>
            <a:off x="3689255" y="7806668"/>
            <a:ext cx="509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F476A7A1-96D5-4D8D-AFCC-BE3C6C48CD3B}"/>
              </a:ext>
            </a:extLst>
          </p:cNvPr>
          <p:cNvCxnSpPr>
            <a:cxnSpLocks/>
            <a:stCxn id="197" idx="2"/>
            <a:endCxn id="200" idx="0"/>
          </p:cNvCxnSpPr>
          <p:nvPr/>
        </p:nvCxnSpPr>
        <p:spPr>
          <a:xfrm flipH="1">
            <a:off x="2126866" y="8050541"/>
            <a:ext cx="2" cy="32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순서도: 판단 199">
            <a:extLst>
              <a:ext uri="{FF2B5EF4-FFF2-40B4-BE49-F238E27FC236}">
                <a16:creationId xmlns:a16="http://schemas.microsoft.com/office/drawing/2014/main" id="{FA0B2FFD-E930-4202-96F3-31F4BFF1BD3A}"/>
              </a:ext>
            </a:extLst>
          </p:cNvPr>
          <p:cNvSpPr/>
          <p:nvPr/>
        </p:nvSpPr>
        <p:spPr>
          <a:xfrm>
            <a:off x="564481" y="8374049"/>
            <a:ext cx="3124770" cy="400074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B&lt;=A &amp;&amp; B&lt;=C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순서도: 처리 200">
            <a:extLst>
              <a:ext uri="{FF2B5EF4-FFF2-40B4-BE49-F238E27FC236}">
                <a16:creationId xmlns:a16="http://schemas.microsoft.com/office/drawing/2014/main" id="{6B141ABA-A543-45A7-92AA-8BBF9DC99407}"/>
              </a:ext>
            </a:extLst>
          </p:cNvPr>
          <p:cNvSpPr/>
          <p:nvPr/>
        </p:nvSpPr>
        <p:spPr>
          <a:xfrm>
            <a:off x="1394103" y="796681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순서도: 처리 201">
            <a:extLst>
              <a:ext uri="{FF2B5EF4-FFF2-40B4-BE49-F238E27FC236}">
                <a16:creationId xmlns:a16="http://schemas.microsoft.com/office/drawing/2014/main" id="{7A0B3465-4CFA-46A3-8013-A4458DC41CF0}"/>
              </a:ext>
            </a:extLst>
          </p:cNvPr>
          <p:cNvSpPr/>
          <p:nvPr/>
        </p:nvSpPr>
        <p:spPr>
          <a:xfrm>
            <a:off x="4198616" y="8402737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min = B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05795CFE-036D-4FD6-9964-653A115E69E8}"/>
              </a:ext>
            </a:extLst>
          </p:cNvPr>
          <p:cNvCxnSpPr>
            <a:cxnSpLocks/>
            <a:stCxn id="200" idx="3"/>
            <a:endCxn id="202" idx="1"/>
          </p:cNvCxnSpPr>
          <p:nvPr/>
        </p:nvCxnSpPr>
        <p:spPr>
          <a:xfrm>
            <a:off x="3689251" y="8574086"/>
            <a:ext cx="509365" cy="7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1259D71E-D502-4514-BAEC-CCC5BFFBBA69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2126866" y="8774123"/>
            <a:ext cx="0" cy="352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순서도: 처리 204">
            <a:extLst>
              <a:ext uri="{FF2B5EF4-FFF2-40B4-BE49-F238E27FC236}">
                <a16:creationId xmlns:a16="http://schemas.microsoft.com/office/drawing/2014/main" id="{002125C9-717D-4F6F-8F38-6F4CA4FCB216}"/>
              </a:ext>
            </a:extLst>
          </p:cNvPr>
          <p:cNvSpPr/>
          <p:nvPr/>
        </p:nvSpPr>
        <p:spPr>
          <a:xfrm>
            <a:off x="1394103" y="8688178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6" name="순서도: 처리 205">
            <a:extLst>
              <a:ext uri="{FF2B5EF4-FFF2-40B4-BE49-F238E27FC236}">
                <a16:creationId xmlns:a16="http://schemas.microsoft.com/office/drawing/2014/main" id="{9BA9EA57-7465-4485-8AF0-D8FE761D5775}"/>
              </a:ext>
            </a:extLst>
          </p:cNvPr>
          <p:cNvSpPr/>
          <p:nvPr/>
        </p:nvSpPr>
        <p:spPr>
          <a:xfrm>
            <a:off x="3493045" y="7395351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7" name="순서도: 처리 206">
            <a:extLst>
              <a:ext uri="{FF2B5EF4-FFF2-40B4-BE49-F238E27FC236}">
                <a16:creationId xmlns:a16="http://schemas.microsoft.com/office/drawing/2014/main" id="{4F83EAFE-419B-43A9-8780-704998A15D02}"/>
              </a:ext>
            </a:extLst>
          </p:cNvPr>
          <p:cNvSpPr/>
          <p:nvPr/>
        </p:nvSpPr>
        <p:spPr>
          <a:xfrm>
            <a:off x="1434164" y="9129548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min = C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51659480-9F11-4EAD-AB2D-F6C0813E4FE6}"/>
              </a:ext>
            </a:extLst>
          </p:cNvPr>
          <p:cNvCxnSpPr>
            <a:cxnSpLocks/>
            <a:stCxn id="195" idx="2"/>
            <a:endCxn id="197" idx="0"/>
          </p:cNvCxnSpPr>
          <p:nvPr/>
        </p:nvCxnSpPr>
        <p:spPr>
          <a:xfrm>
            <a:off x="2126867" y="6910821"/>
            <a:ext cx="1" cy="65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AB56FAF-D696-47A9-A63C-B94E2BDF0BB4}"/>
              </a:ext>
            </a:extLst>
          </p:cNvPr>
          <p:cNvCxnSpPr>
            <a:cxnSpLocks/>
            <a:stCxn id="121" idx="3"/>
            <a:endCxn id="197" idx="0"/>
          </p:cNvCxnSpPr>
          <p:nvPr/>
        </p:nvCxnSpPr>
        <p:spPr>
          <a:xfrm flipH="1">
            <a:off x="2126868" y="6004999"/>
            <a:ext cx="3457153" cy="1557795"/>
          </a:xfrm>
          <a:prstGeom prst="bentConnector4">
            <a:avLst>
              <a:gd name="adj1" fmla="val -5951"/>
              <a:gd name="adj2" fmla="val 738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62C13572-E5CE-4CA1-80F1-4EDBDA3BBBF1}"/>
              </a:ext>
            </a:extLst>
          </p:cNvPr>
          <p:cNvCxnSpPr>
            <a:cxnSpLocks/>
            <a:stCxn id="6" idx="3"/>
            <a:endCxn id="197" idx="0"/>
          </p:cNvCxnSpPr>
          <p:nvPr/>
        </p:nvCxnSpPr>
        <p:spPr>
          <a:xfrm flipH="1">
            <a:off x="2126868" y="5229919"/>
            <a:ext cx="3457153" cy="2332875"/>
          </a:xfrm>
          <a:prstGeom prst="bentConnector4">
            <a:avLst>
              <a:gd name="adj1" fmla="val -5951"/>
              <a:gd name="adj2" fmla="val 825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순서도: 처리 211">
            <a:extLst>
              <a:ext uri="{FF2B5EF4-FFF2-40B4-BE49-F238E27FC236}">
                <a16:creationId xmlns:a16="http://schemas.microsoft.com/office/drawing/2014/main" id="{7A6CBCE3-5AF2-453C-8B13-03FA9B555768}"/>
              </a:ext>
            </a:extLst>
          </p:cNvPr>
          <p:cNvSpPr/>
          <p:nvPr/>
        </p:nvSpPr>
        <p:spPr>
          <a:xfrm>
            <a:off x="3516754" y="8133143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3" name="순서도: 처리 212">
            <a:extLst>
              <a:ext uri="{FF2B5EF4-FFF2-40B4-BE49-F238E27FC236}">
                <a16:creationId xmlns:a16="http://schemas.microsoft.com/office/drawing/2014/main" id="{DABFD0E0-DB3F-4AEF-9B8B-7DB8C089BED4}"/>
              </a:ext>
            </a:extLst>
          </p:cNvPr>
          <p:cNvSpPr/>
          <p:nvPr/>
        </p:nvSpPr>
        <p:spPr>
          <a:xfrm>
            <a:off x="4198616" y="9907858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mid = A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4" name="순서도: 판단 213">
            <a:extLst>
              <a:ext uri="{FF2B5EF4-FFF2-40B4-BE49-F238E27FC236}">
                <a16:creationId xmlns:a16="http://schemas.microsoft.com/office/drawing/2014/main" id="{25D2BDE9-D79E-4226-A992-4CA1387B907C}"/>
              </a:ext>
            </a:extLst>
          </p:cNvPr>
          <p:cNvSpPr/>
          <p:nvPr/>
        </p:nvSpPr>
        <p:spPr>
          <a:xfrm>
            <a:off x="564481" y="9842995"/>
            <a:ext cx="3124774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A&gt;=B &amp;&amp; A&lt;=C</a:t>
            </a: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8FCE6DA6-14BC-4368-8515-855BF56865AA}"/>
              </a:ext>
            </a:extLst>
          </p:cNvPr>
          <p:cNvCxnSpPr>
            <a:cxnSpLocks/>
            <a:stCxn id="214" idx="3"/>
            <a:endCxn id="213" idx="1"/>
          </p:cNvCxnSpPr>
          <p:nvPr/>
        </p:nvCxnSpPr>
        <p:spPr>
          <a:xfrm>
            <a:off x="3689255" y="10086869"/>
            <a:ext cx="509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381FAF7C-DF22-4F19-8FAD-833F395A3F19}"/>
              </a:ext>
            </a:extLst>
          </p:cNvPr>
          <p:cNvCxnSpPr>
            <a:cxnSpLocks/>
            <a:stCxn id="214" idx="2"/>
            <a:endCxn id="217" idx="0"/>
          </p:cNvCxnSpPr>
          <p:nvPr/>
        </p:nvCxnSpPr>
        <p:spPr>
          <a:xfrm flipH="1">
            <a:off x="2126866" y="10330742"/>
            <a:ext cx="2" cy="32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순서도: 판단 216">
            <a:extLst>
              <a:ext uri="{FF2B5EF4-FFF2-40B4-BE49-F238E27FC236}">
                <a16:creationId xmlns:a16="http://schemas.microsoft.com/office/drawing/2014/main" id="{253296CB-67D9-449C-B952-EEDBC9656EB4}"/>
              </a:ext>
            </a:extLst>
          </p:cNvPr>
          <p:cNvSpPr/>
          <p:nvPr/>
        </p:nvSpPr>
        <p:spPr>
          <a:xfrm>
            <a:off x="564481" y="10654250"/>
            <a:ext cx="3124770" cy="400074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B&gt;=A &amp;&amp; B&lt;=C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8" name="순서도: 처리 217">
            <a:extLst>
              <a:ext uri="{FF2B5EF4-FFF2-40B4-BE49-F238E27FC236}">
                <a16:creationId xmlns:a16="http://schemas.microsoft.com/office/drawing/2014/main" id="{0939F2F0-13C5-4F55-8080-E9F0172EC9AF}"/>
              </a:ext>
            </a:extLst>
          </p:cNvPr>
          <p:cNvSpPr/>
          <p:nvPr/>
        </p:nvSpPr>
        <p:spPr>
          <a:xfrm>
            <a:off x="1394103" y="10247020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9" name="순서도: 처리 218">
            <a:extLst>
              <a:ext uri="{FF2B5EF4-FFF2-40B4-BE49-F238E27FC236}">
                <a16:creationId xmlns:a16="http://schemas.microsoft.com/office/drawing/2014/main" id="{1B5506D6-7732-43E3-93AC-2EA612365177}"/>
              </a:ext>
            </a:extLst>
          </p:cNvPr>
          <p:cNvSpPr/>
          <p:nvPr/>
        </p:nvSpPr>
        <p:spPr>
          <a:xfrm>
            <a:off x="4198616" y="10682938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mid = B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EE88334A-C426-4D3F-BBEE-F994C3BEF0B0}"/>
              </a:ext>
            </a:extLst>
          </p:cNvPr>
          <p:cNvCxnSpPr>
            <a:cxnSpLocks/>
            <a:stCxn id="217" idx="3"/>
            <a:endCxn id="219" idx="1"/>
          </p:cNvCxnSpPr>
          <p:nvPr/>
        </p:nvCxnSpPr>
        <p:spPr>
          <a:xfrm>
            <a:off x="3689251" y="10854287"/>
            <a:ext cx="509365" cy="7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DE3BCCD7-A6C1-4F70-AEE8-8CCC1036675D}"/>
              </a:ext>
            </a:extLst>
          </p:cNvPr>
          <p:cNvCxnSpPr>
            <a:cxnSpLocks/>
            <a:stCxn id="217" idx="2"/>
            <a:endCxn id="238" idx="0"/>
          </p:cNvCxnSpPr>
          <p:nvPr/>
        </p:nvCxnSpPr>
        <p:spPr>
          <a:xfrm>
            <a:off x="2126866" y="11054324"/>
            <a:ext cx="1930" cy="353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순서도: 처리 221">
            <a:extLst>
              <a:ext uri="{FF2B5EF4-FFF2-40B4-BE49-F238E27FC236}">
                <a16:creationId xmlns:a16="http://schemas.microsoft.com/office/drawing/2014/main" id="{4F7163E4-C325-428D-9C79-C724FB10611E}"/>
              </a:ext>
            </a:extLst>
          </p:cNvPr>
          <p:cNvSpPr/>
          <p:nvPr/>
        </p:nvSpPr>
        <p:spPr>
          <a:xfrm>
            <a:off x="1394103" y="1096837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3" name="순서도: 처리 222">
            <a:extLst>
              <a:ext uri="{FF2B5EF4-FFF2-40B4-BE49-F238E27FC236}">
                <a16:creationId xmlns:a16="http://schemas.microsoft.com/office/drawing/2014/main" id="{5E8D652E-393B-43DB-93AE-9876EF6A720E}"/>
              </a:ext>
            </a:extLst>
          </p:cNvPr>
          <p:cNvSpPr/>
          <p:nvPr/>
        </p:nvSpPr>
        <p:spPr>
          <a:xfrm>
            <a:off x="3577550" y="9595917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5" name="순서도: 처리 224">
            <a:extLst>
              <a:ext uri="{FF2B5EF4-FFF2-40B4-BE49-F238E27FC236}">
                <a16:creationId xmlns:a16="http://schemas.microsoft.com/office/drawing/2014/main" id="{2B1DD03F-8B77-4F3D-AAD6-35851D7D409B}"/>
              </a:ext>
            </a:extLst>
          </p:cNvPr>
          <p:cNvSpPr/>
          <p:nvPr/>
        </p:nvSpPr>
        <p:spPr>
          <a:xfrm>
            <a:off x="3577551" y="10385483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7" name="순서도: 처리 236">
            <a:extLst>
              <a:ext uri="{FF2B5EF4-FFF2-40B4-BE49-F238E27FC236}">
                <a16:creationId xmlns:a16="http://schemas.microsoft.com/office/drawing/2014/main" id="{4B69E232-0671-4DC8-AA99-9DD639CD7E78}"/>
              </a:ext>
            </a:extLst>
          </p:cNvPr>
          <p:cNvSpPr/>
          <p:nvPr/>
        </p:nvSpPr>
        <p:spPr>
          <a:xfrm>
            <a:off x="4200544" y="11472363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mid = C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8" name="순서도: 판단 237">
            <a:extLst>
              <a:ext uri="{FF2B5EF4-FFF2-40B4-BE49-F238E27FC236}">
                <a16:creationId xmlns:a16="http://schemas.microsoft.com/office/drawing/2014/main" id="{B3FB58F8-6D36-4BCB-97D9-47CA75F909BE}"/>
              </a:ext>
            </a:extLst>
          </p:cNvPr>
          <p:cNvSpPr/>
          <p:nvPr/>
        </p:nvSpPr>
        <p:spPr>
          <a:xfrm>
            <a:off x="566409" y="11407500"/>
            <a:ext cx="3124774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C&gt;=A &amp;&amp; C&lt;=B</a:t>
            </a: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C4CB5281-DED4-4889-AD14-9C10A3C61671}"/>
              </a:ext>
            </a:extLst>
          </p:cNvPr>
          <p:cNvCxnSpPr>
            <a:cxnSpLocks/>
            <a:stCxn id="238" idx="3"/>
            <a:endCxn id="237" idx="1"/>
          </p:cNvCxnSpPr>
          <p:nvPr/>
        </p:nvCxnSpPr>
        <p:spPr>
          <a:xfrm>
            <a:off x="3691183" y="11651374"/>
            <a:ext cx="509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93D6B4C2-C2BF-4CBB-A8BD-36EB32B755F5}"/>
              </a:ext>
            </a:extLst>
          </p:cNvPr>
          <p:cNvCxnSpPr>
            <a:cxnSpLocks/>
            <a:stCxn id="238" idx="2"/>
            <a:endCxn id="241" idx="0"/>
          </p:cNvCxnSpPr>
          <p:nvPr/>
        </p:nvCxnSpPr>
        <p:spPr>
          <a:xfrm flipH="1">
            <a:off x="2128794" y="11895247"/>
            <a:ext cx="2" cy="32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순서도: 판단 240">
            <a:extLst>
              <a:ext uri="{FF2B5EF4-FFF2-40B4-BE49-F238E27FC236}">
                <a16:creationId xmlns:a16="http://schemas.microsoft.com/office/drawing/2014/main" id="{8D13A376-35F3-45A9-83EA-F96C7237EB14}"/>
              </a:ext>
            </a:extLst>
          </p:cNvPr>
          <p:cNvSpPr/>
          <p:nvPr/>
        </p:nvSpPr>
        <p:spPr>
          <a:xfrm>
            <a:off x="566409" y="12218755"/>
            <a:ext cx="3124770" cy="400074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A&gt;=C &amp;&amp; A&lt;=B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2" name="순서도: 처리 241">
            <a:extLst>
              <a:ext uri="{FF2B5EF4-FFF2-40B4-BE49-F238E27FC236}">
                <a16:creationId xmlns:a16="http://schemas.microsoft.com/office/drawing/2014/main" id="{D8D7937A-3ACC-481F-8271-10C5F72A477E}"/>
              </a:ext>
            </a:extLst>
          </p:cNvPr>
          <p:cNvSpPr/>
          <p:nvPr/>
        </p:nvSpPr>
        <p:spPr>
          <a:xfrm>
            <a:off x="1396031" y="11811525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3" name="순서도: 처리 242">
            <a:extLst>
              <a:ext uri="{FF2B5EF4-FFF2-40B4-BE49-F238E27FC236}">
                <a16:creationId xmlns:a16="http://schemas.microsoft.com/office/drawing/2014/main" id="{897EAC69-F991-43E0-B8F1-8C0E1CE8D023}"/>
              </a:ext>
            </a:extLst>
          </p:cNvPr>
          <p:cNvSpPr/>
          <p:nvPr/>
        </p:nvSpPr>
        <p:spPr>
          <a:xfrm>
            <a:off x="4200544" y="12247443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mid = A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C68D4DE4-FF57-4259-BFDE-6D4087F4158A}"/>
              </a:ext>
            </a:extLst>
          </p:cNvPr>
          <p:cNvCxnSpPr>
            <a:cxnSpLocks/>
            <a:stCxn id="241" idx="3"/>
            <a:endCxn id="243" idx="1"/>
          </p:cNvCxnSpPr>
          <p:nvPr/>
        </p:nvCxnSpPr>
        <p:spPr>
          <a:xfrm>
            <a:off x="3691179" y="12418792"/>
            <a:ext cx="509365" cy="7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08F7F714-C053-434E-8913-74AEB1AD99E7}"/>
              </a:ext>
            </a:extLst>
          </p:cNvPr>
          <p:cNvCxnSpPr>
            <a:cxnSpLocks/>
            <a:stCxn id="241" idx="2"/>
            <a:endCxn id="259" idx="0"/>
          </p:cNvCxnSpPr>
          <p:nvPr/>
        </p:nvCxnSpPr>
        <p:spPr>
          <a:xfrm flipH="1">
            <a:off x="2126866" y="12618829"/>
            <a:ext cx="1928" cy="411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순서도: 처리 245">
            <a:extLst>
              <a:ext uri="{FF2B5EF4-FFF2-40B4-BE49-F238E27FC236}">
                <a16:creationId xmlns:a16="http://schemas.microsoft.com/office/drawing/2014/main" id="{12FFEE1E-D1D3-46A5-936C-8C75706ED1AC}"/>
              </a:ext>
            </a:extLst>
          </p:cNvPr>
          <p:cNvSpPr/>
          <p:nvPr/>
        </p:nvSpPr>
        <p:spPr>
          <a:xfrm>
            <a:off x="1396031" y="12532884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7" name="순서도: 처리 246">
            <a:extLst>
              <a:ext uri="{FF2B5EF4-FFF2-40B4-BE49-F238E27FC236}">
                <a16:creationId xmlns:a16="http://schemas.microsoft.com/office/drawing/2014/main" id="{447DA7FD-2432-43D5-9460-3169BF69B0BF}"/>
              </a:ext>
            </a:extLst>
          </p:cNvPr>
          <p:cNvSpPr/>
          <p:nvPr/>
        </p:nvSpPr>
        <p:spPr>
          <a:xfrm>
            <a:off x="3579479" y="11949988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FE32699F-93B9-4B3D-BB37-A2DE5E359050}"/>
              </a:ext>
            </a:extLst>
          </p:cNvPr>
          <p:cNvCxnSpPr>
            <a:cxnSpLocks/>
            <a:stCxn id="207" idx="2"/>
            <a:endCxn id="214" idx="0"/>
          </p:cNvCxnSpPr>
          <p:nvPr/>
        </p:nvCxnSpPr>
        <p:spPr>
          <a:xfrm>
            <a:off x="2126867" y="9487570"/>
            <a:ext cx="1" cy="355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F048A677-76D4-408C-90DC-7355BBAFF12B}"/>
              </a:ext>
            </a:extLst>
          </p:cNvPr>
          <p:cNvCxnSpPr>
            <a:cxnSpLocks/>
            <a:stCxn id="196" idx="3"/>
            <a:endCxn id="214" idx="0"/>
          </p:cNvCxnSpPr>
          <p:nvPr/>
        </p:nvCxnSpPr>
        <p:spPr>
          <a:xfrm flipH="1">
            <a:off x="2126868" y="7806668"/>
            <a:ext cx="3457153" cy="2036327"/>
          </a:xfrm>
          <a:prstGeom prst="bentConnector4">
            <a:avLst>
              <a:gd name="adj1" fmla="val -6612"/>
              <a:gd name="adj2" fmla="val 885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498903F8-3ACE-4B2C-BAD1-4A7B92844C52}"/>
              </a:ext>
            </a:extLst>
          </p:cNvPr>
          <p:cNvCxnSpPr>
            <a:cxnSpLocks/>
            <a:stCxn id="202" idx="3"/>
            <a:endCxn id="214" idx="0"/>
          </p:cNvCxnSpPr>
          <p:nvPr/>
        </p:nvCxnSpPr>
        <p:spPr>
          <a:xfrm flipH="1">
            <a:off x="2126868" y="8581748"/>
            <a:ext cx="3457153" cy="1261247"/>
          </a:xfrm>
          <a:prstGeom prst="bentConnector4">
            <a:avLst>
              <a:gd name="adj1" fmla="val -6612"/>
              <a:gd name="adj2" fmla="val 8189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순서도: 처리 257">
            <a:extLst>
              <a:ext uri="{FF2B5EF4-FFF2-40B4-BE49-F238E27FC236}">
                <a16:creationId xmlns:a16="http://schemas.microsoft.com/office/drawing/2014/main" id="{79485D4E-8E4F-4AD3-AC05-E588BDB11291}"/>
              </a:ext>
            </a:extLst>
          </p:cNvPr>
          <p:cNvSpPr/>
          <p:nvPr/>
        </p:nvSpPr>
        <p:spPr>
          <a:xfrm>
            <a:off x="3558931" y="11140728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9" name="순서도: 판단 258">
            <a:extLst>
              <a:ext uri="{FF2B5EF4-FFF2-40B4-BE49-F238E27FC236}">
                <a16:creationId xmlns:a16="http://schemas.microsoft.com/office/drawing/2014/main" id="{58086C61-AAED-4498-9EB5-7F0FD79FBFE9}"/>
              </a:ext>
            </a:extLst>
          </p:cNvPr>
          <p:cNvSpPr/>
          <p:nvPr/>
        </p:nvSpPr>
        <p:spPr>
          <a:xfrm>
            <a:off x="564481" y="13030110"/>
            <a:ext cx="3124770" cy="400074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B&gt;=C &amp;&amp; B&lt;=A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0" name="순서도: 처리 259">
            <a:extLst>
              <a:ext uri="{FF2B5EF4-FFF2-40B4-BE49-F238E27FC236}">
                <a16:creationId xmlns:a16="http://schemas.microsoft.com/office/drawing/2014/main" id="{E3774E38-A046-4F50-B357-97B634E17C2D}"/>
              </a:ext>
            </a:extLst>
          </p:cNvPr>
          <p:cNvSpPr/>
          <p:nvPr/>
        </p:nvSpPr>
        <p:spPr>
          <a:xfrm>
            <a:off x="4198616" y="13058798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mid = B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45585DD8-71A1-493C-AA37-765467C6F9E5}"/>
              </a:ext>
            </a:extLst>
          </p:cNvPr>
          <p:cNvCxnSpPr>
            <a:cxnSpLocks/>
            <a:stCxn id="259" idx="3"/>
            <a:endCxn id="260" idx="1"/>
          </p:cNvCxnSpPr>
          <p:nvPr/>
        </p:nvCxnSpPr>
        <p:spPr>
          <a:xfrm>
            <a:off x="3689251" y="13230147"/>
            <a:ext cx="509365" cy="7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9B071E4C-48D5-44CC-8C8E-945067DA826C}"/>
              </a:ext>
            </a:extLst>
          </p:cNvPr>
          <p:cNvCxnSpPr>
            <a:cxnSpLocks/>
            <a:stCxn id="259" idx="2"/>
            <a:endCxn id="268" idx="0"/>
          </p:cNvCxnSpPr>
          <p:nvPr/>
        </p:nvCxnSpPr>
        <p:spPr>
          <a:xfrm>
            <a:off x="2126866" y="13430184"/>
            <a:ext cx="0" cy="338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순서도: 처리 262">
            <a:extLst>
              <a:ext uri="{FF2B5EF4-FFF2-40B4-BE49-F238E27FC236}">
                <a16:creationId xmlns:a16="http://schemas.microsoft.com/office/drawing/2014/main" id="{5F3E1590-33D7-498E-8811-BEB0BA2A7EEC}"/>
              </a:ext>
            </a:extLst>
          </p:cNvPr>
          <p:cNvSpPr/>
          <p:nvPr/>
        </p:nvSpPr>
        <p:spPr>
          <a:xfrm>
            <a:off x="1394103" y="1334423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4" name="순서도: 처리 263">
            <a:extLst>
              <a:ext uri="{FF2B5EF4-FFF2-40B4-BE49-F238E27FC236}">
                <a16:creationId xmlns:a16="http://schemas.microsoft.com/office/drawing/2014/main" id="{B0A50DD3-241D-4DD2-8F55-24D0F2A033DF}"/>
              </a:ext>
            </a:extLst>
          </p:cNvPr>
          <p:cNvSpPr/>
          <p:nvPr/>
        </p:nvSpPr>
        <p:spPr>
          <a:xfrm>
            <a:off x="3577551" y="12761343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8" name="순서도: 처리 267">
            <a:extLst>
              <a:ext uri="{FF2B5EF4-FFF2-40B4-BE49-F238E27FC236}">
                <a16:creationId xmlns:a16="http://schemas.microsoft.com/office/drawing/2014/main" id="{BBC51D51-A028-494E-9F97-D2F449157024}"/>
              </a:ext>
            </a:extLst>
          </p:cNvPr>
          <p:cNvSpPr/>
          <p:nvPr/>
        </p:nvSpPr>
        <p:spPr>
          <a:xfrm>
            <a:off x="1434163" y="13769109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mid = C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40C1161D-134C-44ED-ADD5-45D4543345F9}"/>
              </a:ext>
            </a:extLst>
          </p:cNvPr>
          <p:cNvCxnSpPr>
            <a:cxnSpLocks/>
            <a:stCxn id="213" idx="3"/>
            <a:endCxn id="275" idx="1"/>
          </p:cNvCxnSpPr>
          <p:nvPr/>
        </p:nvCxnSpPr>
        <p:spPr>
          <a:xfrm flipV="1">
            <a:off x="5584021" y="10086868"/>
            <a:ext cx="14214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B711F871-C4A4-447A-BA20-6047DA1BC4BB}"/>
              </a:ext>
            </a:extLst>
          </p:cNvPr>
          <p:cNvCxnSpPr>
            <a:cxnSpLocks/>
            <a:stCxn id="219" idx="3"/>
            <a:endCxn id="275" idx="1"/>
          </p:cNvCxnSpPr>
          <p:nvPr/>
        </p:nvCxnSpPr>
        <p:spPr>
          <a:xfrm flipV="1">
            <a:off x="5584021" y="10086868"/>
            <a:ext cx="1421427" cy="7750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순서도: 판단 274">
            <a:extLst>
              <a:ext uri="{FF2B5EF4-FFF2-40B4-BE49-F238E27FC236}">
                <a16:creationId xmlns:a16="http://schemas.microsoft.com/office/drawing/2014/main" id="{1719F61D-4E46-4A90-8C45-64B0508920DB}"/>
              </a:ext>
            </a:extLst>
          </p:cNvPr>
          <p:cNvSpPr/>
          <p:nvPr/>
        </p:nvSpPr>
        <p:spPr>
          <a:xfrm>
            <a:off x="7005448" y="9842994"/>
            <a:ext cx="3124774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min+mid&lt;=max</a:t>
            </a:r>
          </a:p>
        </p:txBody>
      </p:sp>
      <p:cxnSp>
        <p:nvCxnSpPr>
          <p:cNvPr id="278" name="연결선: 꺾임 277">
            <a:extLst>
              <a:ext uri="{FF2B5EF4-FFF2-40B4-BE49-F238E27FC236}">
                <a16:creationId xmlns:a16="http://schemas.microsoft.com/office/drawing/2014/main" id="{8C4A4BC2-30CB-41E1-A319-F89805AD29E3}"/>
              </a:ext>
            </a:extLst>
          </p:cNvPr>
          <p:cNvCxnSpPr>
            <a:cxnSpLocks/>
            <a:stCxn id="237" idx="3"/>
            <a:endCxn id="275" idx="1"/>
          </p:cNvCxnSpPr>
          <p:nvPr/>
        </p:nvCxnSpPr>
        <p:spPr>
          <a:xfrm flipV="1">
            <a:off x="5585949" y="10086868"/>
            <a:ext cx="1419499" cy="1564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꺾임 279">
            <a:extLst>
              <a:ext uri="{FF2B5EF4-FFF2-40B4-BE49-F238E27FC236}">
                <a16:creationId xmlns:a16="http://schemas.microsoft.com/office/drawing/2014/main" id="{29B4C66D-BDA2-4489-861C-9B54DCBDD8B8}"/>
              </a:ext>
            </a:extLst>
          </p:cNvPr>
          <p:cNvCxnSpPr>
            <a:cxnSpLocks/>
            <a:stCxn id="243" idx="3"/>
            <a:endCxn id="275" idx="1"/>
          </p:cNvCxnSpPr>
          <p:nvPr/>
        </p:nvCxnSpPr>
        <p:spPr>
          <a:xfrm flipV="1">
            <a:off x="5585949" y="10086868"/>
            <a:ext cx="1419499" cy="23395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연결선: 꺾임 281">
            <a:extLst>
              <a:ext uri="{FF2B5EF4-FFF2-40B4-BE49-F238E27FC236}">
                <a16:creationId xmlns:a16="http://schemas.microsoft.com/office/drawing/2014/main" id="{70DE2984-15C3-4423-83C7-3EC22F9B22D5}"/>
              </a:ext>
            </a:extLst>
          </p:cNvPr>
          <p:cNvCxnSpPr>
            <a:cxnSpLocks/>
            <a:stCxn id="268" idx="3"/>
            <a:endCxn id="275" idx="1"/>
          </p:cNvCxnSpPr>
          <p:nvPr/>
        </p:nvCxnSpPr>
        <p:spPr>
          <a:xfrm flipV="1">
            <a:off x="2819568" y="10086868"/>
            <a:ext cx="4185880" cy="3861252"/>
          </a:xfrm>
          <a:prstGeom prst="bentConnector3">
            <a:avLst>
              <a:gd name="adj1" fmla="val 826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연결선: 꺾임 283">
            <a:extLst>
              <a:ext uri="{FF2B5EF4-FFF2-40B4-BE49-F238E27FC236}">
                <a16:creationId xmlns:a16="http://schemas.microsoft.com/office/drawing/2014/main" id="{11DE4ACE-D62D-49DE-9272-9B96D3082B77}"/>
              </a:ext>
            </a:extLst>
          </p:cNvPr>
          <p:cNvCxnSpPr>
            <a:cxnSpLocks/>
            <a:stCxn id="455" idx="3"/>
            <a:endCxn id="14" idx="1"/>
          </p:cNvCxnSpPr>
          <p:nvPr/>
        </p:nvCxnSpPr>
        <p:spPr>
          <a:xfrm flipH="1" flipV="1">
            <a:off x="2130244" y="3436214"/>
            <a:ext cx="15558315" cy="7562930"/>
          </a:xfrm>
          <a:prstGeom prst="bentConnector4">
            <a:avLst>
              <a:gd name="adj1" fmla="val -1469"/>
              <a:gd name="adj2" fmla="val 1102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8F9B28DE-F1CD-43FB-ADCA-B9249B3977DB}"/>
              </a:ext>
            </a:extLst>
          </p:cNvPr>
          <p:cNvCxnSpPr>
            <a:cxnSpLocks/>
            <a:stCxn id="275" idx="3"/>
            <a:endCxn id="303" idx="1"/>
          </p:cNvCxnSpPr>
          <p:nvPr/>
        </p:nvCxnSpPr>
        <p:spPr>
          <a:xfrm>
            <a:off x="10130222" y="10086868"/>
            <a:ext cx="333410" cy="10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순서도: 처리 301">
            <a:extLst>
              <a:ext uri="{FF2B5EF4-FFF2-40B4-BE49-F238E27FC236}">
                <a16:creationId xmlns:a16="http://schemas.microsoft.com/office/drawing/2014/main" id="{C2BF0154-D6B0-482B-8F5D-85699BDD7DF0}"/>
              </a:ext>
            </a:extLst>
          </p:cNvPr>
          <p:cNvSpPr/>
          <p:nvPr/>
        </p:nvSpPr>
        <p:spPr>
          <a:xfrm>
            <a:off x="9769901" y="9694863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3" name="순서도: 처리 302">
            <a:extLst>
              <a:ext uri="{FF2B5EF4-FFF2-40B4-BE49-F238E27FC236}">
                <a16:creationId xmlns:a16="http://schemas.microsoft.com/office/drawing/2014/main" id="{D599D363-4AED-4E72-AC48-16623109662B}"/>
              </a:ext>
            </a:extLst>
          </p:cNvPr>
          <p:cNvSpPr/>
          <p:nvPr/>
        </p:nvSpPr>
        <p:spPr>
          <a:xfrm>
            <a:off x="10463632" y="9853221"/>
            <a:ext cx="2457954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삼각형이 성립하지 않습니다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CDD9C20A-07D5-42CA-8DD1-35C01D8C1C36}"/>
              </a:ext>
            </a:extLst>
          </p:cNvPr>
          <p:cNvCxnSpPr>
            <a:cxnSpLocks/>
            <a:stCxn id="275" idx="2"/>
            <a:endCxn id="312" idx="0"/>
          </p:cNvCxnSpPr>
          <p:nvPr/>
        </p:nvCxnSpPr>
        <p:spPr>
          <a:xfrm>
            <a:off x="8567835" y="10330741"/>
            <a:ext cx="0" cy="427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순서도: 처리 310">
            <a:extLst>
              <a:ext uri="{FF2B5EF4-FFF2-40B4-BE49-F238E27FC236}">
                <a16:creationId xmlns:a16="http://schemas.microsoft.com/office/drawing/2014/main" id="{6678ABB1-E716-4714-8578-5D907A94D51E}"/>
              </a:ext>
            </a:extLst>
          </p:cNvPr>
          <p:cNvSpPr/>
          <p:nvPr/>
        </p:nvSpPr>
        <p:spPr>
          <a:xfrm>
            <a:off x="7829011" y="10298883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2" name="순서도: 판단 311">
            <a:extLst>
              <a:ext uri="{FF2B5EF4-FFF2-40B4-BE49-F238E27FC236}">
                <a16:creationId xmlns:a16="http://schemas.microsoft.com/office/drawing/2014/main" id="{656D0F6D-C109-4DFB-9141-025E493B63B1}"/>
              </a:ext>
            </a:extLst>
          </p:cNvPr>
          <p:cNvSpPr/>
          <p:nvPr/>
        </p:nvSpPr>
        <p:spPr>
          <a:xfrm>
            <a:off x="6365918" y="10757978"/>
            <a:ext cx="4403833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max^2==min^2+mid^2</a:t>
            </a:r>
          </a:p>
        </p:txBody>
      </p:sp>
      <p:cxnSp>
        <p:nvCxnSpPr>
          <p:cNvPr id="342" name="직선 화살표 연결선 341">
            <a:extLst>
              <a:ext uri="{FF2B5EF4-FFF2-40B4-BE49-F238E27FC236}">
                <a16:creationId xmlns:a16="http://schemas.microsoft.com/office/drawing/2014/main" id="{0C8A11F2-240D-4D99-AFD0-483E99C2C751}"/>
              </a:ext>
            </a:extLst>
          </p:cNvPr>
          <p:cNvCxnSpPr>
            <a:cxnSpLocks/>
            <a:stCxn id="312" idx="2"/>
            <a:endCxn id="414" idx="0"/>
          </p:cNvCxnSpPr>
          <p:nvPr/>
        </p:nvCxnSpPr>
        <p:spPr>
          <a:xfrm flipH="1">
            <a:off x="8555921" y="11245725"/>
            <a:ext cx="11914" cy="5159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id="{D0C3CC38-9CEE-473B-86EC-634E0B2FF11B}"/>
              </a:ext>
            </a:extLst>
          </p:cNvPr>
          <p:cNvCxnSpPr>
            <a:cxnSpLocks/>
            <a:stCxn id="346" idx="2"/>
            <a:endCxn id="452" idx="1"/>
          </p:cNvCxnSpPr>
          <p:nvPr/>
        </p:nvCxnSpPr>
        <p:spPr>
          <a:xfrm>
            <a:off x="10804623" y="11004905"/>
            <a:ext cx="463698" cy="2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순서도: 처리 345">
            <a:extLst>
              <a:ext uri="{FF2B5EF4-FFF2-40B4-BE49-F238E27FC236}">
                <a16:creationId xmlns:a16="http://schemas.microsoft.com/office/drawing/2014/main" id="{34DDAEA6-AA2B-49C1-B14C-B999C81B42AB}"/>
              </a:ext>
            </a:extLst>
          </p:cNvPr>
          <p:cNvSpPr/>
          <p:nvPr/>
        </p:nvSpPr>
        <p:spPr>
          <a:xfrm>
            <a:off x="10438241" y="10578916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2" name="순서도: 처리 351">
            <a:extLst>
              <a:ext uri="{FF2B5EF4-FFF2-40B4-BE49-F238E27FC236}">
                <a16:creationId xmlns:a16="http://schemas.microsoft.com/office/drawing/2014/main" id="{794207B6-AD74-48BB-B8E6-DD64C6D762E3}"/>
              </a:ext>
            </a:extLst>
          </p:cNvPr>
          <p:cNvSpPr/>
          <p:nvPr/>
        </p:nvSpPr>
        <p:spPr>
          <a:xfrm>
            <a:off x="6549392" y="4256846"/>
            <a:ext cx="2048739" cy="454855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프로그램을 종료합니다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3" name="순서도: 판단 352">
            <a:extLst>
              <a:ext uri="{FF2B5EF4-FFF2-40B4-BE49-F238E27FC236}">
                <a16:creationId xmlns:a16="http://schemas.microsoft.com/office/drawing/2014/main" id="{F567A328-54B4-4D94-9868-492DA2301B3B}"/>
              </a:ext>
            </a:extLst>
          </p:cNvPr>
          <p:cNvSpPr/>
          <p:nvPr/>
        </p:nvSpPr>
        <p:spPr>
          <a:xfrm>
            <a:off x="556947" y="4199857"/>
            <a:ext cx="3132303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A==0 || B==0 || C == 0</a:t>
            </a:r>
          </a:p>
        </p:txBody>
      </p:sp>
      <p:cxnSp>
        <p:nvCxnSpPr>
          <p:cNvPr id="354" name="직선 화살표 연결선 353">
            <a:extLst>
              <a:ext uri="{FF2B5EF4-FFF2-40B4-BE49-F238E27FC236}">
                <a16:creationId xmlns:a16="http://schemas.microsoft.com/office/drawing/2014/main" id="{E5D7B160-CD0E-431D-9E63-E021038809A2}"/>
              </a:ext>
            </a:extLst>
          </p:cNvPr>
          <p:cNvCxnSpPr>
            <a:cxnSpLocks/>
            <a:stCxn id="14" idx="4"/>
            <a:endCxn id="353" idx="0"/>
          </p:cNvCxnSpPr>
          <p:nvPr/>
        </p:nvCxnSpPr>
        <p:spPr>
          <a:xfrm flipH="1">
            <a:off x="2123099" y="3927165"/>
            <a:ext cx="7145" cy="272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화살표 연결선 354">
            <a:extLst>
              <a:ext uri="{FF2B5EF4-FFF2-40B4-BE49-F238E27FC236}">
                <a16:creationId xmlns:a16="http://schemas.microsoft.com/office/drawing/2014/main" id="{EDAC2FC0-0013-423C-A574-9F37ED753CE0}"/>
              </a:ext>
            </a:extLst>
          </p:cNvPr>
          <p:cNvCxnSpPr>
            <a:cxnSpLocks/>
            <a:stCxn id="353" idx="3"/>
            <a:endCxn id="352" idx="1"/>
          </p:cNvCxnSpPr>
          <p:nvPr/>
        </p:nvCxnSpPr>
        <p:spPr>
          <a:xfrm>
            <a:off x="3689250" y="4443731"/>
            <a:ext cx="2860142" cy="40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E8D81B84-22D4-4D4A-9B4F-5B90FCBBB552}"/>
              </a:ext>
            </a:extLst>
          </p:cNvPr>
          <p:cNvCxnSpPr>
            <a:cxnSpLocks/>
            <a:stCxn id="353" idx="2"/>
            <a:endCxn id="7" idx="0"/>
          </p:cNvCxnSpPr>
          <p:nvPr/>
        </p:nvCxnSpPr>
        <p:spPr>
          <a:xfrm>
            <a:off x="2123099" y="4687604"/>
            <a:ext cx="3769" cy="298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순서도: 처리 356">
            <a:extLst>
              <a:ext uri="{FF2B5EF4-FFF2-40B4-BE49-F238E27FC236}">
                <a16:creationId xmlns:a16="http://schemas.microsoft.com/office/drawing/2014/main" id="{00CF63A0-2F26-4F71-8B31-0F6713BB01B8}"/>
              </a:ext>
            </a:extLst>
          </p:cNvPr>
          <p:cNvSpPr/>
          <p:nvPr/>
        </p:nvSpPr>
        <p:spPr>
          <a:xfrm>
            <a:off x="1386572" y="4592844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8" name="순서도: 처리 357">
            <a:extLst>
              <a:ext uri="{FF2B5EF4-FFF2-40B4-BE49-F238E27FC236}">
                <a16:creationId xmlns:a16="http://schemas.microsoft.com/office/drawing/2014/main" id="{7FABAF0C-2197-4C6B-8F7C-CEC54B7172AC}"/>
              </a:ext>
            </a:extLst>
          </p:cNvPr>
          <p:cNvSpPr/>
          <p:nvPr/>
        </p:nvSpPr>
        <p:spPr>
          <a:xfrm>
            <a:off x="3397447" y="4004943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9" name="순서도: 판단 368">
            <a:extLst>
              <a:ext uri="{FF2B5EF4-FFF2-40B4-BE49-F238E27FC236}">
                <a16:creationId xmlns:a16="http://schemas.microsoft.com/office/drawing/2014/main" id="{393ADCDB-1AF4-42BB-9E24-4FE157D4CDF0}"/>
              </a:ext>
            </a:extLst>
          </p:cNvPr>
          <p:cNvSpPr/>
          <p:nvPr/>
        </p:nvSpPr>
        <p:spPr>
          <a:xfrm>
            <a:off x="11256350" y="13492814"/>
            <a:ext cx="2052321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max == A</a:t>
            </a:r>
          </a:p>
        </p:txBody>
      </p: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id="{39A7A6B4-9E8E-41F3-B6BD-C6FDB6B0B559}"/>
              </a:ext>
            </a:extLst>
          </p:cNvPr>
          <p:cNvCxnSpPr>
            <a:cxnSpLocks/>
            <a:stCxn id="369" idx="3"/>
            <a:endCxn id="393" idx="1"/>
          </p:cNvCxnSpPr>
          <p:nvPr/>
        </p:nvCxnSpPr>
        <p:spPr>
          <a:xfrm flipV="1">
            <a:off x="13308671" y="13736686"/>
            <a:ext cx="345288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순서도: 처리 391">
            <a:extLst>
              <a:ext uri="{FF2B5EF4-FFF2-40B4-BE49-F238E27FC236}">
                <a16:creationId xmlns:a16="http://schemas.microsoft.com/office/drawing/2014/main" id="{B1C04B53-7A36-468B-9DC6-6D71CA6F2ACA}"/>
              </a:ext>
            </a:extLst>
          </p:cNvPr>
          <p:cNvSpPr/>
          <p:nvPr/>
        </p:nvSpPr>
        <p:spPr>
          <a:xfrm>
            <a:off x="13114933" y="10577493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3" name="순서도: 처리 392">
            <a:extLst>
              <a:ext uri="{FF2B5EF4-FFF2-40B4-BE49-F238E27FC236}">
                <a16:creationId xmlns:a16="http://schemas.microsoft.com/office/drawing/2014/main" id="{3B2686B8-45CD-48CA-B06B-677DF2D8E25E}"/>
              </a:ext>
            </a:extLst>
          </p:cNvPr>
          <p:cNvSpPr/>
          <p:nvPr/>
        </p:nvSpPr>
        <p:spPr>
          <a:xfrm>
            <a:off x="13653959" y="13492814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가 빗변인 직각삼각형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133FF771-EA49-4ACF-87DF-3762B215774E}"/>
              </a:ext>
            </a:extLst>
          </p:cNvPr>
          <p:cNvCxnSpPr>
            <a:cxnSpLocks/>
            <a:stCxn id="369" idx="2"/>
            <a:endCxn id="398" idx="0"/>
          </p:cNvCxnSpPr>
          <p:nvPr/>
        </p:nvCxnSpPr>
        <p:spPr>
          <a:xfrm>
            <a:off x="12282511" y="13980561"/>
            <a:ext cx="2955" cy="372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순서도: 처리 396">
            <a:extLst>
              <a:ext uri="{FF2B5EF4-FFF2-40B4-BE49-F238E27FC236}">
                <a16:creationId xmlns:a16="http://schemas.microsoft.com/office/drawing/2014/main" id="{8FEDB3A5-27F7-4B3E-9AF7-C8B9FCB25FE3}"/>
              </a:ext>
            </a:extLst>
          </p:cNvPr>
          <p:cNvSpPr/>
          <p:nvPr/>
        </p:nvSpPr>
        <p:spPr>
          <a:xfrm>
            <a:off x="11546642" y="13894226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8" name="순서도: 판단 397">
            <a:extLst>
              <a:ext uri="{FF2B5EF4-FFF2-40B4-BE49-F238E27FC236}">
                <a16:creationId xmlns:a16="http://schemas.microsoft.com/office/drawing/2014/main" id="{721CA5A2-787C-464B-B397-3FDB50132B88}"/>
              </a:ext>
            </a:extLst>
          </p:cNvPr>
          <p:cNvSpPr/>
          <p:nvPr/>
        </p:nvSpPr>
        <p:spPr>
          <a:xfrm>
            <a:off x="11262260" y="14353321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max == B</a:t>
            </a:r>
          </a:p>
        </p:txBody>
      </p:sp>
      <p:sp>
        <p:nvSpPr>
          <p:cNvPr id="402" name="순서도: 처리 401">
            <a:extLst>
              <a:ext uri="{FF2B5EF4-FFF2-40B4-BE49-F238E27FC236}">
                <a16:creationId xmlns:a16="http://schemas.microsoft.com/office/drawing/2014/main" id="{6FCD80DD-4FA2-4982-A47A-D0D4784F0AAF}"/>
              </a:ext>
            </a:extLst>
          </p:cNvPr>
          <p:cNvSpPr/>
          <p:nvPr/>
        </p:nvSpPr>
        <p:spPr>
          <a:xfrm>
            <a:off x="10795969" y="15265912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가 빗변인 직각삼각형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3" name="직선 화살표 연결선 402">
            <a:extLst>
              <a:ext uri="{FF2B5EF4-FFF2-40B4-BE49-F238E27FC236}">
                <a16:creationId xmlns:a16="http://schemas.microsoft.com/office/drawing/2014/main" id="{47DB3B9A-7ECE-46FD-B640-921D89909DDA}"/>
              </a:ext>
            </a:extLst>
          </p:cNvPr>
          <p:cNvCxnSpPr>
            <a:cxnSpLocks/>
            <a:stCxn id="398" idx="2"/>
            <a:endCxn id="402" idx="0"/>
          </p:cNvCxnSpPr>
          <p:nvPr/>
        </p:nvCxnSpPr>
        <p:spPr>
          <a:xfrm flipH="1">
            <a:off x="12279405" y="14841068"/>
            <a:ext cx="6061" cy="424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화살표 연결선 406">
            <a:extLst>
              <a:ext uri="{FF2B5EF4-FFF2-40B4-BE49-F238E27FC236}">
                <a16:creationId xmlns:a16="http://schemas.microsoft.com/office/drawing/2014/main" id="{74382079-3C64-4A18-A86E-D251185B03D4}"/>
              </a:ext>
            </a:extLst>
          </p:cNvPr>
          <p:cNvCxnSpPr>
            <a:cxnSpLocks/>
            <a:stCxn id="398" idx="3"/>
            <a:endCxn id="409" idx="1"/>
          </p:cNvCxnSpPr>
          <p:nvPr/>
        </p:nvCxnSpPr>
        <p:spPr>
          <a:xfrm flipV="1">
            <a:off x="13308672" y="14588764"/>
            <a:ext cx="403744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순서도: 처리 407">
            <a:extLst>
              <a:ext uri="{FF2B5EF4-FFF2-40B4-BE49-F238E27FC236}">
                <a16:creationId xmlns:a16="http://schemas.microsoft.com/office/drawing/2014/main" id="{543F715A-32A7-4A28-BBE5-D5F12F3E06B8}"/>
              </a:ext>
            </a:extLst>
          </p:cNvPr>
          <p:cNvSpPr/>
          <p:nvPr/>
        </p:nvSpPr>
        <p:spPr>
          <a:xfrm>
            <a:off x="13109029" y="14135366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9" name="순서도: 처리 408">
            <a:extLst>
              <a:ext uri="{FF2B5EF4-FFF2-40B4-BE49-F238E27FC236}">
                <a16:creationId xmlns:a16="http://schemas.microsoft.com/office/drawing/2014/main" id="{06F2A886-2AFC-481D-8878-457E8EDA2513}"/>
              </a:ext>
            </a:extLst>
          </p:cNvPr>
          <p:cNvSpPr/>
          <p:nvPr/>
        </p:nvSpPr>
        <p:spPr>
          <a:xfrm>
            <a:off x="13712416" y="14344892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가 빗변인 직각삼각형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4" name="순서도: 판단 413">
            <a:extLst>
              <a:ext uri="{FF2B5EF4-FFF2-40B4-BE49-F238E27FC236}">
                <a16:creationId xmlns:a16="http://schemas.microsoft.com/office/drawing/2014/main" id="{BA78C0F0-00D1-43E0-BF56-8C98F849FCDF}"/>
              </a:ext>
            </a:extLst>
          </p:cNvPr>
          <p:cNvSpPr/>
          <p:nvPr/>
        </p:nvSpPr>
        <p:spPr>
          <a:xfrm>
            <a:off x="6365975" y="16405358"/>
            <a:ext cx="437989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max^2&lt;min^2+mid^2</a:t>
            </a:r>
          </a:p>
        </p:txBody>
      </p:sp>
      <p:cxnSp>
        <p:nvCxnSpPr>
          <p:cNvPr id="415" name="직선 화살표 연결선 414">
            <a:extLst>
              <a:ext uri="{FF2B5EF4-FFF2-40B4-BE49-F238E27FC236}">
                <a16:creationId xmlns:a16="http://schemas.microsoft.com/office/drawing/2014/main" id="{6A7AD95E-86EC-48E0-A401-AF77E7D34BC6}"/>
              </a:ext>
            </a:extLst>
          </p:cNvPr>
          <p:cNvCxnSpPr>
            <a:cxnSpLocks/>
            <a:stCxn id="414" idx="2"/>
            <a:endCxn id="508" idx="0"/>
          </p:cNvCxnSpPr>
          <p:nvPr/>
        </p:nvCxnSpPr>
        <p:spPr>
          <a:xfrm>
            <a:off x="8555921" y="16893105"/>
            <a:ext cx="11914" cy="3921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화살표 연결선 415">
            <a:extLst>
              <a:ext uri="{FF2B5EF4-FFF2-40B4-BE49-F238E27FC236}">
                <a16:creationId xmlns:a16="http://schemas.microsoft.com/office/drawing/2014/main" id="{A8598C45-12BC-4290-B4E6-B8D03026B4D5}"/>
              </a:ext>
            </a:extLst>
          </p:cNvPr>
          <p:cNvCxnSpPr>
            <a:cxnSpLocks/>
            <a:stCxn id="414" idx="3"/>
            <a:endCxn id="417" idx="1"/>
          </p:cNvCxnSpPr>
          <p:nvPr/>
        </p:nvCxnSpPr>
        <p:spPr>
          <a:xfrm>
            <a:off x="10745867" y="16649232"/>
            <a:ext cx="3572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순서도: 판단 416">
            <a:extLst>
              <a:ext uri="{FF2B5EF4-FFF2-40B4-BE49-F238E27FC236}">
                <a16:creationId xmlns:a16="http://schemas.microsoft.com/office/drawing/2014/main" id="{E36AADF2-6868-478C-9B63-DAEB5A78888F}"/>
              </a:ext>
            </a:extLst>
          </p:cNvPr>
          <p:cNvSpPr/>
          <p:nvPr/>
        </p:nvSpPr>
        <p:spPr>
          <a:xfrm>
            <a:off x="11103125" y="16405358"/>
            <a:ext cx="2052321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A==B==C</a:t>
            </a:r>
          </a:p>
        </p:txBody>
      </p:sp>
      <p:cxnSp>
        <p:nvCxnSpPr>
          <p:cNvPr id="418" name="직선 화살표 연결선 417">
            <a:extLst>
              <a:ext uri="{FF2B5EF4-FFF2-40B4-BE49-F238E27FC236}">
                <a16:creationId xmlns:a16="http://schemas.microsoft.com/office/drawing/2014/main" id="{DA59A0B2-F00A-40D4-9BBE-DD4AA291F8A1}"/>
              </a:ext>
            </a:extLst>
          </p:cNvPr>
          <p:cNvCxnSpPr>
            <a:cxnSpLocks/>
            <a:stCxn id="417" idx="3"/>
            <a:endCxn id="419" idx="1"/>
          </p:cNvCxnSpPr>
          <p:nvPr/>
        </p:nvCxnSpPr>
        <p:spPr>
          <a:xfrm flipV="1">
            <a:off x="13155446" y="16649230"/>
            <a:ext cx="96715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순서도: 처리 418">
            <a:extLst>
              <a:ext uri="{FF2B5EF4-FFF2-40B4-BE49-F238E27FC236}">
                <a16:creationId xmlns:a16="http://schemas.microsoft.com/office/drawing/2014/main" id="{BF752536-4C6B-473D-8524-776A26A83D28}"/>
              </a:ext>
            </a:extLst>
          </p:cNvPr>
          <p:cNvSpPr/>
          <p:nvPr/>
        </p:nvSpPr>
        <p:spPr>
          <a:xfrm>
            <a:off x="14122598" y="16405358"/>
            <a:ext cx="1723144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정삼각형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0" name="직선 화살표 연결선 419">
            <a:extLst>
              <a:ext uri="{FF2B5EF4-FFF2-40B4-BE49-F238E27FC236}">
                <a16:creationId xmlns:a16="http://schemas.microsoft.com/office/drawing/2014/main" id="{7824CBE5-152E-4F72-B2A6-A223452BBB76}"/>
              </a:ext>
            </a:extLst>
          </p:cNvPr>
          <p:cNvCxnSpPr>
            <a:cxnSpLocks/>
            <a:stCxn id="417" idx="2"/>
            <a:endCxn id="422" idx="0"/>
          </p:cNvCxnSpPr>
          <p:nvPr/>
        </p:nvCxnSpPr>
        <p:spPr>
          <a:xfrm>
            <a:off x="12129286" y="16893105"/>
            <a:ext cx="2955" cy="372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순서도: 처리 420">
            <a:extLst>
              <a:ext uri="{FF2B5EF4-FFF2-40B4-BE49-F238E27FC236}">
                <a16:creationId xmlns:a16="http://schemas.microsoft.com/office/drawing/2014/main" id="{C6D5CB82-6BF6-45C1-82BA-7E16A1A53279}"/>
              </a:ext>
            </a:extLst>
          </p:cNvPr>
          <p:cNvSpPr/>
          <p:nvPr/>
        </p:nvSpPr>
        <p:spPr>
          <a:xfrm>
            <a:off x="11393417" y="16806770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2" name="순서도: 판단 421">
            <a:extLst>
              <a:ext uri="{FF2B5EF4-FFF2-40B4-BE49-F238E27FC236}">
                <a16:creationId xmlns:a16="http://schemas.microsoft.com/office/drawing/2014/main" id="{A9A88CBE-1DC4-478F-87C2-75FAA2A0D90E}"/>
              </a:ext>
            </a:extLst>
          </p:cNvPr>
          <p:cNvSpPr/>
          <p:nvPr/>
        </p:nvSpPr>
        <p:spPr>
          <a:xfrm>
            <a:off x="11109035" y="17265865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A==B</a:t>
            </a:r>
          </a:p>
        </p:txBody>
      </p:sp>
      <p:cxnSp>
        <p:nvCxnSpPr>
          <p:cNvPr id="424" name="직선 화살표 연결선 423">
            <a:extLst>
              <a:ext uri="{FF2B5EF4-FFF2-40B4-BE49-F238E27FC236}">
                <a16:creationId xmlns:a16="http://schemas.microsoft.com/office/drawing/2014/main" id="{6274BB7A-9911-4E45-A322-2FCB71975DD9}"/>
              </a:ext>
            </a:extLst>
          </p:cNvPr>
          <p:cNvCxnSpPr>
            <a:cxnSpLocks/>
            <a:stCxn id="422" idx="2"/>
            <a:endCxn id="440" idx="0"/>
          </p:cNvCxnSpPr>
          <p:nvPr/>
        </p:nvCxnSpPr>
        <p:spPr>
          <a:xfrm flipH="1">
            <a:off x="12126331" y="17753612"/>
            <a:ext cx="5910" cy="431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화살표 연결선 424">
            <a:extLst>
              <a:ext uri="{FF2B5EF4-FFF2-40B4-BE49-F238E27FC236}">
                <a16:creationId xmlns:a16="http://schemas.microsoft.com/office/drawing/2014/main" id="{3EF10D21-CC7D-4E27-A1FD-E31BBEAFFFCF}"/>
              </a:ext>
            </a:extLst>
          </p:cNvPr>
          <p:cNvCxnSpPr>
            <a:cxnSpLocks/>
            <a:stCxn id="422" idx="3"/>
            <a:endCxn id="427" idx="1"/>
          </p:cNvCxnSpPr>
          <p:nvPr/>
        </p:nvCxnSpPr>
        <p:spPr>
          <a:xfrm flipV="1">
            <a:off x="13155447" y="17501308"/>
            <a:ext cx="403744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순서도: 처리 425">
            <a:extLst>
              <a:ext uri="{FF2B5EF4-FFF2-40B4-BE49-F238E27FC236}">
                <a16:creationId xmlns:a16="http://schemas.microsoft.com/office/drawing/2014/main" id="{0DC087E0-25D4-45AD-802E-76C657FE59D0}"/>
              </a:ext>
            </a:extLst>
          </p:cNvPr>
          <p:cNvSpPr/>
          <p:nvPr/>
        </p:nvSpPr>
        <p:spPr>
          <a:xfrm>
            <a:off x="12955804" y="17047910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7" name="순서도: 처리 426">
            <a:extLst>
              <a:ext uri="{FF2B5EF4-FFF2-40B4-BE49-F238E27FC236}">
                <a16:creationId xmlns:a16="http://schemas.microsoft.com/office/drawing/2014/main" id="{50444BE7-46DB-4D20-9712-26EBCDD5EFD1}"/>
              </a:ext>
            </a:extLst>
          </p:cNvPr>
          <p:cNvSpPr/>
          <p:nvPr/>
        </p:nvSpPr>
        <p:spPr>
          <a:xfrm>
            <a:off x="13559191" y="17257436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A=B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인 예각이등변삼각형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3" name="순서도: 처리 432">
            <a:extLst>
              <a:ext uri="{FF2B5EF4-FFF2-40B4-BE49-F238E27FC236}">
                <a16:creationId xmlns:a16="http://schemas.microsoft.com/office/drawing/2014/main" id="{A26869CB-8F4E-4BD4-99F8-F7A9C4ACA5CE}"/>
              </a:ext>
            </a:extLst>
          </p:cNvPr>
          <p:cNvSpPr/>
          <p:nvPr/>
        </p:nvSpPr>
        <p:spPr>
          <a:xfrm>
            <a:off x="11565364" y="14766154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순서도: 처리 433">
            <a:extLst>
              <a:ext uri="{FF2B5EF4-FFF2-40B4-BE49-F238E27FC236}">
                <a16:creationId xmlns:a16="http://schemas.microsoft.com/office/drawing/2014/main" id="{B18E80AB-D9C4-48F7-B726-7642F802CE69}"/>
              </a:ext>
            </a:extLst>
          </p:cNvPr>
          <p:cNvSpPr/>
          <p:nvPr/>
        </p:nvSpPr>
        <p:spPr>
          <a:xfrm>
            <a:off x="10515673" y="16237551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5" name="순서도: 처리 434">
            <a:extLst>
              <a:ext uri="{FF2B5EF4-FFF2-40B4-BE49-F238E27FC236}">
                <a16:creationId xmlns:a16="http://schemas.microsoft.com/office/drawing/2014/main" id="{806F76BD-9890-4CA3-914A-AE0AD250B2E0}"/>
              </a:ext>
            </a:extLst>
          </p:cNvPr>
          <p:cNvSpPr/>
          <p:nvPr/>
        </p:nvSpPr>
        <p:spPr>
          <a:xfrm>
            <a:off x="12921585" y="16226760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6" name="순서도: 처리 435">
            <a:extLst>
              <a:ext uri="{FF2B5EF4-FFF2-40B4-BE49-F238E27FC236}">
                <a16:creationId xmlns:a16="http://schemas.microsoft.com/office/drawing/2014/main" id="{A88D8365-ECF2-4A2B-ABC0-9BB0BA786A6B}"/>
              </a:ext>
            </a:extLst>
          </p:cNvPr>
          <p:cNvSpPr/>
          <p:nvPr/>
        </p:nvSpPr>
        <p:spPr>
          <a:xfrm>
            <a:off x="11451061" y="17655212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순서도: 처리 436">
            <a:extLst>
              <a:ext uri="{FF2B5EF4-FFF2-40B4-BE49-F238E27FC236}">
                <a16:creationId xmlns:a16="http://schemas.microsoft.com/office/drawing/2014/main" id="{BB11738E-184B-4720-BBE2-E2EE876C21B8}"/>
              </a:ext>
            </a:extLst>
          </p:cNvPr>
          <p:cNvSpPr/>
          <p:nvPr/>
        </p:nvSpPr>
        <p:spPr>
          <a:xfrm>
            <a:off x="7865368" y="1127516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8" name="순서도: 처리 437">
            <a:extLst>
              <a:ext uri="{FF2B5EF4-FFF2-40B4-BE49-F238E27FC236}">
                <a16:creationId xmlns:a16="http://schemas.microsoft.com/office/drawing/2014/main" id="{6468026A-E5A8-47E4-A7B7-D9F7F0A560C5}"/>
              </a:ext>
            </a:extLst>
          </p:cNvPr>
          <p:cNvSpPr/>
          <p:nvPr/>
        </p:nvSpPr>
        <p:spPr>
          <a:xfrm>
            <a:off x="7742298" y="16815436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0" name="순서도: 판단 439">
            <a:extLst>
              <a:ext uri="{FF2B5EF4-FFF2-40B4-BE49-F238E27FC236}">
                <a16:creationId xmlns:a16="http://schemas.microsoft.com/office/drawing/2014/main" id="{F42DD43A-920A-48C3-8E19-89933A8340F3}"/>
              </a:ext>
            </a:extLst>
          </p:cNvPr>
          <p:cNvSpPr/>
          <p:nvPr/>
        </p:nvSpPr>
        <p:spPr>
          <a:xfrm>
            <a:off x="11103125" y="18185192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B==C</a:t>
            </a: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4D3D4058-BCAE-4C93-AA91-EDF84D4B9B92}"/>
              </a:ext>
            </a:extLst>
          </p:cNvPr>
          <p:cNvCxnSpPr>
            <a:cxnSpLocks/>
            <a:stCxn id="440" idx="2"/>
            <a:endCxn id="446" idx="0"/>
          </p:cNvCxnSpPr>
          <p:nvPr/>
        </p:nvCxnSpPr>
        <p:spPr>
          <a:xfrm>
            <a:off x="12126331" y="18672939"/>
            <a:ext cx="2955" cy="402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F04AB1FD-D604-4C4C-8CB1-DB14F2B5D534}"/>
              </a:ext>
            </a:extLst>
          </p:cNvPr>
          <p:cNvCxnSpPr>
            <a:cxnSpLocks/>
            <a:stCxn id="440" idx="3"/>
            <a:endCxn id="443" idx="1"/>
          </p:cNvCxnSpPr>
          <p:nvPr/>
        </p:nvCxnSpPr>
        <p:spPr>
          <a:xfrm flipV="1">
            <a:off x="13149537" y="18420635"/>
            <a:ext cx="403744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순서도: 처리 442">
            <a:extLst>
              <a:ext uri="{FF2B5EF4-FFF2-40B4-BE49-F238E27FC236}">
                <a16:creationId xmlns:a16="http://schemas.microsoft.com/office/drawing/2014/main" id="{90D612E5-2010-45E0-AEDF-E779550BCF99}"/>
              </a:ext>
            </a:extLst>
          </p:cNvPr>
          <p:cNvSpPr/>
          <p:nvPr/>
        </p:nvSpPr>
        <p:spPr>
          <a:xfrm>
            <a:off x="13553281" y="18176763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B=C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인 예각이등변삼각형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4" name="순서도: 처리 443">
            <a:extLst>
              <a:ext uri="{FF2B5EF4-FFF2-40B4-BE49-F238E27FC236}">
                <a16:creationId xmlns:a16="http://schemas.microsoft.com/office/drawing/2014/main" id="{4FF2E792-3BD5-4E28-8BF0-A3EE76AAD9DA}"/>
              </a:ext>
            </a:extLst>
          </p:cNvPr>
          <p:cNvSpPr/>
          <p:nvPr/>
        </p:nvSpPr>
        <p:spPr>
          <a:xfrm>
            <a:off x="11445151" y="1857453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6" name="순서도: 판단 445">
            <a:extLst>
              <a:ext uri="{FF2B5EF4-FFF2-40B4-BE49-F238E27FC236}">
                <a16:creationId xmlns:a16="http://schemas.microsoft.com/office/drawing/2014/main" id="{CB74A1E2-DE3A-486C-A228-DD5D9A754531}"/>
              </a:ext>
            </a:extLst>
          </p:cNvPr>
          <p:cNvSpPr/>
          <p:nvPr/>
        </p:nvSpPr>
        <p:spPr>
          <a:xfrm>
            <a:off x="11106080" y="19075648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C==A</a:t>
            </a:r>
          </a:p>
        </p:txBody>
      </p: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91BFBD3D-E13C-4F51-A77A-A2AC6E119F97}"/>
              </a:ext>
            </a:extLst>
          </p:cNvPr>
          <p:cNvCxnSpPr>
            <a:cxnSpLocks/>
            <a:stCxn id="446" idx="3"/>
            <a:endCxn id="449" idx="1"/>
          </p:cNvCxnSpPr>
          <p:nvPr/>
        </p:nvCxnSpPr>
        <p:spPr>
          <a:xfrm flipV="1">
            <a:off x="13152492" y="19311091"/>
            <a:ext cx="403744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순서도: 처리 448">
            <a:extLst>
              <a:ext uri="{FF2B5EF4-FFF2-40B4-BE49-F238E27FC236}">
                <a16:creationId xmlns:a16="http://schemas.microsoft.com/office/drawing/2014/main" id="{EF97E60E-5396-404E-8580-3232F42EACE1}"/>
              </a:ext>
            </a:extLst>
          </p:cNvPr>
          <p:cNvSpPr/>
          <p:nvPr/>
        </p:nvSpPr>
        <p:spPr>
          <a:xfrm>
            <a:off x="13556236" y="19067219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C=A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인 예각이등변삼각형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0" name="순서도: 처리 449">
            <a:extLst>
              <a:ext uri="{FF2B5EF4-FFF2-40B4-BE49-F238E27FC236}">
                <a16:creationId xmlns:a16="http://schemas.microsoft.com/office/drawing/2014/main" id="{DD22C14B-A732-4572-B899-715DE81E255E}"/>
              </a:ext>
            </a:extLst>
          </p:cNvPr>
          <p:cNvSpPr/>
          <p:nvPr/>
        </p:nvSpPr>
        <p:spPr>
          <a:xfrm>
            <a:off x="11448106" y="19464995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2" name="순서도: 판단 451">
            <a:extLst>
              <a:ext uri="{FF2B5EF4-FFF2-40B4-BE49-F238E27FC236}">
                <a16:creationId xmlns:a16="http://schemas.microsoft.com/office/drawing/2014/main" id="{F02DBBA5-FC81-41C1-BE0F-5DDAAC591EA5}"/>
              </a:ext>
            </a:extLst>
          </p:cNvPr>
          <p:cNvSpPr/>
          <p:nvPr/>
        </p:nvSpPr>
        <p:spPr>
          <a:xfrm>
            <a:off x="11268321" y="10763701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A==B</a:t>
            </a:r>
          </a:p>
        </p:txBody>
      </p:sp>
      <p:cxnSp>
        <p:nvCxnSpPr>
          <p:cNvPr id="453" name="직선 화살표 연결선 452">
            <a:extLst>
              <a:ext uri="{FF2B5EF4-FFF2-40B4-BE49-F238E27FC236}">
                <a16:creationId xmlns:a16="http://schemas.microsoft.com/office/drawing/2014/main" id="{5572B20B-4E6A-4AD2-B8FC-414CE48EFB48}"/>
              </a:ext>
            </a:extLst>
          </p:cNvPr>
          <p:cNvCxnSpPr>
            <a:cxnSpLocks/>
            <a:stCxn id="452" idx="2"/>
            <a:endCxn id="457" idx="0"/>
          </p:cNvCxnSpPr>
          <p:nvPr/>
        </p:nvCxnSpPr>
        <p:spPr>
          <a:xfrm flipH="1">
            <a:off x="12285617" y="11251448"/>
            <a:ext cx="5910" cy="431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화살표 연결선 453">
            <a:extLst>
              <a:ext uri="{FF2B5EF4-FFF2-40B4-BE49-F238E27FC236}">
                <a16:creationId xmlns:a16="http://schemas.microsoft.com/office/drawing/2014/main" id="{FE0B9C1D-0A34-4ADE-8DA2-8862DB039065}"/>
              </a:ext>
            </a:extLst>
          </p:cNvPr>
          <p:cNvCxnSpPr>
            <a:cxnSpLocks/>
            <a:stCxn id="452" idx="3"/>
            <a:endCxn id="455" idx="1"/>
          </p:cNvCxnSpPr>
          <p:nvPr/>
        </p:nvCxnSpPr>
        <p:spPr>
          <a:xfrm flipV="1">
            <a:off x="13314733" y="10999144"/>
            <a:ext cx="403743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순서도: 처리 454">
            <a:extLst>
              <a:ext uri="{FF2B5EF4-FFF2-40B4-BE49-F238E27FC236}">
                <a16:creationId xmlns:a16="http://schemas.microsoft.com/office/drawing/2014/main" id="{EF1439D1-8E2E-409B-82BF-E2288624E21B}"/>
              </a:ext>
            </a:extLst>
          </p:cNvPr>
          <p:cNvSpPr/>
          <p:nvPr/>
        </p:nvSpPr>
        <p:spPr>
          <a:xfrm>
            <a:off x="13718476" y="10755272"/>
            <a:ext cx="3970083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A=B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이고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, C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가 빗변인 직각이등변삼각형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6" name="순서도: 처리 455">
            <a:extLst>
              <a:ext uri="{FF2B5EF4-FFF2-40B4-BE49-F238E27FC236}">
                <a16:creationId xmlns:a16="http://schemas.microsoft.com/office/drawing/2014/main" id="{248A1081-5A1D-4385-9D07-7DDB39680D40}"/>
              </a:ext>
            </a:extLst>
          </p:cNvPr>
          <p:cNvSpPr/>
          <p:nvPr/>
        </p:nvSpPr>
        <p:spPr>
          <a:xfrm>
            <a:off x="11610347" y="11153048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7" name="순서도: 판단 456">
            <a:extLst>
              <a:ext uri="{FF2B5EF4-FFF2-40B4-BE49-F238E27FC236}">
                <a16:creationId xmlns:a16="http://schemas.microsoft.com/office/drawing/2014/main" id="{6893BB26-DFA9-406C-881E-0D45DD1F4281}"/>
              </a:ext>
            </a:extLst>
          </p:cNvPr>
          <p:cNvSpPr/>
          <p:nvPr/>
        </p:nvSpPr>
        <p:spPr>
          <a:xfrm>
            <a:off x="11262411" y="11683028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B==C</a:t>
            </a:r>
          </a:p>
        </p:txBody>
      </p:sp>
      <p:cxnSp>
        <p:nvCxnSpPr>
          <p:cNvPr id="458" name="직선 화살표 연결선 457">
            <a:extLst>
              <a:ext uri="{FF2B5EF4-FFF2-40B4-BE49-F238E27FC236}">
                <a16:creationId xmlns:a16="http://schemas.microsoft.com/office/drawing/2014/main" id="{E55269D5-8E58-49DA-8019-8C346D387214}"/>
              </a:ext>
            </a:extLst>
          </p:cNvPr>
          <p:cNvCxnSpPr>
            <a:cxnSpLocks/>
            <a:stCxn id="457" idx="2"/>
            <a:endCxn id="462" idx="0"/>
          </p:cNvCxnSpPr>
          <p:nvPr/>
        </p:nvCxnSpPr>
        <p:spPr>
          <a:xfrm>
            <a:off x="12285617" y="12170775"/>
            <a:ext cx="2955" cy="402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화살표 연결선 458">
            <a:extLst>
              <a:ext uri="{FF2B5EF4-FFF2-40B4-BE49-F238E27FC236}">
                <a16:creationId xmlns:a16="http://schemas.microsoft.com/office/drawing/2014/main" id="{4B4D8784-7B2C-4367-AF14-C835A16BD918}"/>
              </a:ext>
            </a:extLst>
          </p:cNvPr>
          <p:cNvCxnSpPr>
            <a:cxnSpLocks/>
            <a:stCxn id="457" idx="3"/>
            <a:endCxn id="460" idx="1"/>
          </p:cNvCxnSpPr>
          <p:nvPr/>
        </p:nvCxnSpPr>
        <p:spPr>
          <a:xfrm flipV="1">
            <a:off x="13308823" y="11918471"/>
            <a:ext cx="403744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순서도: 처리 459">
            <a:extLst>
              <a:ext uri="{FF2B5EF4-FFF2-40B4-BE49-F238E27FC236}">
                <a16:creationId xmlns:a16="http://schemas.microsoft.com/office/drawing/2014/main" id="{1BAA7B9E-11B0-49BE-856D-D52E59B613BA}"/>
              </a:ext>
            </a:extLst>
          </p:cNvPr>
          <p:cNvSpPr/>
          <p:nvPr/>
        </p:nvSpPr>
        <p:spPr>
          <a:xfrm>
            <a:off x="13712567" y="11674599"/>
            <a:ext cx="397008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B=C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이고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가 빗변인 직각이등변삼각형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1" name="순서도: 처리 460">
            <a:extLst>
              <a:ext uri="{FF2B5EF4-FFF2-40B4-BE49-F238E27FC236}">
                <a16:creationId xmlns:a16="http://schemas.microsoft.com/office/drawing/2014/main" id="{E92881A5-C99A-42C0-A985-BF65745AADD2}"/>
              </a:ext>
            </a:extLst>
          </p:cNvPr>
          <p:cNvSpPr/>
          <p:nvPr/>
        </p:nvSpPr>
        <p:spPr>
          <a:xfrm>
            <a:off x="11604437" y="12072375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2" name="순서도: 판단 461">
            <a:extLst>
              <a:ext uri="{FF2B5EF4-FFF2-40B4-BE49-F238E27FC236}">
                <a16:creationId xmlns:a16="http://schemas.microsoft.com/office/drawing/2014/main" id="{F0517AB6-E898-4A7F-9283-637C2736D4EF}"/>
              </a:ext>
            </a:extLst>
          </p:cNvPr>
          <p:cNvSpPr/>
          <p:nvPr/>
        </p:nvSpPr>
        <p:spPr>
          <a:xfrm>
            <a:off x="11265366" y="12573484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C==A</a:t>
            </a:r>
          </a:p>
        </p:txBody>
      </p:sp>
      <p:cxnSp>
        <p:nvCxnSpPr>
          <p:cNvPr id="463" name="직선 화살표 연결선 462">
            <a:extLst>
              <a:ext uri="{FF2B5EF4-FFF2-40B4-BE49-F238E27FC236}">
                <a16:creationId xmlns:a16="http://schemas.microsoft.com/office/drawing/2014/main" id="{724E6986-97B7-4FBE-B700-316EF51E4291}"/>
              </a:ext>
            </a:extLst>
          </p:cNvPr>
          <p:cNvCxnSpPr>
            <a:cxnSpLocks/>
            <a:stCxn id="462" idx="2"/>
          </p:cNvCxnSpPr>
          <p:nvPr/>
        </p:nvCxnSpPr>
        <p:spPr>
          <a:xfrm flipH="1">
            <a:off x="12282511" y="13061231"/>
            <a:ext cx="6061" cy="424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직선 화살표 연결선 463">
            <a:extLst>
              <a:ext uri="{FF2B5EF4-FFF2-40B4-BE49-F238E27FC236}">
                <a16:creationId xmlns:a16="http://schemas.microsoft.com/office/drawing/2014/main" id="{E1B7C4B4-8170-4513-BE7B-0EE070191522}"/>
              </a:ext>
            </a:extLst>
          </p:cNvPr>
          <p:cNvCxnSpPr>
            <a:cxnSpLocks/>
            <a:stCxn id="462" idx="3"/>
            <a:endCxn id="465" idx="1"/>
          </p:cNvCxnSpPr>
          <p:nvPr/>
        </p:nvCxnSpPr>
        <p:spPr>
          <a:xfrm flipV="1">
            <a:off x="13311778" y="12808927"/>
            <a:ext cx="403743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순서도: 처리 464">
            <a:extLst>
              <a:ext uri="{FF2B5EF4-FFF2-40B4-BE49-F238E27FC236}">
                <a16:creationId xmlns:a16="http://schemas.microsoft.com/office/drawing/2014/main" id="{5C26ECCF-965A-401B-93E9-8ACCC44BAF3A}"/>
              </a:ext>
            </a:extLst>
          </p:cNvPr>
          <p:cNvSpPr/>
          <p:nvPr/>
        </p:nvSpPr>
        <p:spPr>
          <a:xfrm>
            <a:off x="13715521" y="12565055"/>
            <a:ext cx="3967127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C=A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이고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, B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가 빗변인 직각이등변삼각형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6" name="순서도: 처리 465">
            <a:extLst>
              <a:ext uri="{FF2B5EF4-FFF2-40B4-BE49-F238E27FC236}">
                <a16:creationId xmlns:a16="http://schemas.microsoft.com/office/drawing/2014/main" id="{8B5294AE-CAFE-4748-B974-A62391057238}"/>
              </a:ext>
            </a:extLst>
          </p:cNvPr>
          <p:cNvSpPr/>
          <p:nvPr/>
        </p:nvSpPr>
        <p:spPr>
          <a:xfrm>
            <a:off x="11607392" y="12962831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3" name="순서도: 처리 472">
            <a:extLst>
              <a:ext uri="{FF2B5EF4-FFF2-40B4-BE49-F238E27FC236}">
                <a16:creationId xmlns:a16="http://schemas.microsoft.com/office/drawing/2014/main" id="{FC50FA2E-3784-4B41-A960-02FDF3335ABF}"/>
              </a:ext>
            </a:extLst>
          </p:cNvPr>
          <p:cNvSpPr/>
          <p:nvPr/>
        </p:nvSpPr>
        <p:spPr>
          <a:xfrm>
            <a:off x="13084707" y="11472338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4" name="순서도: 처리 473">
            <a:extLst>
              <a:ext uri="{FF2B5EF4-FFF2-40B4-BE49-F238E27FC236}">
                <a16:creationId xmlns:a16="http://schemas.microsoft.com/office/drawing/2014/main" id="{156C8007-EEC0-4CA5-A20F-9F11D212B656}"/>
              </a:ext>
            </a:extLst>
          </p:cNvPr>
          <p:cNvSpPr/>
          <p:nvPr/>
        </p:nvSpPr>
        <p:spPr>
          <a:xfrm>
            <a:off x="13054481" y="12367183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5" name="순서도: 처리 474">
            <a:extLst>
              <a:ext uri="{FF2B5EF4-FFF2-40B4-BE49-F238E27FC236}">
                <a16:creationId xmlns:a16="http://schemas.microsoft.com/office/drawing/2014/main" id="{272028FF-DFC6-4C09-8F8B-A9FE7B211196}"/>
              </a:ext>
            </a:extLst>
          </p:cNvPr>
          <p:cNvSpPr/>
          <p:nvPr/>
        </p:nvSpPr>
        <p:spPr>
          <a:xfrm>
            <a:off x="13054481" y="13323630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80" name="직선 화살표 연결선 479">
            <a:extLst>
              <a:ext uri="{FF2B5EF4-FFF2-40B4-BE49-F238E27FC236}">
                <a16:creationId xmlns:a16="http://schemas.microsoft.com/office/drawing/2014/main" id="{3974F9C5-7B7B-4030-B12C-A18A1D1FE6C9}"/>
              </a:ext>
            </a:extLst>
          </p:cNvPr>
          <p:cNvCxnSpPr>
            <a:cxnSpLocks/>
            <a:stCxn id="446" idx="2"/>
            <a:endCxn id="481" idx="0"/>
          </p:cNvCxnSpPr>
          <p:nvPr/>
        </p:nvCxnSpPr>
        <p:spPr>
          <a:xfrm flipH="1">
            <a:off x="12126180" y="19563395"/>
            <a:ext cx="3106" cy="311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순서도: 처리 480">
            <a:extLst>
              <a:ext uri="{FF2B5EF4-FFF2-40B4-BE49-F238E27FC236}">
                <a16:creationId xmlns:a16="http://schemas.microsoft.com/office/drawing/2014/main" id="{90FE2864-3678-451D-8921-72BCEB180E49}"/>
              </a:ext>
            </a:extLst>
          </p:cNvPr>
          <p:cNvSpPr/>
          <p:nvPr/>
        </p:nvSpPr>
        <p:spPr>
          <a:xfrm>
            <a:off x="10642744" y="19875259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예각삼각형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7" name="순서도: 처리 496">
            <a:extLst>
              <a:ext uri="{FF2B5EF4-FFF2-40B4-BE49-F238E27FC236}">
                <a16:creationId xmlns:a16="http://schemas.microsoft.com/office/drawing/2014/main" id="{6D3BBAE5-6826-40F4-80DC-81E355969D51}"/>
              </a:ext>
            </a:extLst>
          </p:cNvPr>
          <p:cNvSpPr/>
          <p:nvPr/>
        </p:nvSpPr>
        <p:spPr>
          <a:xfrm>
            <a:off x="12899349" y="17973760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8" name="순서도: 처리 497">
            <a:extLst>
              <a:ext uri="{FF2B5EF4-FFF2-40B4-BE49-F238E27FC236}">
                <a16:creationId xmlns:a16="http://schemas.microsoft.com/office/drawing/2014/main" id="{8B4B3023-E3DF-4281-993D-D1FC5C397360}"/>
              </a:ext>
            </a:extLst>
          </p:cNvPr>
          <p:cNvSpPr/>
          <p:nvPr/>
        </p:nvSpPr>
        <p:spPr>
          <a:xfrm>
            <a:off x="12921585" y="18870813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8" name="순서도: 판단 507">
            <a:extLst>
              <a:ext uri="{FF2B5EF4-FFF2-40B4-BE49-F238E27FC236}">
                <a16:creationId xmlns:a16="http://schemas.microsoft.com/office/drawing/2014/main" id="{E6DF0522-152E-482E-B4A5-A057ED5444D3}"/>
              </a:ext>
            </a:extLst>
          </p:cNvPr>
          <p:cNvSpPr/>
          <p:nvPr/>
        </p:nvSpPr>
        <p:spPr>
          <a:xfrm>
            <a:off x="7541674" y="20815031"/>
            <a:ext cx="2052321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A==B</a:t>
            </a:r>
          </a:p>
        </p:txBody>
      </p:sp>
      <p:cxnSp>
        <p:nvCxnSpPr>
          <p:cNvPr id="509" name="직선 화살표 연결선 508">
            <a:extLst>
              <a:ext uri="{FF2B5EF4-FFF2-40B4-BE49-F238E27FC236}">
                <a16:creationId xmlns:a16="http://schemas.microsoft.com/office/drawing/2014/main" id="{0A2F5716-FF5D-4A0A-AE8F-A03CCA10E872}"/>
              </a:ext>
            </a:extLst>
          </p:cNvPr>
          <p:cNvCxnSpPr>
            <a:cxnSpLocks/>
            <a:stCxn id="508" idx="3"/>
            <a:endCxn id="510" idx="1"/>
          </p:cNvCxnSpPr>
          <p:nvPr/>
        </p:nvCxnSpPr>
        <p:spPr>
          <a:xfrm flipV="1">
            <a:off x="9593995" y="21058903"/>
            <a:ext cx="357258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순서도: 처리 509">
            <a:extLst>
              <a:ext uri="{FF2B5EF4-FFF2-40B4-BE49-F238E27FC236}">
                <a16:creationId xmlns:a16="http://schemas.microsoft.com/office/drawing/2014/main" id="{55435F06-7F83-48AF-B968-792A76984B56}"/>
              </a:ext>
            </a:extLst>
          </p:cNvPr>
          <p:cNvSpPr/>
          <p:nvPr/>
        </p:nvSpPr>
        <p:spPr>
          <a:xfrm>
            <a:off x="9951253" y="20815031"/>
            <a:ext cx="3016314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A=B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인 둔각이등변삼각형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1" name="직선 화살표 연결선 510">
            <a:extLst>
              <a:ext uri="{FF2B5EF4-FFF2-40B4-BE49-F238E27FC236}">
                <a16:creationId xmlns:a16="http://schemas.microsoft.com/office/drawing/2014/main" id="{10057FDF-594D-43D5-9219-46EF94675BEE}"/>
              </a:ext>
            </a:extLst>
          </p:cNvPr>
          <p:cNvCxnSpPr>
            <a:cxnSpLocks/>
            <a:stCxn id="508" idx="2"/>
            <a:endCxn id="513" idx="0"/>
          </p:cNvCxnSpPr>
          <p:nvPr/>
        </p:nvCxnSpPr>
        <p:spPr>
          <a:xfrm>
            <a:off x="8567835" y="21302778"/>
            <a:ext cx="2955" cy="372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순서도: 처리 511">
            <a:extLst>
              <a:ext uri="{FF2B5EF4-FFF2-40B4-BE49-F238E27FC236}">
                <a16:creationId xmlns:a16="http://schemas.microsoft.com/office/drawing/2014/main" id="{2E7C89C4-A93F-444E-A8A0-EC962C7278F5}"/>
              </a:ext>
            </a:extLst>
          </p:cNvPr>
          <p:cNvSpPr/>
          <p:nvPr/>
        </p:nvSpPr>
        <p:spPr>
          <a:xfrm>
            <a:off x="7831966" y="21216443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3" name="순서도: 판단 512">
            <a:extLst>
              <a:ext uri="{FF2B5EF4-FFF2-40B4-BE49-F238E27FC236}">
                <a16:creationId xmlns:a16="http://schemas.microsoft.com/office/drawing/2014/main" id="{8E6D4DD3-37F8-4808-A356-C3FF160559E3}"/>
              </a:ext>
            </a:extLst>
          </p:cNvPr>
          <p:cNvSpPr/>
          <p:nvPr/>
        </p:nvSpPr>
        <p:spPr>
          <a:xfrm>
            <a:off x="7547584" y="21675538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B==C</a:t>
            </a:r>
          </a:p>
        </p:txBody>
      </p:sp>
      <p:cxnSp>
        <p:nvCxnSpPr>
          <p:cNvPr id="514" name="직선 화살표 연결선 513">
            <a:extLst>
              <a:ext uri="{FF2B5EF4-FFF2-40B4-BE49-F238E27FC236}">
                <a16:creationId xmlns:a16="http://schemas.microsoft.com/office/drawing/2014/main" id="{D29BAEA8-9686-4A3D-8029-BEABF79CD706}"/>
              </a:ext>
            </a:extLst>
          </p:cNvPr>
          <p:cNvCxnSpPr>
            <a:cxnSpLocks/>
            <a:stCxn id="513" idx="2"/>
            <a:endCxn id="522" idx="0"/>
          </p:cNvCxnSpPr>
          <p:nvPr/>
        </p:nvCxnSpPr>
        <p:spPr>
          <a:xfrm flipH="1">
            <a:off x="8564880" y="22163285"/>
            <a:ext cx="5910" cy="431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>
            <a:extLst>
              <a:ext uri="{FF2B5EF4-FFF2-40B4-BE49-F238E27FC236}">
                <a16:creationId xmlns:a16="http://schemas.microsoft.com/office/drawing/2014/main" id="{54ECA3B8-00E4-4C65-A2EC-6EB807D31DF0}"/>
              </a:ext>
            </a:extLst>
          </p:cNvPr>
          <p:cNvCxnSpPr>
            <a:cxnSpLocks/>
            <a:stCxn id="513" idx="3"/>
            <a:endCxn id="517" idx="1"/>
          </p:cNvCxnSpPr>
          <p:nvPr/>
        </p:nvCxnSpPr>
        <p:spPr>
          <a:xfrm flipV="1">
            <a:off x="9593996" y="21910981"/>
            <a:ext cx="403744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순서도: 처리 515">
            <a:extLst>
              <a:ext uri="{FF2B5EF4-FFF2-40B4-BE49-F238E27FC236}">
                <a16:creationId xmlns:a16="http://schemas.microsoft.com/office/drawing/2014/main" id="{07BC27D4-7599-4695-8571-EC50EC23D1AF}"/>
              </a:ext>
            </a:extLst>
          </p:cNvPr>
          <p:cNvSpPr/>
          <p:nvPr/>
        </p:nvSpPr>
        <p:spPr>
          <a:xfrm>
            <a:off x="9359853" y="21528658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7" name="순서도: 처리 516">
            <a:extLst>
              <a:ext uri="{FF2B5EF4-FFF2-40B4-BE49-F238E27FC236}">
                <a16:creationId xmlns:a16="http://schemas.microsoft.com/office/drawing/2014/main" id="{5EECBF24-46AD-42B1-A97E-9A3F275690C4}"/>
              </a:ext>
            </a:extLst>
          </p:cNvPr>
          <p:cNvSpPr/>
          <p:nvPr/>
        </p:nvSpPr>
        <p:spPr>
          <a:xfrm>
            <a:off x="9997740" y="21667109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B=C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인 둔각이등변삼각형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9" name="순서도: 처리 518">
            <a:extLst>
              <a:ext uri="{FF2B5EF4-FFF2-40B4-BE49-F238E27FC236}">
                <a16:creationId xmlns:a16="http://schemas.microsoft.com/office/drawing/2014/main" id="{3736640F-5FC2-4A3A-9294-A5042AB0233D}"/>
              </a:ext>
            </a:extLst>
          </p:cNvPr>
          <p:cNvSpPr/>
          <p:nvPr/>
        </p:nvSpPr>
        <p:spPr>
          <a:xfrm>
            <a:off x="9359854" y="20674235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0" name="순서도: 처리 519">
            <a:extLst>
              <a:ext uri="{FF2B5EF4-FFF2-40B4-BE49-F238E27FC236}">
                <a16:creationId xmlns:a16="http://schemas.microsoft.com/office/drawing/2014/main" id="{A2A2D71C-DE6D-4728-ADC2-E9C0436DFD72}"/>
              </a:ext>
            </a:extLst>
          </p:cNvPr>
          <p:cNvSpPr/>
          <p:nvPr/>
        </p:nvSpPr>
        <p:spPr>
          <a:xfrm>
            <a:off x="7889610" y="22064885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2" name="순서도: 판단 521">
            <a:extLst>
              <a:ext uri="{FF2B5EF4-FFF2-40B4-BE49-F238E27FC236}">
                <a16:creationId xmlns:a16="http://schemas.microsoft.com/office/drawing/2014/main" id="{B02DD11D-EB50-4BD6-9B08-AA0E99C3A1CA}"/>
              </a:ext>
            </a:extLst>
          </p:cNvPr>
          <p:cNvSpPr/>
          <p:nvPr/>
        </p:nvSpPr>
        <p:spPr>
          <a:xfrm>
            <a:off x="7541674" y="22594865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C==A</a:t>
            </a:r>
          </a:p>
        </p:txBody>
      </p:sp>
      <p:cxnSp>
        <p:nvCxnSpPr>
          <p:cNvPr id="523" name="직선 화살표 연결선 522">
            <a:extLst>
              <a:ext uri="{FF2B5EF4-FFF2-40B4-BE49-F238E27FC236}">
                <a16:creationId xmlns:a16="http://schemas.microsoft.com/office/drawing/2014/main" id="{D7268AD3-2333-434B-9113-1732902F9D03}"/>
              </a:ext>
            </a:extLst>
          </p:cNvPr>
          <p:cNvCxnSpPr>
            <a:cxnSpLocks/>
            <a:stCxn id="522" idx="2"/>
            <a:endCxn id="532" idx="0"/>
          </p:cNvCxnSpPr>
          <p:nvPr/>
        </p:nvCxnSpPr>
        <p:spPr>
          <a:xfrm flipH="1">
            <a:off x="8552639" y="23082612"/>
            <a:ext cx="12241" cy="445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직선 화살표 연결선 523">
            <a:extLst>
              <a:ext uri="{FF2B5EF4-FFF2-40B4-BE49-F238E27FC236}">
                <a16:creationId xmlns:a16="http://schemas.microsoft.com/office/drawing/2014/main" id="{5F6ABC65-EA4E-4A9D-9C95-6557DB2A0DBF}"/>
              </a:ext>
            </a:extLst>
          </p:cNvPr>
          <p:cNvCxnSpPr>
            <a:cxnSpLocks/>
            <a:stCxn id="522" idx="3"/>
            <a:endCxn id="525" idx="1"/>
          </p:cNvCxnSpPr>
          <p:nvPr/>
        </p:nvCxnSpPr>
        <p:spPr>
          <a:xfrm flipV="1">
            <a:off x="9588086" y="22830308"/>
            <a:ext cx="403744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순서도: 처리 524">
            <a:extLst>
              <a:ext uri="{FF2B5EF4-FFF2-40B4-BE49-F238E27FC236}">
                <a16:creationId xmlns:a16="http://schemas.microsoft.com/office/drawing/2014/main" id="{B7A8F3BB-6CCF-4A78-B604-A4BE97EF6565}"/>
              </a:ext>
            </a:extLst>
          </p:cNvPr>
          <p:cNvSpPr/>
          <p:nvPr/>
        </p:nvSpPr>
        <p:spPr>
          <a:xfrm>
            <a:off x="9991830" y="22586436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C=A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인 둔각이등변삼각형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6" name="순서도: 처리 525">
            <a:extLst>
              <a:ext uri="{FF2B5EF4-FFF2-40B4-BE49-F238E27FC236}">
                <a16:creationId xmlns:a16="http://schemas.microsoft.com/office/drawing/2014/main" id="{EEB5A34D-442A-463A-ABA0-BD81E4607099}"/>
              </a:ext>
            </a:extLst>
          </p:cNvPr>
          <p:cNvSpPr/>
          <p:nvPr/>
        </p:nvSpPr>
        <p:spPr>
          <a:xfrm>
            <a:off x="7883700" y="22984212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2" name="순서도: 처리 531">
            <a:extLst>
              <a:ext uri="{FF2B5EF4-FFF2-40B4-BE49-F238E27FC236}">
                <a16:creationId xmlns:a16="http://schemas.microsoft.com/office/drawing/2014/main" id="{3367A80C-FFB3-4EFF-8FDE-97CD71C7E9F6}"/>
              </a:ext>
            </a:extLst>
          </p:cNvPr>
          <p:cNvSpPr/>
          <p:nvPr/>
        </p:nvSpPr>
        <p:spPr>
          <a:xfrm>
            <a:off x="7069203" y="23528416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둔각삼각형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3" name="순서도: 처리 532">
            <a:extLst>
              <a:ext uri="{FF2B5EF4-FFF2-40B4-BE49-F238E27FC236}">
                <a16:creationId xmlns:a16="http://schemas.microsoft.com/office/drawing/2014/main" id="{1C63F061-489F-41DC-9F2C-3C711EB4B929}"/>
              </a:ext>
            </a:extLst>
          </p:cNvPr>
          <p:cNvSpPr/>
          <p:nvPr/>
        </p:nvSpPr>
        <p:spPr>
          <a:xfrm>
            <a:off x="9337584" y="22454911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6" name="연결선: 꺾임 555">
            <a:extLst>
              <a:ext uri="{FF2B5EF4-FFF2-40B4-BE49-F238E27FC236}">
                <a16:creationId xmlns:a16="http://schemas.microsoft.com/office/drawing/2014/main" id="{2A4485E6-68B1-4AC6-B77C-8F7BC9474786}"/>
              </a:ext>
            </a:extLst>
          </p:cNvPr>
          <p:cNvCxnSpPr>
            <a:cxnSpLocks/>
            <a:stCxn id="460" idx="3"/>
            <a:endCxn id="14" idx="1"/>
          </p:cNvCxnSpPr>
          <p:nvPr/>
        </p:nvCxnSpPr>
        <p:spPr>
          <a:xfrm flipH="1" flipV="1">
            <a:off x="2130244" y="3436214"/>
            <a:ext cx="15552405" cy="8482257"/>
          </a:xfrm>
          <a:prstGeom prst="bentConnector4">
            <a:avLst>
              <a:gd name="adj1" fmla="val -1470"/>
              <a:gd name="adj2" fmla="val 1091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연결선: 꺾임 557">
            <a:extLst>
              <a:ext uri="{FF2B5EF4-FFF2-40B4-BE49-F238E27FC236}">
                <a16:creationId xmlns:a16="http://schemas.microsoft.com/office/drawing/2014/main" id="{7FC95819-8731-4033-8E61-1F5037293C57}"/>
              </a:ext>
            </a:extLst>
          </p:cNvPr>
          <p:cNvCxnSpPr>
            <a:cxnSpLocks/>
            <a:stCxn id="465" idx="3"/>
            <a:endCxn id="14" idx="1"/>
          </p:cNvCxnSpPr>
          <p:nvPr/>
        </p:nvCxnSpPr>
        <p:spPr>
          <a:xfrm flipH="1" flipV="1">
            <a:off x="2130244" y="3436214"/>
            <a:ext cx="15552404" cy="9372713"/>
          </a:xfrm>
          <a:prstGeom prst="bentConnector4">
            <a:avLst>
              <a:gd name="adj1" fmla="val -1470"/>
              <a:gd name="adj2" fmla="val 108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연결선: 꺾임 559">
            <a:extLst>
              <a:ext uri="{FF2B5EF4-FFF2-40B4-BE49-F238E27FC236}">
                <a16:creationId xmlns:a16="http://schemas.microsoft.com/office/drawing/2014/main" id="{922790F1-334C-4DBA-A6B8-5FBF75FA895E}"/>
              </a:ext>
            </a:extLst>
          </p:cNvPr>
          <p:cNvCxnSpPr>
            <a:cxnSpLocks/>
            <a:stCxn id="393" idx="3"/>
            <a:endCxn id="14" idx="1"/>
          </p:cNvCxnSpPr>
          <p:nvPr/>
        </p:nvCxnSpPr>
        <p:spPr>
          <a:xfrm flipH="1" flipV="1">
            <a:off x="2130244" y="3436214"/>
            <a:ext cx="14490587" cy="10300472"/>
          </a:xfrm>
          <a:prstGeom prst="bentConnector4">
            <a:avLst>
              <a:gd name="adj1" fmla="val -8940"/>
              <a:gd name="adj2" fmla="val 1076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꺾임 561">
            <a:extLst>
              <a:ext uri="{FF2B5EF4-FFF2-40B4-BE49-F238E27FC236}">
                <a16:creationId xmlns:a16="http://schemas.microsoft.com/office/drawing/2014/main" id="{53B2D350-4DF5-4B2B-943C-690C16932B12}"/>
              </a:ext>
            </a:extLst>
          </p:cNvPr>
          <p:cNvCxnSpPr>
            <a:cxnSpLocks/>
            <a:stCxn id="303" idx="3"/>
            <a:endCxn id="14" idx="1"/>
          </p:cNvCxnSpPr>
          <p:nvPr/>
        </p:nvCxnSpPr>
        <p:spPr>
          <a:xfrm flipH="1" flipV="1">
            <a:off x="2130244" y="3436214"/>
            <a:ext cx="10791342" cy="6660879"/>
          </a:xfrm>
          <a:prstGeom prst="bentConnector4">
            <a:avLst>
              <a:gd name="adj1" fmla="val -2118"/>
              <a:gd name="adj2" fmla="val 11166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연결선: 꺾임 563">
            <a:extLst>
              <a:ext uri="{FF2B5EF4-FFF2-40B4-BE49-F238E27FC236}">
                <a16:creationId xmlns:a16="http://schemas.microsoft.com/office/drawing/2014/main" id="{60603663-3E50-4CE0-B324-5FEAA8BDA6CF}"/>
              </a:ext>
            </a:extLst>
          </p:cNvPr>
          <p:cNvCxnSpPr>
            <a:cxnSpLocks/>
            <a:stCxn id="402" idx="3"/>
            <a:endCxn id="14" idx="1"/>
          </p:cNvCxnSpPr>
          <p:nvPr/>
        </p:nvCxnSpPr>
        <p:spPr>
          <a:xfrm flipH="1" flipV="1">
            <a:off x="2130244" y="3436214"/>
            <a:ext cx="11632597" cy="12073570"/>
          </a:xfrm>
          <a:prstGeom prst="bentConnector4">
            <a:avLst>
              <a:gd name="adj1" fmla="val -35242"/>
              <a:gd name="adj2" fmla="val 1064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연결선: 꺾임 565">
            <a:extLst>
              <a:ext uri="{FF2B5EF4-FFF2-40B4-BE49-F238E27FC236}">
                <a16:creationId xmlns:a16="http://schemas.microsoft.com/office/drawing/2014/main" id="{242C0196-2B76-47C7-87E0-11478BB085EF}"/>
              </a:ext>
            </a:extLst>
          </p:cNvPr>
          <p:cNvCxnSpPr>
            <a:cxnSpLocks/>
            <a:stCxn id="419" idx="3"/>
            <a:endCxn id="14" idx="1"/>
          </p:cNvCxnSpPr>
          <p:nvPr/>
        </p:nvCxnSpPr>
        <p:spPr>
          <a:xfrm flipH="1" flipV="1">
            <a:off x="2130244" y="3436214"/>
            <a:ext cx="13715498" cy="13213016"/>
          </a:xfrm>
          <a:prstGeom prst="bentConnector4">
            <a:avLst>
              <a:gd name="adj1" fmla="val -15112"/>
              <a:gd name="adj2" fmla="val 1058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연결선: 꺾임 567">
            <a:extLst>
              <a:ext uri="{FF2B5EF4-FFF2-40B4-BE49-F238E27FC236}">
                <a16:creationId xmlns:a16="http://schemas.microsoft.com/office/drawing/2014/main" id="{817D5E7F-D2E4-4346-B29A-DC9F92C86875}"/>
              </a:ext>
            </a:extLst>
          </p:cNvPr>
          <p:cNvCxnSpPr>
            <a:cxnSpLocks/>
            <a:stCxn id="427" idx="3"/>
            <a:endCxn id="14" idx="1"/>
          </p:cNvCxnSpPr>
          <p:nvPr/>
        </p:nvCxnSpPr>
        <p:spPr>
          <a:xfrm flipH="1" flipV="1">
            <a:off x="2130244" y="3436214"/>
            <a:ext cx="14395819" cy="14065094"/>
          </a:xfrm>
          <a:prstGeom prst="bentConnector4">
            <a:avLst>
              <a:gd name="adj1" fmla="val -9422"/>
              <a:gd name="adj2" fmla="val 1055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연결선: 꺾임 569">
            <a:extLst>
              <a:ext uri="{FF2B5EF4-FFF2-40B4-BE49-F238E27FC236}">
                <a16:creationId xmlns:a16="http://schemas.microsoft.com/office/drawing/2014/main" id="{A326861C-5875-4986-A1E7-F2B6523CE8D6}"/>
              </a:ext>
            </a:extLst>
          </p:cNvPr>
          <p:cNvCxnSpPr>
            <a:cxnSpLocks/>
            <a:stCxn id="443" idx="3"/>
            <a:endCxn id="14" idx="1"/>
          </p:cNvCxnSpPr>
          <p:nvPr/>
        </p:nvCxnSpPr>
        <p:spPr>
          <a:xfrm flipH="1" flipV="1">
            <a:off x="2130244" y="3436214"/>
            <a:ext cx="14389909" cy="14984421"/>
          </a:xfrm>
          <a:prstGeom prst="bentConnector4">
            <a:avLst>
              <a:gd name="adj1" fmla="val -9638"/>
              <a:gd name="adj2" fmla="val 1051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꺾임 572">
            <a:extLst>
              <a:ext uri="{FF2B5EF4-FFF2-40B4-BE49-F238E27FC236}">
                <a16:creationId xmlns:a16="http://schemas.microsoft.com/office/drawing/2014/main" id="{E6239F94-04F6-40B4-8F7C-74489269894F}"/>
              </a:ext>
            </a:extLst>
          </p:cNvPr>
          <p:cNvCxnSpPr>
            <a:cxnSpLocks/>
            <a:stCxn id="449" idx="3"/>
            <a:endCxn id="14" idx="1"/>
          </p:cNvCxnSpPr>
          <p:nvPr/>
        </p:nvCxnSpPr>
        <p:spPr>
          <a:xfrm flipH="1" flipV="1">
            <a:off x="2130244" y="3436214"/>
            <a:ext cx="14392864" cy="15874877"/>
          </a:xfrm>
          <a:prstGeom prst="bentConnector4">
            <a:avLst>
              <a:gd name="adj1" fmla="val -9635"/>
              <a:gd name="adj2" fmla="val 1048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연결선: 꺾임 574">
            <a:extLst>
              <a:ext uri="{FF2B5EF4-FFF2-40B4-BE49-F238E27FC236}">
                <a16:creationId xmlns:a16="http://schemas.microsoft.com/office/drawing/2014/main" id="{0D4F5A45-D3D3-4366-804F-95BBD6BA15F0}"/>
              </a:ext>
            </a:extLst>
          </p:cNvPr>
          <p:cNvCxnSpPr>
            <a:cxnSpLocks/>
            <a:stCxn id="481" idx="3"/>
            <a:endCxn id="14" idx="1"/>
          </p:cNvCxnSpPr>
          <p:nvPr/>
        </p:nvCxnSpPr>
        <p:spPr>
          <a:xfrm flipH="1" flipV="1">
            <a:off x="2130244" y="3436214"/>
            <a:ext cx="11479372" cy="16682917"/>
          </a:xfrm>
          <a:prstGeom prst="bentConnector4">
            <a:avLst>
              <a:gd name="adj1" fmla="val -37438"/>
              <a:gd name="adj2" fmla="val 1046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연결선: 꺾임 576">
            <a:extLst>
              <a:ext uri="{FF2B5EF4-FFF2-40B4-BE49-F238E27FC236}">
                <a16:creationId xmlns:a16="http://schemas.microsoft.com/office/drawing/2014/main" id="{ECD7919B-6669-4716-BBEE-A0C49551D6FC}"/>
              </a:ext>
            </a:extLst>
          </p:cNvPr>
          <p:cNvCxnSpPr>
            <a:cxnSpLocks/>
            <a:stCxn id="510" idx="3"/>
            <a:endCxn id="14" idx="1"/>
          </p:cNvCxnSpPr>
          <p:nvPr/>
        </p:nvCxnSpPr>
        <p:spPr>
          <a:xfrm flipH="1" flipV="1">
            <a:off x="2130244" y="3436214"/>
            <a:ext cx="10837323" cy="17622689"/>
          </a:xfrm>
          <a:prstGeom prst="bentConnector4">
            <a:avLst>
              <a:gd name="adj1" fmla="val -45422"/>
              <a:gd name="adj2" fmla="val 1044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연결선: 꺾임 578">
            <a:extLst>
              <a:ext uri="{FF2B5EF4-FFF2-40B4-BE49-F238E27FC236}">
                <a16:creationId xmlns:a16="http://schemas.microsoft.com/office/drawing/2014/main" id="{9219CA29-9110-4824-AC17-6EEA1C0DD139}"/>
              </a:ext>
            </a:extLst>
          </p:cNvPr>
          <p:cNvCxnSpPr>
            <a:cxnSpLocks/>
            <a:stCxn id="517" idx="3"/>
            <a:endCxn id="14" idx="1"/>
          </p:cNvCxnSpPr>
          <p:nvPr/>
        </p:nvCxnSpPr>
        <p:spPr>
          <a:xfrm flipH="1" flipV="1">
            <a:off x="2130244" y="3436214"/>
            <a:ext cx="10834368" cy="18474767"/>
          </a:xfrm>
          <a:prstGeom prst="bentConnector4">
            <a:avLst>
              <a:gd name="adj1" fmla="val -45716"/>
              <a:gd name="adj2" fmla="val 1042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연결선: 꺾임 580">
            <a:extLst>
              <a:ext uri="{FF2B5EF4-FFF2-40B4-BE49-F238E27FC236}">
                <a16:creationId xmlns:a16="http://schemas.microsoft.com/office/drawing/2014/main" id="{2032B7C8-CD2C-4503-9E2C-306A45C3816E}"/>
              </a:ext>
            </a:extLst>
          </p:cNvPr>
          <p:cNvCxnSpPr>
            <a:cxnSpLocks/>
            <a:stCxn id="525" idx="3"/>
            <a:endCxn id="14" idx="1"/>
          </p:cNvCxnSpPr>
          <p:nvPr/>
        </p:nvCxnSpPr>
        <p:spPr>
          <a:xfrm flipH="1" flipV="1">
            <a:off x="2130244" y="3436214"/>
            <a:ext cx="10828458" cy="19394094"/>
          </a:xfrm>
          <a:prstGeom prst="bentConnector4">
            <a:avLst>
              <a:gd name="adj1" fmla="val -45740"/>
              <a:gd name="adj2" fmla="val 1040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연결선: 꺾임 582">
            <a:extLst>
              <a:ext uri="{FF2B5EF4-FFF2-40B4-BE49-F238E27FC236}">
                <a16:creationId xmlns:a16="http://schemas.microsoft.com/office/drawing/2014/main" id="{57C1C95D-A149-4B04-BABB-DBE5C3C4E185}"/>
              </a:ext>
            </a:extLst>
          </p:cNvPr>
          <p:cNvCxnSpPr>
            <a:cxnSpLocks/>
            <a:stCxn id="532" idx="3"/>
            <a:endCxn id="14" idx="1"/>
          </p:cNvCxnSpPr>
          <p:nvPr/>
        </p:nvCxnSpPr>
        <p:spPr>
          <a:xfrm flipH="1" flipV="1">
            <a:off x="2130244" y="3436214"/>
            <a:ext cx="7905831" cy="20336074"/>
          </a:xfrm>
          <a:prstGeom prst="bentConnector4">
            <a:avLst>
              <a:gd name="adj1" fmla="val -99277"/>
              <a:gd name="adj2" fmla="val 10382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9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1EE2E-853C-4A42-826B-CCE57AE0A21A}"/>
              </a:ext>
            </a:extLst>
          </p:cNvPr>
          <p:cNvSpPr txBox="1"/>
          <p:nvPr/>
        </p:nvSpPr>
        <p:spPr>
          <a:xfrm>
            <a:off x="307895" y="245943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3. </a:t>
            </a:r>
            <a:r>
              <a:rPr lang="ko-KR" altLang="en-US" sz="2000"/>
              <a:t>체감 온도 계산기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CE571FBB-4853-49BE-96A9-5EA9103F30BC}"/>
              </a:ext>
            </a:extLst>
          </p:cNvPr>
          <p:cNvSpPr/>
          <p:nvPr/>
        </p:nvSpPr>
        <p:spPr>
          <a:xfrm>
            <a:off x="2996903" y="971197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START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8343C5-D521-4A47-B80F-86887AF8429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452924" y="1290882"/>
            <a:ext cx="1929" cy="223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준비 8">
            <a:extLst>
              <a:ext uri="{FF2B5EF4-FFF2-40B4-BE49-F238E27FC236}">
                <a16:creationId xmlns:a16="http://schemas.microsoft.com/office/drawing/2014/main" id="{4DABE363-7AEB-429A-B49C-C74ADAF0C732}"/>
              </a:ext>
            </a:extLst>
          </p:cNvPr>
          <p:cNvSpPr/>
          <p:nvPr/>
        </p:nvSpPr>
        <p:spPr>
          <a:xfrm>
            <a:off x="1976066" y="1514780"/>
            <a:ext cx="2957574" cy="479821"/>
          </a:xfrm>
          <a:prstGeom prst="flowChartPreparat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float tem, senTem, windms, windkmh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순서도: 데이터 9">
            <a:extLst>
              <a:ext uri="{FF2B5EF4-FFF2-40B4-BE49-F238E27FC236}">
                <a16:creationId xmlns:a16="http://schemas.microsoft.com/office/drawing/2014/main" id="{537960BA-334D-4855-B4EA-44311060C66C}"/>
              </a:ext>
            </a:extLst>
          </p:cNvPr>
          <p:cNvSpPr/>
          <p:nvPr/>
        </p:nvSpPr>
        <p:spPr>
          <a:xfrm>
            <a:off x="2369454" y="2246189"/>
            <a:ext cx="2166940" cy="490951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Read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tem, windms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DDBDC9-7B6F-437D-96D4-B1112F34CE30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flipH="1">
            <a:off x="3452924" y="1994601"/>
            <a:ext cx="1929" cy="25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7FFBCE-B2B7-4F64-9243-218AE59257F8}"/>
              </a:ext>
            </a:extLst>
          </p:cNvPr>
          <p:cNvCxnSpPr>
            <a:cxnSpLocks/>
            <a:stCxn id="10" idx="4"/>
            <a:endCxn id="35" idx="0"/>
          </p:cNvCxnSpPr>
          <p:nvPr/>
        </p:nvCxnSpPr>
        <p:spPr>
          <a:xfrm flipH="1">
            <a:off x="3452923" y="2737140"/>
            <a:ext cx="1" cy="32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87323965-59DD-4C6D-8E65-FF1E4078514B}"/>
              </a:ext>
            </a:extLst>
          </p:cNvPr>
          <p:cNvSpPr/>
          <p:nvPr/>
        </p:nvSpPr>
        <p:spPr>
          <a:xfrm>
            <a:off x="2290924" y="3065999"/>
            <a:ext cx="2323998" cy="490951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windkmh = windms*3.6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순서도: 처리 40">
                <a:extLst>
                  <a:ext uri="{FF2B5EF4-FFF2-40B4-BE49-F238E27FC236}">
                    <a16:creationId xmlns:a16="http://schemas.microsoft.com/office/drawing/2014/main" id="{9192D19B-31A5-4E15-A79B-4E475EE36AFF}"/>
                  </a:ext>
                </a:extLst>
              </p:cNvPr>
              <p:cNvSpPr/>
              <p:nvPr/>
            </p:nvSpPr>
            <p:spPr>
              <a:xfrm>
                <a:off x="477338" y="3885809"/>
                <a:ext cx="5951170" cy="490951"/>
              </a:xfrm>
              <a:prstGeom prst="flowChartProcess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+mn-ea"/>
                  </a:rPr>
                  <a:t>senTem = </a:t>
                </a:r>
              </a:p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+mn-ea"/>
                  </a:rPr>
                  <a:t>13.12+0.6215 * tem-11.37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tx1"/>
                            </a:solidFill>
                            <a:latin typeface="+mn-ea"/>
                          </a:rPr>
                          <m:t>windkmh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0.16</m:t>
                        </m:r>
                      </m:sup>
                    </m:sSup>
                  </m:oMath>
                </a14:m>
                <a:r>
                  <a:rPr lang="en-US" altLang="ko-KR" sz="1400">
                    <a:solidFill>
                      <a:schemeClr val="tx1"/>
                    </a:solidFill>
                    <a:latin typeface="+mn-ea"/>
                  </a:rPr>
                  <a:t>+0.3965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tx1"/>
                            </a:solidFill>
                            <a:latin typeface="+mn-ea"/>
                          </a:rPr>
                          <m:t>windkmh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0.16</m:t>
                        </m:r>
                      </m:sup>
                    </m:sSup>
                  </m:oMath>
                </a14:m>
                <a:r>
                  <a:rPr lang="en-US" altLang="ko-KR" sz="1400">
                    <a:solidFill>
                      <a:schemeClr val="tx1"/>
                    </a:solidFill>
                    <a:latin typeface="+mn-ea"/>
                  </a:rPr>
                  <a:t> * tem </a:t>
                </a:r>
              </a:p>
            </p:txBody>
          </p:sp>
        </mc:Choice>
        <mc:Fallback xmlns="">
          <p:sp>
            <p:nvSpPr>
              <p:cNvPr id="41" name="순서도: 처리 40">
                <a:extLst>
                  <a:ext uri="{FF2B5EF4-FFF2-40B4-BE49-F238E27FC236}">
                    <a16:creationId xmlns:a16="http://schemas.microsoft.com/office/drawing/2014/main" id="{9192D19B-31A5-4E15-A79B-4E475EE36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38" y="3885809"/>
                <a:ext cx="5951170" cy="490951"/>
              </a:xfrm>
              <a:prstGeom prst="flowChartProcess">
                <a:avLst/>
              </a:prstGeom>
              <a:blipFill>
                <a:blip r:embed="rId2"/>
                <a:stretch>
                  <a:fillRect t="-2353" r="-102" b="-129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D529F23-2143-484F-A6DD-792C551D0787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3452923" y="3556950"/>
            <a:ext cx="0" cy="32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DBFA6E4E-2EFE-41F6-8023-1718CDC9B71A}"/>
              </a:ext>
            </a:extLst>
          </p:cNvPr>
          <p:cNvSpPr/>
          <p:nvPr/>
        </p:nvSpPr>
        <p:spPr>
          <a:xfrm>
            <a:off x="5649497" y="4672434"/>
            <a:ext cx="1911388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측정할 수 없습니다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34FEC427-B4C8-4E5B-BDFE-AE701F70F35C}"/>
              </a:ext>
            </a:extLst>
          </p:cNvPr>
          <p:cNvSpPr/>
          <p:nvPr/>
        </p:nvSpPr>
        <p:spPr>
          <a:xfrm>
            <a:off x="1824072" y="4617647"/>
            <a:ext cx="3257702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tem &gt; 10 || windms &lt; 1.5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273437-37A2-41B9-B7DF-C4C9CA5689A3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 flipV="1">
            <a:off x="5081774" y="4953232"/>
            <a:ext cx="5677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5EBC564-8026-4761-B9E3-A5E59B1E714C}"/>
              </a:ext>
            </a:extLst>
          </p:cNvPr>
          <p:cNvCxnSpPr>
            <a:cxnSpLocks/>
            <a:stCxn id="52" idx="2"/>
            <a:endCxn id="93" idx="0"/>
          </p:cNvCxnSpPr>
          <p:nvPr/>
        </p:nvCxnSpPr>
        <p:spPr>
          <a:xfrm>
            <a:off x="3452923" y="5288818"/>
            <a:ext cx="0" cy="352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5465CD19-16A6-4EFC-AD3E-1211F432A8DA}"/>
              </a:ext>
            </a:extLst>
          </p:cNvPr>
          <p:cNvSpPr/>
          <p:nvPr/>
        </p:nvSpPr>
        <p:spPr>
          <a:xfrm>
            <a:off x="2905039" y="5186860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2E99B7B1-53D8-4E5D-A051-52A1960ECCFE}"/>
              </a:ext>
            </a:extLst>
          </p:cNvPr>
          <p:cNvSpPr/>
          <p:nvPr/>
        </p:nvSpPr>
        <p:spPr>
          <a:xfrm>
            <a:off x="5081774" y="4502132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B0E6259-96C0-41B8-82C9-9C3093691996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>
            <a:off x="3452923" y="4376760"/>
            <a:ext cx="0" cy="240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E911678A-066C-40D9-B4C0-CBC1A9DD3269}"/>
              </a:ext>
            </a:extLst>
          </p:cNvPr>
          <p:cNvSpPr/>
          <p:nvPr/>
        </p:nvSpPr>
        <p:spPr>
          <a:xfrm>
            <a:off x="6006748" y="5696097"/>
            <a:ext cx="2697414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체감온도는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senTem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도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D97E266E-21AB-45DA-8CE6-A3E85876FA38}"/>
              </a:ext>
            </a:extLst>
          </p:cNvPr>
          <p:cNvSpPr/>
          <p:nvPr/>
        </p:nvSpPr>
        <p:spPr>
          <a:xfrm>
            <a:off x="1431021" y="5641310"/>
            <a:ext cx="4043804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senTem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&gt; tem &amp;&amp; senTem – tem &gt;= 3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47489E5-5719-47BC-81AC-C1FE03507BEF}"/>
              </a:ext>
            </a:extLst>
          </p:cNvPr>
          <p:cNvCxnSpPr>
            <a:cxnSpLocks/>
            <a:stCxn id="93" idx="3"/>
            <a:endCxn id="92" idx="1"/>
          </p:cNvCxnSpPr>
          <p:nvPr/>
        </p:nvCxnSpPr>
        <p:spPr>
          <a:xfrm flipV="1">
            <a:off x="5474825" y="5976895"/>
            <a:ext cx="5319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6D0D598-FCCF-43CD-97A3-BAEEA5695222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>
            <a:off x="3452923" y="6312481"/>
            <a:ext cx="0" cy="427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7BBD6BDF-63B2-4E2F-8B18-25BC0065FA89}"/>
              </a:ext>
            </a:extLst>
          </p:cNvPr>
          <p:cNvSpPr/>
          <p:nvPr/>
        </p:nvSpPr>
        <p:spPr>
          <a:xfrm>
            <a:off x="2996903" y="6254303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32E128EB-9E63-4B59-A33D-94BD19D460FC}"/>
              </a:ext>
            </a:extLst>
          </p:cNvPr>
          <p:cNvSpPr/>
          <p:nvPr/>
        </p:nvSpPr>
        <p:spPr>
          <a:xfrm>
            <a:off x="5342935" y="5546049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순서도: 판단 106">
            <a:extLst>
              <a:ext uri="{FF2B5EF4-FFF2-40B4-BE49-F238E27FC236}">
                <a16:creationId xmlns:a16="http://schemas.microsoft.com/office/drawing/2014/main" id="{B5AA62F0-E5EA-494C-8E28-D5A0426319FF}"/>
              </a:ext>
            </a:extLst>
          </p:cNvPr>
          <p:cNvSpPr/>
          <p:nvPr/>
        </p:nvSpPr>
        <p:spPr>
          <a:xfrm>
            <a:off x="1431021" y="6740246"/>
            <a:ext cx="4043804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senTem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&lt; tem &amp;&amp; tem – senTem &gt;= 3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286412B-1956-40C4-9A04-144B12AB3FAB}"/>
              </a:ext>
            </a:extLst>
          </p:cNvPr>
          <p:cNvCxnSpPr>
            <a:cxnSpLocks/>
            <a:stCxn id="107" idx="3"/>
            <a:endCxn id="127" idx="1"/>
          </p:cNvCxnSpPr>
          <p:nvPr/>
        </p:nvCxnSpPr>
        <p:spPr>
          <a:xfrm flipV="1">
            <a:off x="5474825" y="7075831"/>
            <a:ext cx="34275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9484DC9-0277-4EE3-9B4B-741F5C63E4E4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 flipH="1">
            <a:off x="3439353" y="7411417"/>
            <a:ext cx="13570" cy="381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처리 109">
            <a:extLst>
              <a:ext uri="{FF2B5EF4-FFF2-40B4-BE49-F238E27FC236}">
                <a16:creationId xmlns:a16="http://schemas.microsoft.com/office/drawing/2014/main" id="{D2D4923D-11F3-44E5-A826-DD8B84015123}"/>
              </a:ext>
            </a:extLst>
          </p:cNvPr>
          <p:cNvSpPr/>
          <p:nvPr/>
        </p:nvSpPr>
        <p:spPr>
          <a:xfrm>
            <a:off x="2996903" y="7353239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순서도: 처리 110">
            <a:extLst>
              <a:ext uri="{FF2B5EF4-FFF2-40B4-BE49-F238E27FC236}">
                <a16:creationId xmlns:a16="http://schemas.microsoft.com/office/drawing/2014/main" id="{48F86FA0-8A43-48F1-AA5A-4A783EE01C30}"/>
              </a:ext>
            </a:extLst>
          </p:cNvPr>
          <p:cNvSpPr/>
          <p:nvPr/>
        </p:nvSpPr>
        <p:spPr>
          <a:xfrm>
            <a:off x="5342935" y="6644985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순서도: 처리 115">
            <a:extLst>
              <a:ext uri="{FF2B5EF4-FFF2-40B4-BE49-F238E27FC236}">
                <a16:creationId xmlns:a16="http://schemas.microsoft.com/office/drawing/2014/main" id="{9FCADAE9-4416-4D6F-BD32-DFC4B6D6FCE3}"/>
              </a:ext>
            </a:extLst>
          </p:cNvPr>
          <p:cNvSpPr/>
          <p:nvPr/>
        </p:nvSpPr>
        <p:spPr>
          <a:xfrm>
            <a:off x="9236085" y="5696097"/>
            <a:ext cx="4927852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체감온도가 높습니다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생각보다 더울 수 있으니 참고하세요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EE8EF87-0054-4158-831A-437C148A63BD}"/>
              </a:ext>
            </a:extLst>
          </p:cNvPr>
          <p:cNvCxnSpPr>
            <a:cxnSpLocks/>
            <a:stCxn id="92" idx="3"/>
            <a:endCxn id="116" idx="1"/>
          </p:cNvCxnSpPr>
          <p:nvPr/>
        </p:nvCxnSpPr>
        <p:spPr>
          <a:xfrm>
            <a:off x="8704162" y="5976895"/>
            <a:ext cx="5319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처리 126">
            <a:extLst>
              <a:ext uri="{FF2B5EF4-FFF2-40B4-BE49-F238E27FC236}">
                <a16:creationId xmlns:a16="http://schemas.microsoft.com/office/drawing/2014/main" id="{A936EB6A-4258-4E96-A592-6A4A3A7EECE0}"/>
              </a:ext>
            </a:extLst>
          </p:cNvPr>
          <p:cNvSpPr/>
          <p:nvPr/>
        </p:nvSpPr>
        <p:spPr>
          <a:xfrm>
            <a:off x="5817583" y="6795033"/>
            <a:ext cx="2697414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체감온도는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senTem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도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136BB4F8-C6BD-47AE-8C51-62ECD5252421}"/>
              </a:ext>
            </a:extLst>
          </p:cNvPr>
          <p:cNvSpPr/>
          <p:nvPr/>
        </p:nvSpPr>
        <p:spPr>
          <a:xfrm>
            <a:off x="9046919" y="6795033"/>
            <a:ext cx="5826549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체감온도가 낮습니다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생각보다 추울 수 있으니 가벼운 겉옷 챙기세요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056C1DF-C043-48BE-85F3-11AE79FC2D1E}"/>
              </a:ext>
            </a:extLst>
          </p:cNvPr>
          <p:cNvCxnSpPr>
            <a:cxnSpLocks/>
            <a:stCxn id="127" idx="3"/>
            <a:endCxn id="128" idx="1"/>
          </p:cNvCxnSpPr>
          <p:nvPr/>
        </p:nvCxnSpPr>
        <p:spPr>
          <a:xfrm>
            <a:off x="8514997" y="7075831"/>
            <a:ext cx="5319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순서도: 처리 132">
            <a:extLst>
              <a:ext uri="{FF2B5EF4-FFF2-40B4-BE49-F238E27FC236}">
                <a16:creationId xmlns:a16="http://schemas.microsoft.com/office/drawing/2014/main" id="{4E85EEB5-A79A-4415-8886-F925872BF302}"/>
              </a:ext>
            </a:extLst>
          </p:cNvPr>
          <p:cNvSpPr/>
          <p:nvPr/>
        </p:nvSpPr>
        <p:spPr>
          <a:xfrm>
            <a:off x="2090646" y="7793405"/>
            <a:ext cx="2697414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체감온도는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senTem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도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순서도: 수행의 시작/종료 134">
            <a:extLst>
              <a:ext uri="{FF2B5EF4-FFF2-40B4-BE49-F238E27FC236}">
                <a16:creationId xmlns:a16="http://schemas.microsoft.com/office/drawing/2014/main" id="{682BD529-94F3-4650-A306-737EECAB2583}"/>
              </a:ext>
            </a:extLst>
          </p:cNvPr>
          <p:cNvSpPr/>
          <p:nvPr/>
        </p:nvSpPr>
        <p:spPr>
          <a:xfrm>
            <a:off x="2983332" y="8736989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END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D60C884-9CB3-4D38-AF15-7D367DD94C28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>
            <a:off x="3439353" y="8355001"/>
            <a:ext cx="0" cy="381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25EE0E16-6A81-40C3-B937-5D9494E09398}"/>
              </a:ext>
            </a:extLst>
          </p:cNvPr>
          <p:cNvCxnSpPr>
            <a:cxnSpLocks/>
            <a:stCxn id="116" idx="3"/>
            <a:endCxn id="135" idx="0"/>
          </p:cNvCxnSpPr>
          <p:nvPr/>
        </p:nvCxnSpPr>
        <p:spPr>
          <a:xfrm flipH="1">
            <a:off x="3439353" y="5976895"/>
            <a:ext cx="10724584" cy="2760094"/>
          </a:xfrm>
          <a:prstGeom prst="bentConnector4">
            <a:avLst>
              <a:gd name="adj1" fmla="val -10942"/>
              <a:gd name="adj2" fmla="val 915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09899801-62DC-4B27-A5BA-4DEBBB0934AC}"/>
              </a:ext>
            </a:extLst>
          </p:cNvPr>
          <p:cNvCxnSpPr>
            <a:cxnSpLocks/>
            <a:stCxn id="128" idx="3"/>
            <a:endCxn id="135" idx="0"/>
          </p:cNvCxnSpPr>
          <p:nvPr/>
        </p:nvCxnSpPr>
        <p:spPr>
          <a:xfrm flipH="1">
            <a:off x="3439353" y="7075831"/>
            <a:ext cx="11434115" cy="1661158"/>
          </a:xfrm>
          <a:prstGeom prst="bentConnector4">
            <a:avLst>
              <a:gd name="adj1" fmla="val -3998"/>
              <a:gd name="adj2" fmla="val 860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8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1EE2E-853C-4A42-826B-CCE57AE0A21A}"/>
              </a:ext>
            </a:extLst>
          </p:cNvPr>
          <p:cNvSpPr txBox="1"/>
          <p:nvPr/>
        </p:nvSpPr>
        <p:spPr>
          <a:xfrm>
            <a:off x="307895" y="245943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4. </a:t>
            </a:r>
            <a:r>
              <a:rPr lang="ko-KR" altLang="en-US" sz="2000"/>
              <a:t>랜덤 숫자 뽑기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CE571FBB-4853-49BE-96A9-5EA9103F30BC}"/>
              </a:ext>
            </a:extLst>
          </p:cNvPr>
          <p:cNvSpPr/>
          <p:nvPr/>
        </p:nvSpPr>
        <p:spPr>
          <a:xfrm>
            <a:off x="2996903" y="971197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START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8343C5-D521-4A47-B80F-86887AF8429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452924" y="1290882"/>
            <a:ext cx="1929" cy="223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준비 8">
            <a:extLst>
              <a:ext uri="{FF2B5EF4-FFF2-40B4-BE49-F238E27FC236}">
                <a16:creationId xmlns:a16="http://schemas.microsoft.com/office/drawing/2014/main" id="{4DABE363-7AEB-429A-B49C-C74ADAF0C732}"/>
              </a:ext>
            </a:extLst>
          </p:cNvPr>
          <p:cNvSpPr/>
          <p:nvPr/>
        </p:nvSpPr>
        <p:spPr>
          <a:xfrm>
            <a:off x="2377163" y="1514780"/>
            <a:ext cx="2155380" cy="479821"/>
          </a:xfrm>
          <a:prstGeom prst="flowChartPreparat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int min, max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순서도: 데이터 9">
            <a:extLst>
              <a:ext uri="{FF2B5EF4-FFF2-40B4-BE49-F238E27FC236}">
                <a16:creationId xmlns:a16="http://schemas.microsoft.com/office/drawing/2014/main" id="{537960BA-334D-4855-B4EA-44311060C66C}"/>
              </a:ext>
            </a:extLst>
          </p:cNvPr>
          <p:cNvSpPr/>
          <p:nvPr/>
        </p:nvSpPr>
        <p:spPr>
          <a:xfrm>
            <a:off x="2647884" y="2246189"/>
            <a:ext cx="1610080" cy="490951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Read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min, max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DDBDC9-7B6F-437D-96D4-B1112F34CE30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flipH="1">
            <a:off x="3452924" y="1994601"/>
            <a:ext cx="1929" cy="25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7FFBCE-B2B7-4F64-9243-218AE59257F8}"/>
              </a:ext>
            </a:extLst>
          </p:cNvPr>
          <p:cNvCxnSpPr>
            <a:cxnSpLocks/>
            <a:stCxn id="10" idx="4"/>
            <a:endCxn id="52" idx="0"/>
          </p:cNvCxnSpPr>
          <p:nvPr/>
        </p:nvCxnSpPr>
        <p:spPr>
          <a:xfrm flipH="1">
            <a:off x="3452923" y="2737140"/>
            <a:ext cx="1" cy="356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DBFA6E4E-2EFE-41F6-8023-1718CDC9B71A}"/>
              </a:ext>
            </a:extLst>
          </p:cNvPr>
          <p:cNvSpPr/>
          <p:nvPr/>
        </p:nvSpPr>
        <p:spPr>
          <a:xfrm>
            <a:off x="5646204" y="3148201"/>
            <a:ext cx="2212498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프로그램을 정지합니다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34FEC427-B4C8-4E5B-BDFE-AE701F70F35C}"/>
              </a:ext>
            </a:extLst>
          </p:cNvPr>
          <p:cNvSpPr/>
          <p:nvPr/>
        </p:nvSpPr>
        <p:spPr>
          <a:xfrm>
            <a:off x="1824072" y="3093414"/>
            <a:ext cx="3257702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min == 0 &amp;&amp; max == 0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273437-37A2-41B9-B7DF-C4C9CA5689A3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 flipV="1">
            <a:off x="5081774" y="3428999"/>
            <a:ext cx="5644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5EBC564-8026-4761-B9E3-A5E59B1E714C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3452923" y="3764585"/>
            <a:ext cx="0" cy="352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5465CD19-16A6-4EFC-AD3E-1211F432A8DA}"/>
              </a:ext>
            </a:extLst>
          </p:cNvPr>
          <p:cNvSpPr/>
          <p:nvPr/>
        </p:nvSpPr>
        <p:spPr>
          <a:xfrm>
            <a:off x="2905039" y="3662627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2E99B7B1-53D8-4E5D-A051-52A1960ECCFE}"/>
              </a:ext>
            </a:extLst>
          </p:cNvPr>
          <p:cNvSpPr/>
          <p:nvPr/>
        </p:nvSpPr>
        <p:spPr>
          <a:xfrm>
            <a:off x="5081774" y="2977899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E911678A-066C-40D9-B4C0-CBC1A9DD3269}"/>
              </a:ext>
            </a:extLst>
          </p:cNvPr>
          <p:cNvSpPr/>
          <p:nvPr/>
        </p:nvSpPr>
        <p:spPr>
          <a:xfrm>
            <a:off x="1084168" y="4123341"/>
            <a:ext cx="4737510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뽑힌 숫자는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rand() % (max + 1 - min ) + min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순서도: 수행의 시작/종료 134">
            <a:extLst>
              <a:ext uri="{FF2B5EF4-FFF2-40B4-BE49-F238E27FC236}">
                <a16:creationId xmlns:a16="http://schemas.microsoft.com/office/drawing/2014/main" id="{682BD529-94F3-4650-A306-737EECAB2583}"/>
              </a:ext>
            </a:extLst>
          </p:cNvPr>
          <p:cNvSpPr/>
          <p:nvPr/>
        </p:nvSpPr>
        <p:spPr>
          <a:xfrm>
            <a:off x="8358103" y="3269156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END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09899801-62DC-4B27-A5BA-4DEBBB0934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33549" y="3465562"/>
            <a:ext cx="2438748" cy="1"/>
          </a:xfrm>
          <a:prstGeom prst="bentConnector5">
            <a:avLst>
              <a:gd name="adj1" fmla="val -9374"/>
              <a:gd name="adj2" fmla="val 259735500000"/>
              <a:gd name="adj3" fmla="val 1066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70C0D7C-88E1-4EB5-97FA-0174AB14F20B}"/>
              </a:ext>
            </a:extLst>
          </p:cNvPr>
          <p:cNvCxnSpPr>
            <a:cxnSpLocks/>
            <a:stCxn id="51" idx="3"/>
            <a:endCxn id="135" idx="1"/>
          </p:cNvCxnSpPr>
          <p:nvPr/>
        </p:nvCxnSpPr>
        <p:spPr>
          <a:xfrm>
            <a:off x="7858702" y="3428999"/>
            <a:ext cx="4994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6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604</Words>
  <Application>Microsoft Office PowerPoint</Application>
  <PresentationFormat>와이드스크린</PresentationFormat>
  <Paragraphs>192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13</cp:revision>
  <dcterms:created xsi:type="dcterms:W3CDTF">2022-01-11T14:51:52Z</dcterms:created>
  <dcterms:modified xsi:type="dcterms:W3CDTF">2022-01-21T05:40:17Z</dcterms:modified>
</cp:coreProperties>
</file>