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ED579D-C423-4288-A560-F13B8C32A58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106AB3-3615-46FD-8667-6D5C0A9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nomy.com/science/ask-astro-how-many-exoplanets-does-the-transit-method-miss/" TargetMode="External"/><Relationship Id="rId2" Type="http://schemas.openxmlformats.org/officeDocument/2006/relationships/hyperlink" Target="https://www.esa.int/ESA_Multimedia/Images/2019/02/Detecting_exoplanets_with_radial_veloc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ps.caltech.edu/gps-research/research-programs/planetary-research-option/research-areas/exoplanets-planetary-astronom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9C2-9EB1-703F-2F42-B1B9D2081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Exoplanets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AC5FC-5B87-7F08-0A45-F1E16A11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Mason Gingery</a:t>
            </a:r>
          </a:p>
        </p:txBody>
      </p:sp>
    </p:spTree>
    <p:extLst>
      <p:ext uri="{BB962C8B-B14F-4D97-AF65-F5344CB8AC3E}">
        <p14:creationId xmlns:p14="http://schemas.microsoft.com/office/powerpoint/2010/main" val="48502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C9C2-5EAF-F78B-90A6-2D14402B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E0A8-A1E3-2A71-528D-DBAE1F8C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exoplanet?</a:t>
            </a:r>
          </a:p>
          <a:p>
            <a:r>
              <a:rPr lang="en-US" dirty="0"/>
              <a:t>Why are they important?</a:t>
            </a:r>
          </a:p>
          <a:p>
            <a:r>
              <a:rPr lang="en-US" dirty="0"/>
              <a:t>How do we observe them?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988C-B6D7-2605-C944-52C7D451F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3768918"/>
            <a:ext cx="8406063" cy="25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B5F8-F4D8-BB07-B8CF-D59B3F8A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962B-6260-91F9-2F05-48DFCA6C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other potential habitable worlds</a:t>
            </a:r>
          </a:p>
          <a:p>
            <a:r>
              <a:rPr lang="en-US" dirty="0"/>
              <a:t>Several methods for observing exoplanets</a:t>
            </a:r>
          </a:p>
          <a:p>
            <a:pPr lvl="1"/>
            <a:r>
              <a:rPr lang="en-US" dirty="0"/>
              <a:t>Transit, radial velocity, direct imaging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CA65A-505F-FEEE-E159-00C2D5C7A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38" y="3916540"/>
            <a:ext cx="2451652" cy="2451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24DFA-3AB5-1A34-3577-9194ACB5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25" y="3317430"/>
            <a:ext cx="5211343" cy="31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5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5847-ACBC-1ED4-F689-2B4E3D7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Physics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AA9C-CE4E-5459-BE0C-AE14B19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C2AE3-1F72-DB2B-58F3-0456BD93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05" y="2718117"/>
            <a:ext cx="4771189" cy="35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40E3-0D28-B642-EA0A-00B1DF95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A9DC-34A3-0137-D109-EDC49864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transit data to model in python</a:t>
            </a:r>
          </a:p>
          <a:p>
            <a:r>
              <a:rPr lang="en-US" dirty="0"/>
              <a:t>Run simple modeling codes to visualize</a:t>
            </a:r>
          </a:p>
        </p:txBody>
      </p:sp>
    </p:spTree>
    <p:extLst>
      <p:ext uri="{BB962C8B-B14F-4D97-AF65-F5344CB8AC3E}">
        <p14:creationId xmlns:p14="http://schemas.microsoft.com/office/powerpoint/2010/main" val="329345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3C7C-FD4A-6A5F-0621-EEE1218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F13AE-6A7E-B75D-9027-0858D217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54" y="1690688"/>
            <a:ext cx="10515600" cy="4514697"/>
          </a:xfrm>
        </p:spPr>
      </p:pic>
    </p:spTree>
    <p:extLst>
      <p:ext uri="{BB962C8B-B14F-4D97-AF65-F5344CB8AC3E}">
        <p14:creationId xmlns:p14="http://schemas.microsoft.com/office/powerpoint/2010/main" val="20408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BBA6-C42D-DC62-AD03-60BFBEDB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4B467-EDC3-4F95-4AE5-2E217DA0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3" y="2207452"/>
            <a:ext cx="5519186" cy="4082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F7325-348B-4BC6-D12A-9F1AEE295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7451"/>
            <a:ext cx="5519188" cy="40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91B8-C398-D781-7A2A-4B58444F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F640-9239-C842-FAAC-A877C9E4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Exoplanets have far reaching implications</a:t>
            </a:r>
          </a:p>
          <a:p>
            <a:r>
              <a:rPr lang="en-US" dirty="0"/>
              <a:t>Relatively easy to spot given wide variety of methods</a:t>
            </a:r>
          </a:p>
          <a:p>
            <a:r>
              <a:rPr lang="en-US" dirty="0"/>
              <a:t>Cater to different disciplines of astronomical science</a:t>
            </a:r>
          </a:p>
        </p:txBody>
      </p:sp>
    </p:spTree>
    <p:extLst>
      <p:ext uri="{BB962C8B-B14F-4D97-AF65-F5344CB8AC3E}">
        <p14:creationId xmlns:p14="http://schemas.microsoft.com/office/powerpoint/2010/main" val="25823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4DA-9ED9-B7A0-CA04-2421E2FD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CF4F-BCDC-2FFB-4984-F44EF1CC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https://www.esa.int/ESA_Multimedia/Images/2019/02/Detecting_exoplanets_with_radial_velocity</a:t>
            </a:r>
            <a:endParaRPr lang="en-US" dirty="0"/>
          </a:p>
          <a:p>
            <a:r>
              <a:rPr lang="en-US" dirty="0">
                <a:hlinkClick r:id="rId3"/>
              </a:rPr>
              <a:t>https://www.astronomy.com/science/ask-astro-how-many-exoplanets-does-the-transit-method-miss/</a:t>
            </a:r>
            <a:endParaRPr lang="en-US" dirty="0"/>
          </a:p>
          <a:p>
            <a:r>
              <a:rPr lang="en-US" dirty="0">
                <a:hlinkClick r:id="rId4"/>
              </a:rPr>
              <a:t>https://www.gps.caltech.edu/gps-research/research-programs/planetary-research-option/research-areas/exoplanets-planetary-astronomy</a:t>
            </a:r>
            <a:endParaRPr lang="en-US" dirty="0"/>
          </a:p>
          <a:p>
            <a:r>
              <a:rPr lang="en-US" dirty="0"/>
              <a:t>https://www.wired.com/2010/01/direct-spectrum-exoplanet/</a:t>
            </a:r>
          </a:p>
        </p:txBody>
      </p:sp>
    </p:spTree>
    <p:extLst>
      <p:ext uri="{BB962C8B-B14F-4D97-AF65-F5344CB8AC3E}">
        <p14:creationId xmlns:p14="http://schemas.microsoft.com/office/powerpoint/2010/main" val="29576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Exoplanets</vt:lpstr>
      <vt:lpstr>Background</vt:lpstr>
      <vt:lpstr>Motivation</vt:lpstr>
      <vt:lpstr>Underlying Physics and Math</vt:lpstr>
      <vt:lpstr>Methods</vt:lpstr>
      <vt:lpstr>Code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Exoplanets</dc:title>
  <dc:creator>Gingery, Mason</dc:creator>
  <cp:lastModifiedBy>Gingery, Mason</cp:lastModifiedBy>
  <cp:revision>1</cp:revision>
  <dcterms:created xsi:type="dcterms:W3CDTF">2023-12-14T18:58:15Z</dcterms:created>
  <dcterms:modified xsi:type="dcterms:W3CDTF">2023-12-14T18:58:45Z</dcterms:modified>
</cp:coreProperties>
</file>