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Merriweather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Merriweather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Merriweather-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Merriweather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a5ca3998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a5ca3998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a5ca3998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a5ca3998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a5ca3998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a5ca3998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c4c06360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c4c06360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a990a2eb0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a990a2eb0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c4c0636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c4c0636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c4c06360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c4c06360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a990a2eb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3a990a2eb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a990a2eb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a990a2eb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a990a2eb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a990a2eb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a990a2e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a990a2e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a990a2eb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3a990a2eb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a5ca3998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3a5ca3998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a990a2eb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a990a2eb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a5ca3998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a5ca3998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a5ca3998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a5ca3998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a5ca3998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a5ca3998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a5ca3998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a5ca3998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a5ca3998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a5ca3998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a5ca3998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a5ca3998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136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Busybee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6245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Project Design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2156150" y="4384400"/>
            <a:ext cx="69048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Mason Krause, Mason Luna, Jacqueline Justice, Jason Moss</a:t>
            </a:r>
            <a:endParaRPr sz="18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189" y="0"/>
            <a:ext cx="682107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" y="0"/>
            <a:ext cx="564919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590355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Diagrams</a:t>
            </a:r>
            <a:endParaRPr/>
          </a:p>
        </p:txBody>
      </p:sp>
      <p:sp>
        <p:nvSpPr>
          <p:cNvPr id="172" name="Google Shape;172;p25"/>
          <p:cNvSpPr txBox="1"/>
          <p:nvPr>
            <p:ph idx="2" type="body"/>
          </p:nvPr>
        </p:nvSpPr>
        <p:spPr>
          <a:xfrm>
            <a:off x="5174225" y="362800"/>
            <a:ext cx="3374400" cy="40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block diagram</a:t>
            </a:r>
            <a:r>
              <a:rPr lang="en"/>
              <a:t> provides an overview of the </a:t>
            </a:r>
            <a:r>
              <a:rPr lang="en"/>
              <a:t>system</a:t>
            </a:r>
            <a:r>
              <a:rPr lang="en"/>
              <a:t> architecture, including cloud hosting service providers and the elements of the system which they host, along with the main components of the application code.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component diagram</a:t>
            </a:r>
            <a:r>
              <a:rPr lang="en"/>
              <a:t> provides detail on the specific components of the application code and their implementation details.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entity relationship diagram</a:t>
            </a:r>
            <a:r>
              <a:rPr lang="en"/>
              <a:t> shows the entities involved, the data points we will store, and the relationships between entities.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b="1" lang="en"/>
              <a:t>data flow diagram</a:t>
            </a:r>
            <a:r>
              <a:rPr lang="en"/>
              <a:t> series shows how data flows from external entities through the various processes and data stores of the system, and back.</a:t>
            </a:r>
            <a:endParaRPr/>
          </a:p>
        </p:txBody>
      </p:sp>
      <p:sp>
        <p:nvSpPr>
          <p:cNvPr id="173" name="Google Shape;173;p25"/>
          <p:cNvSpPr txBox="1"/>
          <p:nvPr/>
        </p:nvSpPr>
        <p:spPr>
          <a:xfrm>
            <a:off x="753275" y="2825250"/>
            <a:ext cx="2609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Block, Component, Entity Relationship, Data Flow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111425" y="131290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825" y="1050949"/>
            <a:ext cx="5546726" cy="40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Diagram – Dashboard</a:t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7227310" cy="31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Diagram – Login/Registration</a:t>
            </a:r>
            <a:endParaRPr/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438" y="1853850"/>
            <a:ext cx="5740425" cy="323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idx="4294967295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Entity Relationship Diagram (ERD) shows the fields associated with each entity stored in the database.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user can create 0 or more Jobs, Groups, and Documents.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Since many jobs can be associated with a group, and a job can be associated with many groups, Group_Job is a necessary associative entity.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document may or may not be associated with a job. </a:t>
            </a:r>
            <a:endParaRPr/>
          </a:p>
        </p:txBody>
      </p:sp>
      <p:sp>
        <p:nvSpPr>
          <p:cNvPr id="198" name="Google Shape;198;p2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Entity Relationship Diagram</a:t>
            </a:r>
            <a:endParaRPr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150" y="23375"/>
            <a:ext cx="4251375" cy="51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7975" y="59488"/>
            <a:ext cx="6008050" cy="502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138" y="38925"/>
            <a:ext cx="6761725" cy="506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Design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 interface (UI):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Storyboard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Page layouts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Description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System Diagrams</a:t>
            </a:r>
            <a:endParaRPr/>
          </a:p>
        </p:txBody>
      </p:sp>
      <p:sp>
        <p:nvSpPr>
          <p:cNvPr id="95" name="Google Shape;95;p14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Interface, System Diagrams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1263" y="33875"/>
            <a:ext cx="7141474" cy="507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2840275"/>
            <a:ext cx="85206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Merriweather"/>
                <a:ea typeface="Merriweather"/>
                <a:cs typeface="Merriweather"/>
                <a:sym typeface="Merriweather"/>
              </a:rPr>
              <a:t>Thank you!</a:t>
            </a:r>
            <a:endParaRPr sz="33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Experience (UX), Page Layouts, Design Elements</a:t>
            </a:r>
            <a:endParaRPr/>
          </a:p>
        </p:txBody>
      </p:sp>
      <p:sp>
        <p:nvSpPr>
          <p:cNvPr id="102" name="Google Shape;102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 for the User Interface (UI) is to make the service bright, fun, and engaging.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Typically people associate job applications with boring resumes, cover letters, and hassle.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Our UI/UX aims to bring a positive association to the job application process.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3" y="107150"/>
            <a:ext cx="9059574" cy="49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666" y="0"/>
            <a:ext cx="3313469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756" y="0"/>
            <a:ext cx="339528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841" y="0"/>
            <a:ext cx="331346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005" y="0"/>
            <a:ext cx="380828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50" y="0"/>
            <a:ext cx="89447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87" y="0"/>
            <a:ext cx="676042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" y="0"/>
            <a:ext cx="455333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