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0" r:id="rId3"/>
    <p:sldId id="367" r:id="rId4"/>
    <p:sldId id="651" r:id="rId5"/>
    <p:sldId id="6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7" d="100"/>
          <a:sy n="87" d="100"/>
        </p:scale>
        <p:origin x="43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3:23:52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1533 24575,'0'-10'0,"-2"1"0,1-1 0,-1 1 0,-4-12 0,-2-9 0,6 24 0,1 1 0,-1 0 0,0 0 0,-1 0 0,1 0 0,-1 0 0,0 0 0,0 1 0,-1 0 0,1-1 0,-1 1 0,0 0 0,0 1 0,0-1 0,-7-4 0,-8-4 0,1 2 0,-31-13 0,47 22 0,-6-2 0,-1 0 0,1 1 0,-1 0 0,0 0 0,-11 0 0,20 1 0,0 0 0,1 0 0,-1 0 0,1 1 0,-1-1 0,0 0 0,1 0 0,0 0 0,-1 1 0,1-1 0,-1 0 0,1 1 0,0-1 0,0 0 0,-1 1 0,1-1 0,0 1 0,0-1 0,-1 1 0,3-1 0,22-17 0,57-37 0,-31 18 0,-49 36 0,1 0 0,-1 0 0,0-1 0,0 1 0,0-1 0,0 1 0,-1-1 0,1 0 0,0 0 0,-1 0 0,1 0 0,-1 0 0,0 0 0,1 0 0,-1-1 0,0 1 0,0 0 0,0-1 0,-1 1 0,1-1 0,0-4 0,-1 4 0,-1 0 0,0 1 0,0-1 0,0 0 0,0 1 0,0-1 0,-1 1 0,1-1 0,-1 1 0,1-1 0,-1 1 0,0 0 0,0 0 0,0 0 0,0 0 0,0 0 0,0 1 0,0-1 0,-4-1 0,-7-5 0,0 1 0,-1 0 0,0 1 0,0 0 0,-25-5 0,-19-8 0,55 19 0,0-2 0,0 1 0,0 0 0,1-1 0,-1 1 0,0-1 0,1 0 0,0 0 0,-1 0 0,1 0 0,0 0 0,0-1 0,0 1 0,0-1 0,-2-2 0,4 3 0,-1 0 0,1 1 0,0-1 0,0 1 0,-1-1 0,1 0 0,0 1 0,0-1 0,1 1 0,-1-1 0,0 0 0,0 1 0,1-1 0,-1 1 0,1-1 0,-1 1 0,1-1 0,0 1 0,-1-1 0,1 1 0,0 0 0,0-1 0,0 1 0,0 0 0,0 0 0,0 0 0,0 0 0,1 0 0,-1 0 0,0 0 0,3-1 0,1-2 0,1 1 0,-1 0 0,1 0 0,0 1 0,0 0 0,0 0 0,7-1 0,-6 1 0,-1 1 0,0-1 0,1-1 0,-1 1 0,0-1 0,-1 0 0,9-5 0,-9 4 0,0-1 0,0 1 0,-1-1 0,1 0 0,-1 0 0,0-1 0,6-10 0,-10 15 0,1 0 0,0-1 0,-1 1 0,1 0 0,-1 0 0,1-1 0,-1 1 0,0 0 0,0-1 0,1 1 0,-1 0 0,0-1 0,0 1 0,0-1 0,0 1 0,0 0 0,-1-1 0,1 1 0,0 0 0,-1-1 0,1 1 0,-1 0 0,1-1 0,-1 1 0,1 0 0,-1 0 0,0 0 0,0 0 0,1-1 0,-1 1 0,0 0 0,0 1 0,0-1 0,0 0 0,0 0 0,0 0 0,0 0 0,-1 1 0,1-1 0,0 1 0,0-1 0,-1 1 0,-1-1 0,-23-9 0,15 7 0,0-1 0,0 0 0,1-1 0,-1-1 0,1 0 0,0 0 0,1-1 0,-12-10 0,11 8 0,0 1 0,-1 0 0,0 0 0,0 1 0,0 1 0,-1 0 0,0 1 0,0 0 0,0 1 0,-16-4 0,28 9 0,-1-1 0,1 0 0,-1 0 0,0 0 0,1 0 0,-1 0 0,1-1 0,-1 1 0,1 0 0,-1 0 0,1 0 0,-1 0 0,1-1 0,-1 1 0,1 0 0,-1 0 0,1-1 0,-1 1 0,1 0 0,-1-1 0,1 1 0,0-1 0,-1 1 0,1 0 0,0-1 0,-1 1 0,1-1 0,0 1 0,-1-1 0,1 1 0,0-1 0,0-1 0,15-9 0,40-7 0,-49 17 0,24-10 0,0-1 0,0-2 0,-2-1 0,35-23 0,-60 36 0,0-1 0,0 1 0,0-1 0,0 1 0,-1-1 0,1 0 0,-1 0 0,0 0 0,0-1 0,0 1 0,0 0 0,0-1 0,-1 0 0,1 1 0,-1-1 0,0 0 0,0 0 0,-1 1 0,1-1 0,-1 0 0,1 0 0,-1-6 0,-2-10 0,1 1 0,-2 0 0,-8-30 0,-1-13 0,1-5 0,7 46 0,1 0 0,-2-30 0,5-50-1365,0 85-5461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3:26:19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1530 24575,'0'-10'0,"-2"1"0,1 0 0,-1-1 0,-4-11 0,-2-9 0,6 25 0,1-1 0,-1 1 0,0 0 0,-1 0 0,1 0 0,-1 0 0,0 1 0,0-1 0,-1 1 0,1 0 0,-1 0 0,0 0 0,0 0 0,0 1 0,-7-6 0,-8-2 0,1 0 0,-31-12 0,47 22 0,-6-2 0,-1 0 0,1 1 0,-1 0 0,0 1 0,-11-1 0,20 1 0,0 0 0,1 0 0,-1 0 0,1 0 0,-1 0 0,0 1 0,1-1 0,0 0 0,-1 0 0,1 1 0,-1-1 0,1 0 0,0 1 0,0-1 0,-1 0 0,1 1 0,0-1 0,0 1 0,-1 0 0,3-1 0,22-17 0,57-38 0,-31 20 0,-49 35 0,1 0 0,-1-1 0,0 1 0,0-1 0,0 1 0,0-1 0,-1 1 0,1-1 0,0 0 0,-1 0 0,1 0 0,-1 0 0,0 0 0,1-1 0,-1 1 0,0 0 0,0-1 0,0 1 0,-1 0 0,1-1 0,0-4 0,-1 4 0,-1 0 0,0 1 0,0-1 0,0 0 0,0 1 0,0-1 0,-1 0 0,1 1 0,-1 0 0,1-1 0,-1 1 0,0 0 0,0 0 0,0 0 0,0 0 0,0 0 0,0 1 0,0-1 0,-4-1 0,-7-5 0,0 1 0,-1 0 0,0 1 0,0 0 0,-25-5 0,-19-7 0,55 17 0,0-1 0,0 1 0,0 0 0,1-1 0,-1 1 0,0-1 0,1 0 0,0 0 0,-1 0 0,1 0 0,0 0 0,0-1 0,0 1 0,0-1 0,-2-2 0,4 3 0,-1 1 0,1-1 0,0 0 0,0 1 0,-1-1 0,1 1 0,0-1 0,0 0 0,1 1 0,-1-1 0,0 1 0,0-1 0,1 0 0,-1 1 0,1-1 0,-1 1 0,1-1 0,0 1 0,-1 0 0,1-1 0,0 1 0,0 0 0,0-1 0,0 1 0,0 0 0,0 0 0,0 0 0,1 0 0,-1 0 0,0 0 0,3-1 0,1-2 0,1 1 0,-1 0 0,1 1 0,0-1 0,0 1 0,0 0 0,7-1 0,-6 1 0,-1 1 0,0-1 0,1 0 0,-1-1 0,0 0 0,-1 0 0,9-5 0,-9 4 0,0-1 0,0 1 0,-1-1 0,1 0 0,-1 0 0,0-1 0,6-10 0,-10 15 0,1 0 0,0 0 0,-1 0 0,1-1 0,-1 1 0,1 0 0,-1-1 0,0 1 0,0 0 0,1-1 0,-1 1 0,0 0 0,0-1 0,0 1 0,0-1 0,0 1 0,-1 0 0,1-1 0,0 1 0,-1 0 0,1-1 0,-1 1 0,1 0 0,-1 0 0,1-1 0,-1 1 0,0 0 0,0 0 0,1 0 0,-1 0 0,0 0 0,0 0 0,0 0 0,0 0 0,0 0 0,0 1 0,0-1 0,-1 0 0,1 1 0,0-1 0,0 1 0,-1-1 0,-1 0 0,-23-8 0,15 5 0,0 0 0,0 0 0,1-1 0,-1 0 0,1-1 0,0 0 0,1-1 0,-12-10 0,11 8 0,0 0 0,-1 1 0,0 1 0,0 0 0,0 1 0,-1 0 0,0 1 0,0 0 0,0 0 0,-16-2 0,28 7 0,-1 0 0,1 0 0,-1 0 0,0 0 0,1 0 0,-1 0 0,1 0 0,-1 0 0,1 0 0,-1 0 0,1 0 0,-1-1 0,1 1 0,-1 0 0,1 0 0,-1-1 0,1 1 0,-1 0 0,1-1 0,-1 1 0,1 0 0,0-1 0,-1 1 0,1-1 0,0 1 0,-1-1 0,1 1 0,0-1 0,-1 1 0,1-1 0,0 1 0,0-2 0,15-9 0,40-7 0,-49 16 0,24-8 0,0-2 0,0-2 0,-2-1 0,35-23 0,-60 36 0,0-1 0,0 1 0,0-1 0,0 1 0,-1-1 0,1 0 0,-1 0 0,0 0 0,0-1 0,0 1 0,0 0 0,0-1 0,-1 0 0,1 1 0,-1-1 0,0 0 0,0 1 0,-1-1 0,1 0 0,-1 0 0,1 0 0,-1-6 0,-2-10 0,1 1 0,-2 0 0,-8-29 0,-1-15 0,1-3 0,7 45 0,1 0 0,-2-30 0,5-50-1365,0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&lt;Mason Melendez&gt;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1E7-53E9-00F3-DD47-94391B8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DA4-A78B-2EEF-4173-30B96B9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choose one of two options: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Create a PCB based on your Project #1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trike="sngStrike" dirty="0"/>
              <a:t>Create a PCB based on an example project</a:t>
            </a:r>
          </a:p>
          <a:p>
            <a:pPr lvl="1"/>
            <a:endParaRPr lang="en-US" dirty="0"/>
          </a:p>
          <a:p>
            <a:r>
              <a:rPr lang="en-US" dirty="0"/>
              <a:t>See Project #2 assignment for specific details</a:t>
            </a:r>
          </a:p>
          <a:p>
            <a:pPr lvl="1"/>
            <a:r>
              <a:rPr lang="en-US" dirty="0"/>
              <a:t>If choosing Option 1</a:t>
            </a:r>
          </a:p>
          <a:p>
            <a:pPr lvl="2"/>
            <a:r>
              <a:rPr lang="en-US" dirty="0"/>
              <a:t>Replace Background Information and System Block Diagram slides with your slides from the Project #1 proposal</a:t>
            </a:r>
          </a:p>
          <a:p>
            <a:pPr lvl="2"/>
            <a:r>
              <a:rPr lang="en-US" dirty="0"/>
              <a:t>Create a Mechanical Drawing </a:t>
            </a:r>
          </a:p>
          <a:p>
            <a:pPr lvl="1"/>
            <a:r>
              <a:rPr lang="en-US" strike="sngStrike" dirty="0"/>
              <a:t>If choosing Option 2</a:t>
            </a:r>
          </a:p>
          <a:p>
            <a:pPr lvl="2"/>
            <a:r>
              <a:rPr lang="en-US" strike="sngStrike" dirty="0"/>
              <a:t>Used provided Background Information and System Block Diagram slides</a:t>
            </a:r>
          </a:p>
          <a:p>
            <a:pPr lvl="2"/>
            <a:r>
              <a:rPr lang="en-US" strike="sngStrike" dirty="0"/>
              <a:t>Create a Mechanical Drawing</a:t>
            </a:r>
          </a:p>
        </p:txBody>
      </p:sp>
    </p:spTree>
    <p:extLst>
      <p:ext uri="{BB962C8B-B14F-4D97-AF65-F5344CB8AC3E}">
        <p14:creationId xmlns:p14="http://schemas.microsoft.com/office/powerpoint/2010/main" val="24523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 “Pocket Bucket”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LCD display</a:t>
            </a:r>
          </a:p>
          <a:p>
            <a:pPr lvl="1"/>
            <a:r>
              <a:rPr lang="en-US" dirty="0"/>
              <a:t>LED display</a:t>
            </a:r>
          </a:p>
          <a:p>
            <a:pPr lvl="1"/>
            <a:r>
              <a:rPr lang="en-US" dirty="0"/>
              <a:t>Break beam sensors</a:t>
            </a:r>
          </a:p>
          <a:p>
            <a:pPr lvl="1"/>
            <a:r>
              <a:rPr lang="en-US" dirty="0"/>
              <a:t>Piezo element</a:t>
            </a:r>
          </a:p>
          <a:p>
            <a:pPr lvl="1"/>
            <a:r>
              <a:rPr lang="en-US" dirty="0"/>
              <a:t>Tactile button switch</a:t>
            </a:r>
          </a:p>
          <a:p>
            <a:pPr lvl="1"/>
            <a:r>
              <a:rPr lang="en-US" dirty="0" err="1"/>
              <a:t>PocketBeagle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F6DF3-E621-7C46-8013-2852F40B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1132"/>
            <a:ext cx="3848100" cy="48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3B992-4B98-9E70-7FDF-C91933EF7F81}"/>
              </a:ext>
            </a:extLst>
          </p:cNvPr>
          <p:cNvSpPr/>
          <p:nvPr/>
        </p:nvSpPr>
        <p:spPr>
          <a:xfrm>
            <a:off x="3619500" y="1257300"/>
            <a:ext cx="2569029" cy="3837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F4E54-3255-0D05-FEE6-3F900F5D5A24}"/>
              </a:ext>
            </a:extLst>
          </p:cNvPr>
          <p:cNvSpPr/>
          <p:nvPr/>
        </p:nvSpPr>
        <p:spPr>
          <a:xfrm>
            <a:off x="811508" y="2538811"/>
            <a:ext cx="1371600" cy="80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Connector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75FF01-F384-4ABD-3F86-B5E6A3B6544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183108" y="2938862"/>
            <a:ext cx="1436392" cy="23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B7DC1BA-DFB5-ADA3-86CD-857775350F41}"/>
              </a:ext>
            </a:extLst>
          </p:cNvPr>
          <p:cNvSpPr/>
          <p:nvPr/>
        </p:nvSpPr>
        <p:spPr>
          <a:xfrm>
            <a:off x="8693711" y="648028"/>
            <a:ext cx="2171700" cy="66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DD6CE-2EEA-C261-5414-3B90139742D5}"/>
              </a:ext>
            </a:extLst>
          </p:cNvPr>
          <p:cNvSpPr/>
          <p:nvPr/>
        </p:nvSpPr>
        <p:spPr>
          <a:xfrm>
            <a:off x="10287000" y="1707860"/>
            <a:ext cx="1409700" cy="603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CC3E5-37E7-0A9A-2A77-F8B9FC704E0F}"/>
              </a:ext>
            </a:extLst>
          </p:cNvPr>
          <p:cNvSpPr/>
          <p:nvPr/>
        </p:nvSpPr>
        <p:spPr>
          <a:xfrm>
            <a:off x="7157462" y="3128629"/>
            <a:ext cx="2171700" cy="356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 err="1"/>
              <a:t>breakbeam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011A61-788C-83F9-480B-4EF987772587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6188529" y="2095377"/>
            <a:ext cx="893830" cy="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88C4FA-313E-43CA-267C-F82EC44A0E4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70775" y="2842557"/>
            <a:ext cx="1086687" cy="46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6FDA683-CC6B-CF4E-C5A0-7922B718D985}"/>
              </a:ext>
            </a:extLst>
          </p:cNvPr>
          <p:cNvSpPr txBox="1">
            <a:spLocks/>
          </p:cNvSpPr>
          <p:nvPr/>
        </p:nvSpPr>
        <p:spPr>
          <a:xfrm>
            <a:off x="7263181" y="3900735"/>
            <a:ext cx="1430530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Piezo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C3B7B-67D6-F61C-2A7A-DD3D15891C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88529" y="3680637"/>
            <a:ext cx="1074652" cy="5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CA44A93-FAB5-D924-2EF0-01775B48D3E8}"/>
              </a:ext>
            </a:extLst>
          </p:cNvPr>
          <p:cNvSpPr txBox="1">
            <a:spLocks/>
          </p:cNvSpPr>
          <p:nvPr/>
        </p:nvSpPr>
        <p:spPr>
          <a:xfrm>
            <a:off x="7126216" y="4757425"/>
            <a:ext cx="1742343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 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FC196F-E481-3C5C-3A00-08D4CB6DB99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47329" y="4433575"/>
            <a:ext cx="1078887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A8C2AB-46FA-587A-6194-802AEECE935F}"/>
                  </a:ext>
                </a:extLst>
              </p14:cNvPr>
              <p14:cNvContentPartPr/>
              <p14:nvPr/>
            </p14:nvContentPartPr>
            <p14:xfrm rot="3536147">
              <a:off x="6807436" y="1012912"/>
              <a:ext cx="142200" cy="552085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A8C2AB-46FA-587A-6194-802AEECE9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536147">
                <a:off x="6801316" y="1006790"/>
                <a:ext cx="154440" cy="564330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624E4-B768-D106-F9B6-2FFFE5505C9D}"/>
              </a:ext>
            </a:extLst>
          </p:cNvPr>
          <p:cNvCxnSpPr>
            <a:cxnSpLocks/>
          </p:cNvCxnSpPr>
          <p:nvPr/>
        </p:nvCxnSpPr>
        <p:spPr>
          <a:xfrm flipV="1">
            <a:off x="6188529" y="1472864"/>
            <a:ext cx="515084" cy="23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229074-7F19-6E39-EFA6-E504E81DE502}"/>
              </a:ext>
            </a:extLst>
          </p:cNvPr>
          <p:cNvCxnSpPr>
            <a:cxnSpLocks/>
          </p:cNvCxnSpPr>
          <p:nvPr/>
        </p:nvCxnSpPr>
        <p:spPr>
          <a:xfrm flipV="1">
            <a:off x="7126216" y="800100"/>
            <a:ext cx="1567495" cy="36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B8D54DD-0C18-E8AE-FC70-F5148E5EFC4C}"/>
                  </a:ext>
                </a:extLst>
              </p14:cNvPr>
              <p14:cNvContentPartPr/>
              <p14:nvPr/>
            </p14:nvContentPartPr>
            <p14:xfrm rot="3536147">
              <a:off x="7067399" y="1248016"/>
              <a:ext cx="142200" cy="551037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B8D54DD-0C18-E8AE-FC70-F5148E5EF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536147">
                <a:off x="7061279" y="1241893"/>
                <a:ext cx="154440" cy="563282"/>
              </a:xfrm>
              <a:prstGeom prst="rect">
                <a:avLst/>
              </a:prstGeom>
            </p:spPr>
          </p:pic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DAB9A1-FF89-395E-5004-FA5D7C1EE988}"/>
              </a:ext>
            </a:extLst>
          </p:cNvPr>
          <p:cNvCxnSpPr>
            <a:cxnSpLocks/>
          </p:cNvCxnSpPr>
          <p:nvPr/>
        </p:nvCxnSpPr>
        <p:spPr>
          <a:xfrm flipV="1">
            <a:off x="6189604" y="1707860"/>
            <a:ext cx="768777" cy="19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F35FCB-D33A-26D9-5B63-3BE2777B0E53}"/>
              </a:ext>
            </a:extLst>
          </p:cNvPr>
          <p:cNvCxnSpPr>
            <a:cxnSpLocks/>
          </p:cNvCxnSpPr>
          <p:nvPr/>
        </p:nvCxnSpPr>
        <p:spPr>
          <a:xfrm flipV="1">
            <a:off x="7391400" y="1126160"/>
            <a:ext cx="1366158" cy="26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7D13231-C195-D93B-1F42-0A2A5A3CD9D2}"/>
              </a:ext>
            </a:extLst>
          </p:cNvPr>
          <p:cNvSpPr txBox="1"/>
          <p:nvPr/>
        </p:nvSpPr>
        <p:spPr>
          <a:xfrm>
            <a:off x="8631119" y="565388"/>
            <a:ext cx="5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75DD3F-1504-6DCA-F14D-E53B2FF78D85}"/>
              </a:ext>
            </a:extLst>
          </p:cNvPr>
          <p:cNvSpPr txBox="1"/>
          <p:nvPr/>
        </p:nvSpPr>
        <p:spPr>
          <a:xfrm>
            <a:off x="8606567" y="924396"/>
            <a:ext cx="69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80F84B-B820-2BBA-42E2-CD3F7C70564D}"/>
              </a:ext>
            </a:extLst>
          </p:cNvPr>
          <p:cNvSpPr txBox="1"/>
          <p:nvPr/>
        </p:nvSpPr>
        <p:spPr>
          <a:xfrm>
            <a:off x="6334631" y="986034"/>
            <a:ext cx="6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C4BB42-DFE5-BD4E-7393-6D18F7619C9C}"/>
              </a:ext>
            </a:extLst>
          </p:cNvPr>
          <p:cNvSpPr txBox="1"/>
          <p:nvPr/>
        </p:nvSpPr>
        <p:spPr>
          <a:xfrm>
            <a:off x="7125142" y="1062830"/>
            <a:ext cx="66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DDEDC9-E9E2-D047-3CCB-FB13929EB46A}"/>
              </a:ext>
            </a:extLst>
          </p:cNvPr>
          <p:cNvSpPr/>
          <p:nvPr/>
        </p:nvSpPr>
        <p:spPr>
          <a:xfrm>
            <a:off x="7082359" y="1793611"/>
            <a:ext cx="2164897" cy="603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Potentiometer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7D0573-0D07-46E5-CC5D-94970292874E}"/>
              </a:ext>
            </a:extLst>
          </p:cNvPr>
          <p:cNvCxnSpPr>
            <a:cxnSpLocks/>
            <a:stCxn id="100" idx="3"/>
            <a:endCxn id="8" idx="1"/>
          </p:cNvCxnSpPr>
          <p:nvPr/>
        </p:nvCxnSpPr>
        <p:spPr>
          <a:xfrm flipV="1">
            <a:off x="9247256" y="2009626"/>
            <a:ext cx="1039744" cy="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DBCC8-0FD9-9A7D-F5F8-4EDA9FC722C2}"/>
              </a:ext>
            </a:extLst>
          </p:cNvPr>
          <p:cNvSpPr txBox="1"/>
          <p:nvPr/>
        </p:nvSpPr>
        <p:spPr>
          <a:xfrm>
            <a:off x="5109642" y="2397264"/>
            <a:ext cx="13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59 (P2_33)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40863-49AE-F244-686D-80EAA2917A60}"/>
              </a:ext>
            </a:extLst>
          </p:cNvPr>
          <p:cNvSpPr txBox="1"/>
          <p:nvPr/>
        </p:nvSpPr>
        <p:spPr>
          <a:xfrm>
            <a:off x="5166975" y="3365064"/>
            <a:ext cx="13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23 (P2_03)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2BF52-BEA8-2874-7852-A4B2A27F9E65}"/>
              </a:ext>
            </a:extLst>
          </p:cNvPr>
          <p:cNvSpPr txBox="1"/>
          <p:nvPr/>
        </p:nvSpPr>
        <p:spPr>
          <a:xfrm>
            <a:off x="5137824" y="4096922"/>
            <a:ext cx="13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45 (P2_02)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29238-9312-47EC-758D-4A28D2427EDF}"/>
              </a:ext>
            </a:extLst>
          </p:cNvPr>
          <p:cNvSpPr txBox="1"/>
          <p:nvPr/>
        </p:nvSpPr>
        <p:spPr>
          <a:xfrm>
            <a:off x="4079720" y="1380869"/>
            <a:ext cx="21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I2C2.SCL(P1_28)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F22F5-149F-C8C4-C05C-C46F5F2F1A57}"/>
              </a:ext>
            </a:extLst>
          </p:cNvPr>
          <p:cNvSpPr txBox="1"/>
          <p:nvPr/>
        </p:nvSpPr>
        <p:spPr>
          <a:xfrm>
            <a:off x="4181036" y="1680119"/>
            <a:ext cx="21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I2C2.SDA(P1_26)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13ACD-334F-1A0F-0CC9-D0F8267D98D7}"/>
              </a:ext>
            </a:extLst>
          </p:cNvPr>
          <p:cNvSpPr txBox="1"/>
          <p:nvPr/>
        </p:nvSpPr>
        <p:spPr>
          <a:xfrm>
            <a:off x="4705600" y="1952888"/>
            <a:ext cx="157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VO (P3)</a:t>
            </a:r>
          </a:p>
        </p:txBody>
      </p:sp>
    </p:spTree>
    <p:extLst>
      <p:ext uri="{BB962C8B-B14F-4D97-AF65-F5344CB8AC3E}">
        <p14:creationId xmlns:p14="http://schemas.microsoft.com/office/powerpoint/2010/main" val="30253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B91D5-9AC9-2B66-7961-D06C18FFCA4A}"/>
              </a:ext>
            </a:extLst>
          </p:cNvPr>
          <p:cNvSpPr/>
          <p:nvPr/>
        </p:nvSpPr>
        <p:spPr>
          <a:xfrm>
            <a:off x="1409700" y="1518139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2055BA-030A-3A8B-21B8-62F4D6F546A5}"/>
              </a:ext>
            </a:extLst>
          </p:cNvPr>
          <p:cNvCxnSpPr>
            <a:cxnSpLocks/>
          </p:cNvCxnSpPr>
          <p:nvPr/>
        </p:nvCxnSpPr>
        <p:spPr>
          <a:xfrm>
            <a:off x="1409700" y="1289539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8230C0-A19D-56BF-554B-60586F37942A}"/>
              </a:ext>
            </a:extLst>
          </p:cNvPr>
          <p:cNvCxnSpPr>
            <a:cxnSpLocks/>
          </p:cNvCxnSpPr>
          <p:nvPr/>
        </p:nvCxnSpPr>
        <p:spPr>
          <a:xfrm>
            <a:off x="4152900" y="1289539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B30499-742F-B1F0-D3CB-18E94D7FF974}"/>
              </a:ext>
            </a:extLst>
          </p:cNvPr>
          <p:cNvCxnSpPr/>
          <p:nvPr/>
        </p:nvCxnSpPr>
        <p:spPr>
          <a:xfrm>
            <a:off x="5981700" y="121333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2B3-1067-9246-9823-21042BA4F773}"/>
              </a:ext>
            </a:extLst>
          </p:cNvPr>
          <p:cNvCxnSpPr>
            <a:cxnSpLocks/>
          </p:cNvCxnSpPr>
          <p:nvPr/>
        </p:nvCxnSpPr>
        <p:spPr>
          <a:xfrm>
            <a:off x="1409700" y="121333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72B72B-ACAE-F22F-E76A-EEFD80AB7B33}"/>
              </a:ext>
            </a:extLst>
          </p:cNvPr>
          <p:cNvSpPr txBox="1"/>
          <p:nvPr/>
        </p:nvSpPr>
        <p:spPr>
          <a:xfrm>
            <a:off x="3543300" y="11371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E093C5-6B69-BD1C-E42E-4F20F43B3155}"/>
              </a:ext>
            </a:extLst>
          </p:cNvPr>
          <p:cNvCxnSpPr>
            <a:cxnSpLocks/>
          </p:cNvCxnSpPr>
          <p:nvPr/>
        </p:nvCxnSpPr>
        <p:spPr>
          <a:xfrm>
            <a:off x="6210300" y="1518139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2A1CC-135E-4710-5482-02191032F351}"/>
              </a:ext>
            </a:extLst>
          </p:cNvPr>
          <p:cNvCxnSpPr>
            <a:cxnSpLocks/>
          </p:cNvCxnSpPr>
          <p:nvPr/>
        </p:nvCxnSpPr>
        <p:spPr>
          <a:xfrm>
            <a:off x="6134100" y="151813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728A2-4065-B89F-FC53-A130BB04625C}"/>
              </a:ext>
            </a:extLst>
          </p:cNvPr>
          <p:cNvCxnSpPr>
            <a:cxnSpLocks/>
          </p:cNvCxnSpPr>
          <p:nvPr/>
        </p:nvCxnSpPr>
        <p:spPr>
          <a:xfrm flipV="1">
            <a:off x="6210300" y="3270739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E5071-8373-0C2A-6032-AA767C4C145D}"/>
              </a:ext>
            </a:extLst>
          </p:cNvPr>
          <p:cNvSpPr txBox="1"/>
          <p:nvPr/>
        </p:nvSpPr>
        <p:spPr>
          <a:xfrm>
            <a:off x="6057900" y="28897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91EB2-4947-AB9D-246E-735E92DC562F}"/>
              </a:ext>
            </a:extLst>
          </p:cNvPr>
          <p:cNvSpPr/>
          <p:nvPr/>
        </p:nvSpPr>
        <p:spPr>
          <a:xfrm>
            <a:off x="1637233" y="3689839"/>
            <a:ext cx="8653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5A072-E5C8-3FA0-7126-0FEA093D311F}"/>
              </a:ext>
            </a:extLst>
          </p:cNvPr>
          <p:cNvSpPr/>
          <p:nvPr/>
        </p:nvSpPr>
        <p:spPr>
          <a:xfrm>
            <a:off x="7124700" y="1708639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Piezo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5ABD7D-5CE1-1822-316A-E768610A4B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409699" y="4827005"/>
            <a:ext cx="91440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C91F-69F4-9E88-BA3D-DAE893D365E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3950" y="4827005"/>
            <a:ext cx="9817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BC6B-86AB-42C2-9F0F-0B5E5850BD00}"/>
              </a:ext>
            </a:extLst>
          </p:cNvPr>
          <p:cNvCxnSpPr>
            <a:cxnSpLocks/>
          </p:cNvCxnSpPr>
          <p:nvPr/>
        </p:nvCxnSpPr>
        <p:spPr>
          <a:xfrm>
            <a:off x="3698631" y="475080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DF7FC-22A0-32EA-D336-EE510593AB86}"/>
              </a:ext>
            </a:extLst>
          </p:cNvPr>
          <p:cNvCxnSpPr>
            <a:cxnSpLocks/>
          </p:cNvCxnSpPr>
          <p:nvPr/>
        </p:nvCxnSpPr>
        <p:spPr>
          <a:xfrm>
            <a:off x="1409699" y="476543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503171-388F-CA0E-D386-5A041D785626}"/>
              </a:ext>
            </a:extLst>
          </p:cNvPr>
          <p:cNvSpPr txBox="1"/>
          <p:nvPr/>
        </p:nvSpPr>
        <p:spPr>
          <a:xfrm>
            <a:off x="2324100" y="46423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CC14F-7526-4E83-729A-186A75F08A07}"/>
              </a:ext>
            </a:extLst>
          </p:cNvPr>
          <p:cNvSpPr/>
          <p:nvPr/>
        </p:nvSpPr>
        <p:spPr>
          <a:xfrm rot="5400000">
            <a:off x="4670075" y="4003431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8A35C-E21F-0B37-562E-1D3D6076CDC4}"/>
              </a:ext>
            </a:extLst>
          </p:cNvPr>
          <p:cNvSpPr/>
          <p:nvPr/>
        </p:nvSpPr>
        <p:spPr>
          <a:xfrm>
            <a:off x="1573271" y="2618627"/>
            <a:ext cx="2683853" cy="84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F6D56D-EA7D-73AF-3380-FBC1533D2126}"/>
              </a:ext>
            </a:extLst>
          </p:cNvPr>
          <p:cNvSpPr/>
          <p:nvPr/>
        </p:nvSpPr>
        <p:spPr>
          <a:xfrm>
            <a:off x="7962900" y="1975339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C804E-73B6-364F-3696-E1580AA3D934}"/>
              </a:ext>
            </a:extLst>
          </p:cNvPr>
          <p:cNvCxnSpPr>
            <a:cxnSpLocks/>
          </p:cNvCxnSpPr>
          <p:nvPr/>
        </p:nvCxnSpPr>
        <p:spPr>
          <a:xfrm>
            <a:off x="6134100" y="456613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711EF-FCED-23B9-47AB-DECF5753FA45}"/>
              </a:ext>
            </a:extLst>
          </p:cNvPr>
          <p:cNvSpPr/>
          <p:nvPr/>
        </p:nvSpPr>
        <p:spPr>
          <a:xfrm>
            <a:off x="6896100" y="1518139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7D369-8156-D41E-3947-092CC57B7C48}"/>
              </a:ext>
            </a:extLst>
          </p:cNvPr>
          <p:cNvSpPr txBox="1"/>
          <p:nvPr/>
        </p:nvSpPr>
        <p:spPr>
          <a:xfrm>
            <a:off x="3053422" y="50995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16168C-BD38-5A77-4CC1-36A4F93F0FE2}"/>
              </a:ext>
            </a:extLst>
          </p:cNvPr>
          <p:cNvSpPr txBox="1"/>
          <p:nvPr/>
        </p:nvSpPr>
        <p:spPr>
          <a:xfrm>
            <a:off x="8775578" y="497052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877E5-AE9F-4F1B-8EFB-5EF7A975BEC5}"/>
              </a:ext>
            </a:extLst>
          </p:cNvPr>
          <p:cNvSpPr txBox="1"/>
          <p:nvPr/>
        </p:nvSpPr>
        <p:spPr>
          <a:xfrm rot="16200000">
            <a:off x="10789789" y="27298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7A181B-3D0A-E784-9B9C-A206868D3D7A}"/>
              </a:ext>
            </a:extLst>
          </p:cNvPr>
          <p:cNvSpPr/>
          <p:nvPr/>
        </p:nvSpPr>
        <p:spPr>
          <a:xfrm>
            <a:off x="3209924" y="1625127"/>
            <a:ext cx="1924051" cy="84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A3209-D56E-F205-1290-6BD8EA5E2BDC}"/>
              </a:ext>
            </a:extLst>
          </p:cNvPr>
          <p:cNvSpPr/>
          <p:nvPr/>
        </p:nvSpPr>
        <p:spPr>
          <a:xfrm rot="5400000">
            <a:off x="4936775" y="4003431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179C87-B484-603D-9806-5A39E3410D01}"/>
              </a:ext>
            </a:extLst>
          </p:cNvPr>
          <p:cNvCxnSpPr>
            <a:cxnSpLocks/>
          </p:cNvCxnSpPr>
          <p:nvPr/>
        </p:nvCxnSpPr>
        <p:spPr>
          <a:xfrm flipV="1">
            <a:off x="1117355" y="2165839"/>
            <a:ext cx="0" cy="30038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901296-20AC-A668-8DF3-A92F4492579D}"/>
              </a:ext>
            </a:extLst>
          </p:cNvPr>
          <p:cNvSpPr txBox="1"/>
          <p:nvPr/>
        </p:nvSpPr>
        <p:spPr>
          <a:xfrm>
            <a:off x="759725" y="18610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1FF283-7121-40DC-4331-72C6B88CE45A}"/>
              </a:ext>
            </a:extLst>
          </p:cNvPr>
          <p:cNvCxnSpPr>
            <a:cxnSpLocks/>
          </p:cNvCxnSpPr>
          <p:nvPr/>
        </p:nvCxnSpPr>
        <p:spPr>
          <a:xfrm>
            <a:off x="1117355" y="1534274"/>
            <a:ext cx="0" cy="36341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4C27-C86E-6F7A-ED0F-088DA0539487}"/>
              </a:ext>
            </a:extLst>
          </p:cNvPr>
          <p:cNvCxnSpPr>
            <a:cxnSpLocks/>
          </p:cNvCxnSpPr>
          <p:nvPr/>
        </p:nvCxnSpPr>
        <p:spPr>
          <a:xfrm flipH="1">
            <a:off x="1022837" y="1534274"/>
            <a:ext cx="1970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3131BA-4891-5899-6ED1-E97B411AEEC4}"/>
              </a:ext>
            </a:extLst>
          </p:cNvPr>
          <p:cNvCxnSpPr>
            <a:cxnSpLocks/>
          </p:cNvCxnSpPr>
          <p:nvPr/>
        </p:nvCxnSpPr>
        <p:spPr>
          <a:xfrm flipH="1">
            <a:off x="1022105" y="2466227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74FB80-2446-48C5-0913-AC12EA310BED}"/>
              </a:ext>
            </a:extLst>
          </p:cNvPr>
          <p:cNvCxnSpPr>
            <a:cxnSpLocks/>
          </p:cNvCxnSpPr>
          <p:nvPr/>
        </p:nvCxnSpPr>
        <p:spPr>
          <a:xfrm flipV="1">
            <a:off x="1096103" y="4223239"/>
            <a:ext cx="0" cy="3429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1A9AC3-E73D-5AB8-491F-537E07A59C96}"/>
              </a:ext>
            </a:extLst>
          </p:cNvPr>
          <p:cNvCxnSpPr>
            <a:cxnSpLocks/>
          </p:cNvCxnSpPr>
          <p:nvPr/>
        </p:nvCxnSpPr>
        <p:spPr>
          <a:xfrm>
            <a:off x="1098303" y="3742592"/>
            <a:ext cx="0" cy="27549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8F5B4A-AB6C-0522-2036-8E2A4D091300}"/>
              </a:ext>
            </a:extLst>
          </p:cNvPr>
          <p:cNvCxnSpPr>
            <a:cxnSpLocks/>
          </p:cNvCxnSpPr>
          <p:nvPr/>
        </p:nvCxnSpPr>
        <p:spPr>
          <a:xfrm flipH="1">
            <a:off x="1000853" y="3742592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2B0FD9-3FAC-54D5-BA73-0C2BD4C32E1C}"/>
              </a:ext>
            </a:extLst>
          </p:cNvPr>
          <p:cNvCxnSpPr>
            <a:cxnSpLocks/>
          </p:cNvCxnSpPr>
          <p:nvPr/>
        </p:nvCxnSpPr>
        <p:spPr>
          <a:xfrm flipH="1">
            <a:off x="1000853" y="4566139"/>
            <a:ext cx="190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C58DADC-496A-E0F8-C625-B43BC338F320}"/>
              </a:ext>
            </a:extLst>
          </p:cNvPr>
          <p:cNvSpPr txBox="1"/>
          <p:nvPr/>
        </p:nvSpPr>
        <p:spPr>
          <a:xfrm>
            <a:off x="790983" y="3963833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1.5”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2DB3BE-AC5B-2E33-3776-CE0AF0FB586B}"/>
              </a:ext>
            </a:extLst>
          </p:cNvPr>
          <p:cNvSpPr txBox="1"/>
          <p:nvPr/>
        </p:nvSpPr>
        <p:spPr>
          <a:xfrm>
            <a:off x="5165375" y="3861891"/>
            <a:ext cx="88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IR break beam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C13F1-9BC4-D750-7AD9-6AE044A11B66}"/>
              </a:ext>
            </a:extLst>
          </p:cNvPr>
          <p:cNvSpPr/>
          <p:nvPr/>
        </p:nvSpPr>
        <p:spPr>
          <a:xfrm>
            <a:off x="1584448" y="1854746"/>
            <a:ext cx="8653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10221</TotalTime>
  <Words>193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Options</vt:lpstr>
      <vt:lpstr>Background Information</vt:lpstr>
      <vt:lpstr>PowerPoint Presentation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Mason Melendez</cp:lastModifiedBy>
  <cp:revision>431</cp:revision>
  <dcterms:created xsi:type="dcterms:W3CDTF">2018-01-09T20:24:50Z</dcterms:created>
  <dcterms:modified xsi:type="dcterms:W3CDTF">2023-12-13T23:43:19Z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