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2" r:id="rId4"/>
    <p:sldId id="273" r:id="rId5"/>
    <p:sldId id="268" r:id="rId6"/>
    <p:sldId id="266" r:id="rId7"/>
    <p:sldId id="278" r:id="rId8"/>
    <p:sldId id="279" r:id="rId9"/>
    <p:sldId id="267" r:id="rId10"/>
    <p:sldId id="277" r:id="rId11"/>
    <p:sldId id="258" r:id="rId12"/>
    <p:sldId id="260" r:id="rId13"/>
    <p:sldId id="261" r:id="rId14"/>
    <p:sldId id="264" r:id="rId15"/>
    <p:sldId id="269" r:id="rId16"/>
    <p:sldId id="275" r:id="rId17"/>
    <p:sldId id="272" r:id="rId18"/>
    <p:sldId id="270" r:id="rId19"/>
    <p:sldId id="271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7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12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matheusfonsecachaves/popular-video-games/dat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383" y="2428873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/>
              <a:t>Popular Video Games and Developers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49627-2795-286E-85A4-164CAD7D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42" y="145993"/>
            <a:ext cx="4819410" cy="5465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0A567-76FC-0359-DC8C-50B85294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26" y="146189"/>
            <a:ext cx="4915142" cy="54660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DDF4240-A4AF-B4B0-1C86-1BDD0024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189" y="4961501"/>
            <a:ext cx="2761648" cy="165168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6A7BB16-6CD6-15B4-679B-F78D203B4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483" y="4965902"/>
            <a:ext cx="1959137" cy="16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4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48BCC-397B-B234-33F0-E9297D64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26" y="135038"/>
            <a:ext cx="9198653" cy="625033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7D78686-8537-C706-E62C-C089707EB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2" y="4961501"/>
            <a:ext cx="2761648" cy="165168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8371C4-2233-4CAF-01EE-CA89762B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609" y="4888737"/>
            <a:ext cx="1959137" cy="16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diagram&#10;&#10;Description automatically generated">
            <a:extLst>
              <a:ext uri="{FF2B5EF4-FFF2-40B4-BE49-F238E27FC236}">
                <a16:creationId xmlns:a16="http://schemas.microsoft.com/office/drawing/2014/main" id="{A8F55FAF-FA88-854E-26C7-F3B81B8F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3" y="197192"/>
            <a:ext cx="9861509" cy="6453971"/>
          </a:xfrm>
          <a:prstGeom prst="rect">
            <a:avLst/>
          </a:prstGeom>
        </p:spPr>
      </p:pic>
      <p:pic>
        <p:nvPicPr>
          <p:cNvPr id="5" name="Picture 4" descr="A screenshot of a number of companies&#10;&#10;Description automatically generated">
            <a:extLst>
              <a:ext uri="{FF2B5EF4-FFF2-40B4-BE49-F238E27FC236}">
                <a16:creationId xmlns:a16="http://schemas.microsoft.com/office/drawing/2014/main" id="{4FB6F829-FBD7-9E9C-3BCD-B6D05ED1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50" y="95009"/>
            <a:ext cx="4019068" cy="25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numbers and a number of developers&#10;&#10;Description automatically generated">
            <a:extLst>
              <a:ext uri="{FF2B5EF4-FFF2-40B4-BE49-F238E27FC236}">
                <a16:creationId xmlns:a16="http://schemas.microsoft.com/office/drawing/2014/main" id="{2B3EC031-BC6E-F0AF-FD61-3E0F6472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94" y="334943"/>
            <a:ext cx="8184145" cy="6197760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6CAE482-B130-0D74-1401-2FB31063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065" y="5144767"/>
            <a:ext cx="4876198" cy="15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310643-B572-1919-4AE2-5761B6C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Arial"/>
              </a:rPr>
              <a:t>Regression - Does a higher amount of plays mean higher ratings?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 and a green line&#10;&#10;Description automatically generated">
            <a:extLst>
              <a:ext uri="{FF2B5EF4-FFF2-40B4-BE49-F238E27FC236}">
                <a16:creationId xmlns:a16="http://schemas.microsoft.com/office/drawing/2014/main" id="{0DC6FD5A-BFD2-5024-F247-CCA09198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41" y="459510"/>
            <a:ext cx="7601573" cy="59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DB41E-FCC5-1702-E8F5-8E5F326F7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78" y="488872"/>
            <a:ext cx="7632666" cy="5887852"/>
          </a:xfrm>
        </p:spPr>
      </p:pic>
    </p:spTree>
    <p:extLst>
      <p:ext uri="{BB962C8B-B14F-4D97-AF65-F5344CB8AC3E}">
        <p14:creationId xmlns:p14="http://schemas.microsoft.com/office/powerpoint/2010/main" val="51755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FB21-0412-E903-4429-1FCA8E0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Call to 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0077-EDA1-2DFF-71F8-3E0B736B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"Developers with fewer titles care more than larger developers and produce better products."</a:t>
            </a:r>
          </a:p>
          <a:p>
            <a:pPr marL="344170" indent="-344170"/>
            <a:r>
              <a:rPr lang="en-US">
                <a:cs typeface="Arial"/>
              </a:rPr>
              <a:t>Quality vs Quantity turns into Customer vs Company Profit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From a customer's perspective, Indie and small developers make better games for niche markets.</a:t>
            </a:r>
          </a:p>
          <a:p>
            <a:pPr marL="344170" indent="-344170"/>
            <a:r>
              <a:rPr lang="en-US">
                <a:cs typeface="Arial"/>
              </a:rPr>
              <a:t>From an investor's perspective, Nintendo has the system to produce profit. They produce profitable games. </a:t>
            </a:r>
          </a:p>
        </p:txBody>
      </p:sp>
    </p:spTree>
    <p:extLst>
      <p:ext uri="{BB962C8B-B14F-4D97-AF65-F5344CB8AC3E}">
        <p14:creationId xmlns:p14="http://schemas.microsoft.com/office/powerpoint/2010/main" val="369673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6DB7-8059-988C-8D8E-6D1AE9AF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Bias and 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5E5F-32EB-1564-53DB-99E12145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More Detail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User base/Concurrent players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Not sure if the game is linear/live service/limited</a:t>
            </a:r>
          </a:p>
          <a:p>
            <a:pPr marL="344170" indent="-344170"/>
            <a:r>
              <a:rPr lang="en-US">
                <a:cs typeface="Arial"/>
              </a:rPr>
              <a:t>Dataset is static (not an API)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Dataset isn't constantly updated (last update was mid-2023)</a:t>
            </a:r>
          </a:p>
          <a:p>
            <a:pPr marL="344170" indent="-344170"/>
            <a:r>
              <a:rPr lang="en-US">
                <a:cs typeface="Arial"/>
              </a:rPr>
              <a:t>Unclear of the origin of the data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554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5BE1-AF59-01BF-36B5-7D91F5D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71B8-1397-9482-4CB5-7ABB6011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Dataset that had an </a:t>
            </a:r>
            <a:r>
              <a:rPr lang="en-US" err="1">
                <a:cs typeface="Arial"/>
              </a:rPr>
              <a:t>api</a:t>
            </a:r>
            <a:r>
              <a:rPr lang="en-US">
                <a:cs typeface="Arial"/>
              </a:rPr>
              <a:t> feed like Steam</a:t>
            </a:r>
          </a:p>
          <a:p>
            <a:pPr marL="344170" indent="-344170"/>
            <a:r>
              <a:rPr lang="en-US">
                <a:cs typeface="Arial"/>
              </a:rPr>
              <a:t>Analyze bias in Rating vs Number of Reviews</a:t>
            </a:r>
          </a:p>
          <a:p>
            <a:pPr marL="344170" indent="-344170"/>
            <a:r>
              <a:rPr lang="en-US">
                <a:cs typeface="Arial"/>
              </a:rPr>
              <a:t>Playthroughs/Completions of the games</a:t>
            </a:r>
          </a:p>
          <a:p>
            <a:pPr marL="344170" indent="-344170"/>
            <a:r>
              <a:rPr lang="en-US">
                <a:cs typeface="Arial"/>
              </a:rPr>
              <a:t>Separate Game Developers from Game Producers</a:t>
            </a:r>
          </a:p>
          <a:p>
            <a:pPr marL="344170" indent="-344170"/>
            <a:r>
              <a:rPr lang="en-US">
                <a:cs typeface="Arial"/>
              </a:rPr>
              <a:t>Estimate or exact size of the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222622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A70B-DD33-98DF-6834-09C109BA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Group #9 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3E10-E4EE-8FAE-A572-851E7629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Mason DeJesus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Mrunmai </a:t>
            </a:r>
            <a:r>
              <a:rPr lang="en-US" err="1">
                <a:cs typeface="Arial"/>
              </a:rPr>
              <a:t>Gadbail</a:t>
            </a:r>
            <a:endParaRPr lang="en-US" err="1"/>
          </a:p>
          <a:p>
            <a:pPr marL="344170" indent="-344170"/>
            <a:r>
              <a:rPr lang="en-US"/>
              <a:t>Nicholas Buse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Hassan Aftab</a:t>
            </a: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40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A341-A07B-442F-31D7-390CBFFA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Works Cited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1632-DEC5-7BE2-A625-BC8CFD1F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ea typeface="+mn-lt"/>
                <a:cs typeface="+mn-lt"/>
              </a:rPr>
              <a:t>Chaves, Matheus  Fonseca. </a:t>
            </a:r>
            <a:r>
              <a:rPr lang="en-US" i="1">
                <a:ea typeface="+mn-lt"/>
                <a:cs typeface="+mn-lt"/>
              </a:rPr>
              <a:t>Popular Video Games</a:t>
            </a:r>
            <a:r>
              <a:rPr lang="en-US">
                <a:ea typeface="+mn-lt"/>
                <a:cs typeface="+mn-lt"/>
              </a:rPr>
              <a:t>, 11 July 2023, </a:t>
            </a:r>
            <a:r>
              <a:rPr lang="en-US">
                <a:ea typeface="+mn-lt"/>
                <a:cs typeface="+mn-lt"/>
                <a:hlinkClick r:id="rId2"/>
              </a:rPr>
              <a:t>www.kaggle.com/datasets/matheusfonsecachaves/popular-video-games/data</a:t>
            </a:r>
            <a:r>
              <a:rPr lang="en-US">
                <a:ea typeface="+mn-lt"/>
                <a:cs typeface="+mn-lt"/>
              </a:rPr>
              <a:t>. 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10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DFDA-DA6C-CFE4-2B50-56463936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518" y="2682977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81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3879-7574-5380-86BF-F25105F0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Thesis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37C8-C97A-2B13-79D8-F9E968C0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Quantity vs Quality</a:t>
            </a:r>
          </a:p>
          <a:p>
            <a:pPr marL="344170" indent="-344170"/>
            <a:r>
              <a:rPr lang="en-US">
                <a:cs typeface="Arial"/>
              </a:rPr>
              <a:t>Developers with fewer titles care more than larger developers and produce better products.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50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C312-411A-24F8-F537-EA8F5BB9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 Cleaning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22B9-782D-CB9F-7169-05A3E546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>
                <a:cs typeface="Arial"/>
              </a:rPr>
              <a:t>Changed Datatypes</a:t>
            </a:r>
          </a:p>
          <a:p>
            <a:pPr marL="344170" indent="-344170"/>
            <a:r>
              <a:rPr lang="en-US">
                <a:cs typeface="Arial"/>
              </a:rPr>
              <a:t>Changed Columns to a list</a:t>
            </a:r>
          </a:p>
          <a:p>
            <a:pPr marL="344170" indent="-344170"/>
            <a:r>
              <a:rPr lang="en-US">
                <a:cs typeface="Arial"/>
              </a:rPr>
              <a:t>Added two columns</a:t>
            </a:r>
          </a:p>
          <a:p>
            <a:pPr marL="344170" indent="-344170"/>
            <a:r>
              <a:rPr lang="en-US">
                <a:cs typeface="Arial"/>
              </a:rPr>
              <a:t>Filtered for &gt;200 Reviews to screen outliers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84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CE351-63E1-C612-29CF-7B355DA3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cs typeface="Arial"/>
              </a:rPr>
              <a:t>What are the most popular game titles?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717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704E7931-E776-6AA7-A6C9-FEBCB060F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401" y="2130399"/>
            <a:ext cx="4946784" cy="3489570"/>
          </a:xfrm>
        </p:spPr>
      </p:pic>
      <p:pic>
        <p:nvPicPr>
          <p:cNvPr id="5" name="Picture 4" descr="A line graph with green lines&#10;&#10;Description automatically generated">
            <a:extLst>
              <a:ext uri="{FF2B5EF4-FFF2-40B4-BE49-F238E27FC236}">
                <a16:creationId xmlns:a16="http://schemas.microsoft.com/office/drawing/2014/main" id="{B020F9A8-153C-AB71-1C71-D6919B85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68" y="2132786"/>
            <a:ext cx="4939956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game&#10;&#10;Description automatically generated">
            <a:extLst>
              <a:ext uri="{FF2B5EF4-FFF2-40B4-BE49-F238E27FC236}">
                <a16:creationId xmlns:a16="http://schemas.microsoft.com/office/drawing/2014/main" id="{1EC2C222-82CE-9ADA-5774-E44D414B2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01" y="742671"/>
            <a:ext cx="8860691" cy="5659334"/>
          </a:xfrm>
        </p:spPr>
      </p:pic>
    </p:spTree>
    <p:extLst>
      <p:ext uri="{BB962C8B-B14F-4D97-AF65-F5344CB8AC3E}">
        <p14:creationId xmlns:p14="http://schemas.microsoft.com/office/powerpoint/2010/main" val="205098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number of games&#10;&#10;Description automatically generated">
            <a:extLst>
              <a:ext uri="{FF2B5EF4-FFF2-40B4-BE49-F238E27FC236}">
                <a16:creationId xmlns:a16="http://schemas.microsoft.com/office/drawing/2014/main" id="{3DEE4015-69E3-FAA0-901E-29A7C226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716" y="743590"/>
            <a:ext cx="8802076" cy="5315573"/>
          </a:xfrm>
        </p:spPr>
      </p:pic>
    </p:spTree>
    <p:extLst>
      <p:ext uri="{BB962C8B-B14F-4D97-AF65-F5344CB8AC3E}">
        <p14:creationId xmlns:p14="http://schemas.microsoft.com/office/powerpoint/2010/main" val="341527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4EE9-DE4A-F9C2-DF4D-21F77E0D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What are the Top 20 Developers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MS Shell Dlg 2</vt:lpstr>
      <vt:lpstr>Wingdings</vt:lpstr>
      <vt:lpstr>Wingdings 3</vt:lpstr>
      <vt:lpstr>Madison</vt:lpstr>
      <vt:lpstr>Popular Video Games and Developers </vt:lpstr>
      <vt:lpstr>Intro to Group #9 </vt:lpstr>
      <vt:lpstr>Thesis</vt:lpstr>
      <vt:lpstr>Data Cleaning</vt:lpstr>
      <vt:lpstr>What are the most popular game titles?</vt:lpstr>
      <vt:lpstr>PowerPoint Presentation</vt:lpstr>
      <vt:lpstr>PowerPoint Presentation</vt:lpstr>
      <vt:lpstr>PowerPoint Presentation</vt:lpstr>
      <vt:lpstr>What are the Top 20 Developers</vt:lpstr>
      <vt:lpstr>PowerPoint Presentation</vt:lpstr>
      <vt:lpstr>PowerPoint Presentation</vt:lpstr>
      <vt:lpstr>PowerPoint Presentation</vt:lpstr>
      <vt:lpstr>PowerPoint Presentation</vt:lpstr>
      <vt:lpstr>Regression - Does a higher amount of plays mean higher ratings?</vt:lpstr>
      <vt:lpstr>PowerPoint Presentation</vt:lpstr>
      <vt:lpstr>PowerPoint Presentation</vt:lpstr>
      <vt:lpstr>Call to Action</vt:lpstr>
      <vt:lpstr>Bias and Limitations</vt:lpstr>
      <vt:lpstr>Future Work</vt:lpstr>
      <vt:lpstr>Works Cited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Buse</dc:creator>
  <cp:lastModifiedBy>Nicholas Buse</cp:lastModifiedBy>
  <cp:revision>4</cp:revision>
  <dcterms:created xsi:type="dcterms:W3CDTF">2024-06-06T23:26:47Z</dcterms:created>
  <dcterms:modified xsi:type="dcterms:W3CDTF">2024-06-14T22:50:43Z</dcterms:modified>
</cp:coreProperties>
</file>