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408CC8-F6B0-0CAD-98DE-5469F3D91168}" v="403" dt="2024-06-19T16:44:34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AdRjeuAf1M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S0Ab33mXug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deC0RYMRQQ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gtybmeT0rU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I81YvykU9U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FFFF"/>
                </a:solidFill>
                <a:latin typeface="Franklin Gothic"/>
              </a:rPr>
              <a:t>Mason Prather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latin typeface="Franklin Gothic"/>
              </a:rPr>
              <a:t>Project Demo Reel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1853-F110-C961-7696-3A7E206D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"/>
              </a:rPr>
              <a:t>Scooter Coin</a:t>
            </a:r>
            <a:br>
              <a:rPr lang="en-US" dirty="0">
                <a:solidFill>
                  <a:schemeClr val="bg1"/>
                </a:solidFill>
                <a:latin typeface="Franklin Gothic"/>
              </a:rPr>
            </a:br>
            <a:r>
              <a:rPr lang="en-US" sz="2400" dirty="0">
                <a:solidFill>
                  <a:schemeClr val="bg1"/>
                </a:solidFill>
                <a:latin typeface="Franklin Gothic"/>
              </a:rPr>
              <a:t>CGDD 4490 - Spring 2022 - C-Day 1st Place in Undergraduate Capstone</a:t>
            </a:r>
          </a:p>
        </p:txBody>
      </p:sp>
      <p:pic>
        <p:nvPicPr>
          <p:cNvPr id="5" name="Online Media 4" title="CGDD 4490 - Scooter Coin  - Update 6">
            <a:hlinkClick r:id="" action="ppaction://media"/>
            <a:extLst>
              <a:ext uri="{FF2B5EF4-FFF2-40B4-BE49-F238E27FC236}">
                <a16:creationId xmlns:a16="http://schemas.microsoft.com/office/drawing/2014/main" id="{AF4FB3D7-79D5-DF8F-BBFC-84981A7D761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57885" y="1694935"/>
            <a:ext cx="7888116" cy="44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40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1853-F110-C961-7696-3A7E206D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ranklin Gothic"/>
              </a:rPr>
              <a:t>Eye Tracking Attention Training</a:t>
            </a:r>
            <a:br>
              <a:rPr lang="en-US" dirty="0">
                <a:solidFill>
                  <a:schemeClr val="bg1"/>
                </a:solidFill>
                <a:latin typeface="Franklin Gothic"/>
              </a:rPr>
            </a:br>
            <a:r>
              <a:rPr lang="en-US" sz="2400" dirty="0">
                <a:solidFill>
                  <a:schemeClr val="bg1"/>
                </a:solidFill>
                <a:latin typeface="Franklin Gothic"/>
              </a:rPr>
              <a:t>Research Project - KSU Realities Lab - Fall 2022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Online Media 2" title="KSU Realities Lab - EyeTracking April 22, 2022 Demo">
            <a:hlinkClick r:id="" action="ppaction://media"/>
            <a:extLst>
              <a:ext uri="{FF2B5EF4-FFF2-40B4-BE49-F238E27FC236}">
                <a16:creationId xmlns:a16="http://schemas.microsoft.com/office/drawing/2014/main" id="{DE3E77B2-35DB-82D4-C892-2721BA49BD5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03424" y="1694934"/>
            <a:ext cx="8186739" cy="463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6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1853-F110-C961-7696-3A7E206D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"/>
              </a:rPr>
              <a:t>Energy Crisis 1994</a:t>
            </a:r>
            <a:br>
              <a:rPr lang="en-US" dirty="0">
                <a:solidFill>
                  <a:schemeClr val="bg1"/>
                </a:solidFill>
                <a:latin typeface="Franklin Gothic"/>
              </a:rPr>
            </a:br>
            <a:r>
              <a:rPr lang="en-US" sz="2400" dirty="0">
                <a:solidFill>
                  <a:schemeClr val="bg1"/>
                </a:solidFill>
                <a:latin typeface="Franklin Gothic"/>
              </a:rPr>
              <a:t>CGDD 4814 – Senior Project Spring 2022 – Solo Development 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Online Media 2" title="Energy Crisis 1994 - Final Video">
            <a:hlinkClick r:id="" action="ppaction://media"/>
            <a:extLst>
              <a:ext uri="{FF2B5EF4-FFF2-40B4-BE49-F238E27FC236}">
                <a16:creationId xmlns:a16="http://schemas.microsoft.com/office/drawing/2014/main" id="{8D99C8BD-C53F-1376-001F-2B2864B05C0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39830" y="1694935"/>
            <a:ext cx="6549468" cy="37049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D6BF5A-F059-236D-7EEE-3AFA33D67752}"/>
              </a:ext>
            </a:extLst>
          </p:cNvPr>
          <p:cNvSpPr txBox="1"/>
          <p:nvPr/>
        </p:nvSpPr>
        <p:spPr>
          <a:xfrm>
            <a:off x="7517026" y="1709350"/>
            <a:ext cx="413951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All assets were developed during Fall 2021 and Spring 2022 semesters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The only outsourced assets were textures and fonts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The game fully functions as an online multiplayer game with a client and host build of the game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olidFill>
                  <a:schemeClr val="bg1"/>
                </a:solidFill>
              </a:rPr>
              <a:t>Tested on LAN</a:t>
            </a:r>
          </a:p>
        </p:txBody>
      </p:sp>
    </p:spTree>
    <p:extLst>
      <p:ext uri="{BB962C8B-B14F-4D97-AF65-F5344CB8AC3E}">
        <p14:creationId xmlns:p14="http://schemas.microsoft.com/office/powerpoint/2010/main" val="353827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1853-F110-C961-7696-3A7E206D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ranklin Gothic"/>
              </a:rPr>
              <a:t>Schwer VR</a:t>
            </a:r>
            <a:br>
              <a:rPr lang="en-US" dirty="0">
                <a:solidFill>
                  <a:schemeClr val="bg1"/>
                </a:solidFill>
                <a:latin typeface="Franklin Gothic"/>
              </a:rPr>
            </a:br>
            <a:r>
              <a:rPr lang="en-US" sz="2400" dirty="0">
                <a:solidFill>
                  <a:schemeClr val="bg1"/>
                </a:solidFill>
                <a:latin typeface="Franklin Gothic"/>
              </a:rPr>
              <a:t>Research Project - KSU Realities Lab - Fall 2023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Online Media 3" title="Schwer Demo 4/6/23">
            <a:hlinkClick r:id="" action="ppaction://media"/>
            <a:extLst>
              <a:ext uri="{FF2B5EF4-FFF2-40B4-BE49-F238E27FC236}">
                <a16:creationId xmlns:a16="http://schemas.microsoft.com/office/drawing/2014/main" id="{9F22499C-5BBD-48E9-4E13-CD071D84BE0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37290" y="1694935"/>
            <a:ext cx="7919008" cy="447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3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1853-F110-C961-7696-3A7E206D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Franklin Gothic"/>
              </a:rPr>
              <a:t>Cyber Attack Escape</a:t>
            </a:r>
            <a:br>
              <a:rPr lang="en-US" dirty="0">
                <a:solidFill>
                  <a:schemeClr val="bg1"/>
                </a:solidFill>
                <a:latin typeface="Franklin Gothic"/>
              </a:rPr>
            </a:br>
            <a:r>
              <a:rPr lang="en-US" sz="2400" dirty="0">
                <a:solidFill>
                  <a:schemeClr val="bg1"/>
                </a:solidFill>
                <a:latin typeface="Franklin Gothic"/>
              </a:rPr>
              <a:t>Research Project - KSU Realities Lab - Fall 2023 &amp; Spring 2024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Online Media 2" title="Cyber Attack Escape - Demo">
            <a:hlinkClick r:id="" action="ppaction://media"/>
            <a:extLst>
              <a:ext uri="{FF2B5EF4-FFF2-40B4-BE49-F238E27FC236}">
                <a16:creationId xmlns:a16="http://schemas.microsoft.com/office/drawing/2014/main" id="{B75A8CB8-F780-C58C-1A48-B3EA9BE7E65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5832" y="1715530"/>
            <a:ext cx="6800335" cy="43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89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Mason Prather</vt:lpstr>
      <vt:lpstr>Scooter Coin CGDD 4490 - Spring 2022 - C-Day 1st Place in Undergraduate Capstone</vt:lpstr>
      <vt:lpstr>Eye Tracking Attention Training Research Project - KSU Realities Lab - Fall 2022</vt:lpstr>
      <vt:lpstr>Energy Crisis 1994 CGDD 4814 – Senior Project Spring 2022 – Solo Development </vt:lpstr>
      <vt:lpstr>Schwer VR Research Project - KSU Realities Lab - Fall 2023</vt:lpstr>
      <vt:lpstr>Cyber Attack Escape Research Project - KSU Realities Lab - Fall 2023 &amp; Spring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106</cp:revision>
  <dcterms:created xsi:type="dcterms:W3CDTF">2024-06-19T16:23:07Z</dcterms:created>
  <dcterms:modified xsi:type="dcterms:W3CDTF">2024-06-19T16:44:43Z</dcterms:modified>
</cp:coreProperties>
</file>