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ncode Sans Condense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Condensed-bold.fntdata"/><Relationship Id="rId14" Type="http://schemas.openxmlformats.org/officeDocument/2006/relationships/font" Target="fonts/EncodeSans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bb36c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bb36c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imports “server”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imports: “server”, “menu_panels”, “menu_utilities”, “game”, and “data”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imports “game_utilities”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imports “controller”, “data”, “menu_panels”, and “server”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game_utilities imports “server_utilities” and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menu_panels imports “menu_utilities”, “game_utilities”, “server”, “server_utilities”, and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menu_utilities imports “game_utilities”, “data”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imports “controller”, “data” , “game_utilities”, and “server_utilities”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server_utilities imports “data”, “game_utilities”, “menu_utilities”, “server”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ebb36c7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ebb36c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bb36c7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bb36c7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bb36c7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bb36c7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bb36c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bb36c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bb36c7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bb36c7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da6d9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da6d9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 Condensed"/>
              <a:buNone/>
              <a:defRPr sz="28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Condensed"/>
              <a:buChar char="●"/>
              <a:defRPr sz="18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●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○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Condensed"/>
              <a:buChar char="■"/>
              <a:defRPr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cccfrpFwup-_iv59v8shVSGSqnIl-NmX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ROCKETMAN</a:t>
            </a:r>
            <a:r>
              <a:rPr lang="en"/>
              <a:t>: A destructible Grid-Based Shooter</a:t>
            </a: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Team DAAMN: 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Condensed"/>
                <a:ea typeface="Encode Sans Condensed"/>
                <a:cs typeface="Encode Sans Condensed"/>
                <a:sym typeface="Encode Sans Condensed"/>
              </a:rPr>
              <a:t>Darrian Ward, Ashton Trumble, Andrew Key, Mason Red, Noble Webb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255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Package Diagram</a:t>
            </a:r>
            <a:endParaRPr sz="1820"/>
          </a:p>
        </p:txBody>
      </p:sp>
      <p:cxnSp>
        <p:nvCxnSpPr>
          <p:cNvPr id="61" name="Google Shape;61;p14"/>
          <p:cNvCxnSpPr/>
          <p:nvPr/>
        </p:nvCxnSpPr>
        <p:spPr>
          <a:xfrm>
            <a:off x="4202425" y="486300"/>
            <a:ext cx="408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1993125" y="206325"/>
            <a:ext cx="21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All dotted lines represent an &lt;&lt;import&gt;&gt;</a:t>
            </a:r>
            <a:endParaRPr sz="1000">
              <a:solidFill>
                <a:schemeClr val="dk2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486300"/>
            <a:ext cx="8436300" cy="4611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3983275" y="427950"/>
            <a:ext cx="4932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– ER Diagram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25" y="627750"/>
            <a:ext cx="384656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Functional Requirements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4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must be able to control their characters using WASD keys for movement and a mouse for aiming and firing rockets (Movement, Aiming, and Shooting)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environment must have a destructible grid-based terrain that reacts to player actions and interactions (Environment Interaction)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535275" y="542650"/>
            <a:ext cx="44907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974125" y="2780700"/>
            <a:ext cx="44514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0875" y="542650"/>
            <a:ext cx="4089600" cy="21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Use Case Descriptions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0875" y="564400"/>
            <a:ext cx="42234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Movement 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taps the WASD keys for directional movement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 player’s input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 player’s input and signals the system to move the player’s position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player’s character moves in the direction they input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attempts to move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</a:t>
            </a:r>
            <a:r>
              <a:rPr lang="en" sz="1200"/>
              <a:t> Player moves in the direction that they input</a:t>
            </a:r>
            <a:endParaRPr sz="12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974275" y="2780700"/>
            <a:ext cx="44514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Use Case: Destruction of Environment/Collision Detection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Actor:</a:t>
            </a:r>
            <a:r>
              <a:rPr lang="en" sz="1900"/>
              <a:t> Player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Player clicks the left-mouse button to shoot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system signals the server that the player fired a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informs all clients about the rocket and its position 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rocket comes into contact with a block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recognizes the rocket’s contact with the block and removes it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server tells each client which block was destroyed by the rocket</a:t>
            </a:r>
            <a:endParaRPr sz="1900"/>
          </a:p>
          <a:p>
            <a:pPr indent="-2949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The change in the game environment is reflected across all clients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Entry Condition:</a:t>
            </a:r>
            <a:r>
              <a:rPr lang="en" sz="1900"/>
              <a:t> Player’s rocket comes into contact with destructible environment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Exit Condition:</a:t>
            </a:r>
            <a:r>
              <a:rPr lang="en" sz="1900"/>
              <a:t> Environment breaks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03900" y="470100"/>
            <a:ext cx="464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 Case: Aiming/Shooting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Actor:</a:t>
            </a:r>
            <a:r>
              <a:rPr lang="en" sz="1200"/>
              <a:t> Player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Player moves their cursor across the game UI and eventually clicks the left-mouse button.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system sends these actions to the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server registers these movements and signals the system to act accordingly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player shoots a rocket towards the position of their cursor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Entry Condition:</a:t>
            </a:r>
            <a:r>
              <a:rPr lang="en" sz="1200"/>
              <a:t> Player aims and fires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Exit Condition: </a:t>
            </a:r>
            <a:r>
              <a:rPr lang="en" sz="1200"/>
              <a:t>Player’s tank fires rocket where they were aiming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[Initial] Class Diagram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450"/>
            <a:ext cx="9143998" cy="46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42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u="sng">
                <a:solidFill>
                  <a:schemeClr val="hlink"/>
                </a:solidFill>
                <a:hlinkClick r:id="rId4"/>
              </a:rPr>
              <a:t>Example – [Final] Class Diagram</a:t>
            </a:r>
            <a:endParaRPr sz="1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!!! TIME FOR THE GAME DEMO 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