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552" r:id="rId2"/>
    <p:sldMasterId id="2147484591" r:id="rId3"/>
    <p:sldMasterId id="2147484604" r:id="rId4"/>
    <p:sldMasterId id="2147484631" r:id="rId5"/>
  </p:sldMasterIdLst>
  <p:notesMasterIdLst>
    <p:notesMasterId r:id="rId28"/>
  </p:notesMasterIdLst>
  <p:sldIdLst>
    <p:sldId id="5150" r:id="rId6"/>
    <p:sldId id="1356" r:id="rId7"/>
    <p:sldId id="1209" r:id="rId8"/>
    <p:sldId id="1903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  <p:sldId id="1217" r:id="rId17"/>
    <p:sldId id="1357" r:id="rId18"/>
    <p:sldId id="1219" r:id="rId19"/>
    <p:sldId id="1220" r:id="rId20"/>
    <p:sldId id="1221" r:id="rId21"/>
    <p:sldId id="1222" r:id="rId22"/>
    <p:sldId id="1358" r:id="rId23"/>
    <p:sldId id="1360" r:id="rId24"/>
    <p:sldId id="5149" r:id="rId25"/>
    <p:sldId id="1365" r:id="rId26"/>
    <p:sldId id="36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433"/>
    <p:restoredTop sz="94640"/>
  </p:normalViewPr>
  <p:slideViewPr>
    <p:cSldViewPr>
      <p:cViewPr varScale="1">
        <p:scale>
          <a:sx n="98" d="100"/>
          <a:sy n="98" d="100"/>
        </p:scale>
        <p:origin x="208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B5B08A-6C4D-BE45-A2DF-A129722CB1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9700F-4ADE-494A-A81C-1FB045ED9B9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5F6736B7-798A-BA48-B725-5E0F960BC660}" type="datetime1">
              <a:rPr lang="en-US" altLang="en-US"/>
              <a:pPr/>
              <a:t>4/27/20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CD6BA96-9652-9B4E-B9B0-767AE50BF5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E43CFCC-648D-E84D-A90E-8065EC28D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4F8B3-642A-9E4C-A49C-BCBA2230A8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E9554-EBB2-834B-9A42-A67EC9953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77BBBDF4-3D20-374A-8AF6-66516D4C03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811DDEB-23E5-1A4A-A4FA-2FB462DC4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CF1C65-F0E2-8E44-882C-5DBA87F125D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AB01437-07BF-AD4E-82F9-DDA0E0B2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5423678-1E4A-644F-87FF-81A34DC4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978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>
            <a:extLst>
              <a:ext uri="{FF2B5EF4-FFF2-40B4-BE49-F238E27FC236}">
                <a16:creationId xmlns:a16="http://schemas.microsoft.com/office/drawing/2014/main" id="{8CFBB1E9-E205-8249-9FB5-6B17F7FDC5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0" name="Notes Placeholder 2">
            <a:extLst>
              <a:ext uri="{FF2B5EF4-FFF2-40B4-BE49-F238E27FC236}">
                <a16:creationId xmlns:a16="http://schemas.microsoft.com/office/drawing/2014/main" id="{B84CB036-1E28-5D4E-8719-7A785F62E3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Latency overlap/hiding</a:t>
            </a:r>
          </a:p>
        </p:txBody>
      </p:sp>
      <p:sp>
        <p:nvSpPr>
          <p:cNvPr id="114691" name="Slide Number Placeholder 3">
            <a:extLst>
              <a:ext uri="{FF2B5EF4-FFF2-40B4-BE49-F238E27FC236}">
                <a16:creationId xmlns:a16="http://schemas.microsoft.com/office/drawing/2014/main" id="{A5AFB78C-9C24-9B47-A3FA-3B080658BF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DE38B3-B002-0644-ADA7-D1492B215FF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00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>
            <a:extLst>
              <a:ext uri="{FF2B5EF4-FFF2-40B4-BE49-F238E27FC236}">
                <a16:creationId xmlns:a16="http://schemas.microsoft.com/office/drawing/2014/main" id="{333A384D-F61C-5248-A962-65C0826A75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6" name="Notes Placeholder 2">
            <a:extLst>
              <a:ext uri="{FF2B5EF4-FFF2-40B4-BE49-F238E27FC236}">
                <a16:creationId xmlns:a16="http://schemas.microsoft.com/office/drawing/2014/main" id="{334B37FB-F75D-C645-968E-336A16EA5A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30 * 32 * 32 = 30 * 1024 = 30K fragments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64KB register file = 16 32-bit registers per thread = 64B (1/32 that of LRB)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16KB of shared scratch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80KB / core available to software</a:t>
            </a:r>
          </a:p>
        </p:txBody>
      </p:sp>
      <p:sp>
        <p:nvSpPr>
          <p:cNvPr id="123907" name="Slide Number Placeholder 3">
            <a:extLst>
              <a:ext uri="{FF2B5EF4-FFF2-40B4-BE49-F238E27FC236}">
                <a16:creationId xmlns:a16="http://schemas.microsoft.com/office/drawing/2014/main" id="{A84DC50B-CF5F-A64D-BCAD-E289E31C4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10AB19-F68A-3641-A2DD-3E8EEA91CD4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152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>
            <a:extLst>
              <a:ext uri="{FF2B5EF4-FFF2-40B4-BE49-F238E27FC236}">
                <a16:creationId xmlns:a16="http://schemas.microsoft.com/office/drawing/2014/main" id="{14FB59B0-8CF8-CB4D-84D9-B7BB5E7AD6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4" name="Notes Placeholder 2">
            <a:extLst>
              <a:ext uri="{FF2B5EF4-FFF2-40B4-BE49-F238E27FC236}">
                <a16:creationId xmlns:a16="http://schemas.microsoft.com/office/drawing/2014/main" id="{B28A29D5-F9D4-F34D-BA6A-0B5E37ABF9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To get maximal latency hiding: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Run 1/32 of the time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16 words per thread = 64B  </a:t>
            </a:r>
          </a:p>
        </p:txBody>
      </p:sp>
      <p:sp>
        <p:nvSpPr>
          <p:cNvPr id="125955" name="Slide Number Placeholder 3">
            <a:extLst>
              <a:ext uri="{FF2B5EF4-FFF2-40B4-BE49-F238E27FC236}">
                <a16:creationId xmlns:a16="http://schemas.microsoft.com/office/drawing/2014/main" id="{275DF53C-C58E-704B-AAC6-8B252CEC1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194B3C-3B9E-4C4C-9792-F9F0C89AF1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261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>
            <a:extLst>
              <a:ext uri="{FF2B5EF4-FFF2-40B4-BE49-F238E27FC236}">
                <a16:creationId xmlns:a16="http://schemas.microsoft.com/office/drawing/2014/main" id="{38C65156-0B65-7C4A-8B71-8E18152376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2" name="Notes Placeholder 2">
            <a:extLst>
              <a:ext uri="{FF2B5EF4-FFF2-40B4-BE49-F238E27FC236}">
                <a16:creationId xmlns:a16="http://schemas.microsoft.com/office/drawing/2014/main" id="{A7987DD2-9FF2-B243-B32E-CA8227CA1A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If you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re running a CUDA program, and your not launching 30K threads, you are certainly not getting full latency hiding, and you might not be using the GPU well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8003" name="Slide Number Placeholder 3">
            <a:extLst>
              <a:ext uri="{FF2B5EF4-FFF2-40B4-BE49-F238E27FC236}">
                <a16:creationId xmlns:a16="http://schemas.microsoft.com/office/drawing/2014/main" id="{9039802B-2B4D-6E40-B77E-706C663303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D0CC7D-3E2C-E944-82A3-3A67C90278B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238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811DDEB-23E5-1A4A-A4FA-2FB462DC4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CF1C65-F0E2-8E44-882C-5DBA87F125D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AB01437-07BF-AD4E-82F9-DDA0E0B2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5423678-1E4A-644F-87FF-81A34DC4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97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FB704116-9CC7-1B4F-B3C9-C1A72E2AA6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2FB9E0-4325-BA49-AAD4-129AB0126B9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C035A9D7-6EAE-6045-A4F5-AF6C3A6148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BDA8C72F-4E88-4342-8877-DD3E42C88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07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5B1FC3E2-D43B-E94B-BA83-ED8150FD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5EC74403-99B7-CB40-B4F8-F55599D98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FD60F75A-C02C-AD4A-AF9E-52EEAF82EB6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36E699-80FA-6548-AEB0-CB2F2C8071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AB0B192-A24B-1440-89C8-F42BEC8DC5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5283A1B-9D1B-4E45-AA07-20B134BA37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7A0DBEC-EF25-5044-99C0-103195550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27738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A4D3F33-B6A7-AF4E-BBA2-5D60152157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353CFA4-7231-3E40-BE0C-D71465BEBF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6B7CA-B932-994D-B971-2260EDB50B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82833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C83800E-91E2-F44E-8B1A-96E8F4B25A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5479B90-DAFC-F34D-AC75-394C8643F9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B12352-B84B-6B4C-ACEA-8DB3E16F2C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56926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272B4CA-4912-5248-8374-7A8792B5B8B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3F9E00E-DB83-E844-BFB6-3D6DB6E927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E42CE-1A5C-E24B-BAF7-4A99E5980E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70264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9AB32D4F-2E26-BB49-BF16-6DBA8ACD3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9B672AE7-B706-784B-9F8A-F24120FF1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A9969AD-F958-2847-B57E-A19F0957354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F0EB7F-4ED2-0245-966B-DB761ECE41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4ED2CA6-1722-4F4E-9DAE-B4A7E6FE85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42BA6D-604D-4541-8B02-066898578B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23D34C95-975D-8A40-A099-835EC10CA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22445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85DDF7D9-04EF-5444-A8C5-498960C07A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1F8E293-C5EE-E14B-A0AA-2E697AA5A1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4E0E9C-A454-5D49-AB31-E9FBCA9636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85788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8315DF4-EF48-F64A-8072-AF5A4078A2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8230603-849D-D247-81DC-EA9E2BBB31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CFBAC-D871-BA44-AF9A-2081C438FA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24941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BB06AC2-13C7-0543-BF55-13A69B9264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24E50D2-900E-E943-AC44-65451CDD57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47202-78C0-B24D-892B-F9E0265A9A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87860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2BA9D88D-8FF7-614D-A638-F7772ACCB9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66D0E95F-31F4-4C42-A349-974108960D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706A1-8A1B-134B-A1F1-E12A934237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64374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48D77AC-12B3-7A4B-8260-1A5BE499E8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0F5E125E-7990-D842-80B0-A188104DD9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79968-F3BA-7D4E-A2BC-06EC28B15C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28843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40623686-BEB5-BB4F-BA50-712672B8E3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585A8E43-55B7-CD4B-8EAE-5C954CE482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EA7245-AE78-E543-BA66-5FDF75635E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80643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FE28B04-A615-BF4B-9AFD-CB83F7A189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C62E23A-AA2A-754F-A2F9-92FB7757B8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53678-ACF1-F343-B850-648AB6B627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95150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8A23D09-65B7-E04D-AF9E-F2C6FED9A7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D21B0CA-B435-394D-A015-570A819A2D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6834C-7200-C842-88F9-21D58E9E8A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40571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B0490C24-B438-214D-91EF-BF3984953A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1BDADCE-061E-A749-A7F0-8BFCB5838E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2647B-5B35-FB44-AF92-120979CB3D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23912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B3DE118-1D4A-C149-A76B-368D5AD8B9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216E4A8-9F7E-8D4F-B9AB-0348D0AF69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9B94CA-B614-604E-953A-6458AAA1F3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30794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8E2F0AC-167F-B846-A03E-82770AAF0F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2BC2043-6F40-744A-A747-05BEF9574C7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5F323-5C8A-464D-9659-347D530554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29489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2A4BA5A-6707-0040-8FB2-C0B8340DAB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3E95ED0-7398-5E46-BF2A-5F40E4BE07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C71F0-437A-DB4D-80A2-2A3701775D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26133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6E9540E5-D098-014E-8D13-A37941C8B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8E462C3B-2534-2D41-8CC6-45A026655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87698C24-A0D3-994C-9188-0E77B46B2C9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717D46B-9A8E-2B4A-BE0A-1068A1CEAA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E9F679A-0F7B-4B4D-9DE6-C2B5BA447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9AB4B62-1114-D440-93E0-EB4DD994B3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9A68A26-2706-724C-9714-12614487CC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85450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FE7FC4C-9574-5A43-941E-A8BEDBEC73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8722ED0-C07D-854F-9D61-52358EDDFF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4576E-94E9-434B-9C65-10E6BB4CA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23055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E1053A7-066C-C647-98FC-DEFD824D67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02B8405-B4C9-F44F-8B46-46B27D1CEA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2328-C8CE-C04F-98D1-6961F500FC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66962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29616B7-5AE6-1546-BD4B-BFDDC5B8F8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9B6568F-C538-F445-826B-7339910804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95698-E1D7-E447-A46E-486C927A1E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73713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751DFF4F-A04C-5741-971F-863817404B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B9C19FEB-5CA6-5744-8D77-0F7C6D66C8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47784-2610-F449-B1FE-31490AC945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0244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6AC580D-9390-694B-BC56-18E6DC1E7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716D7D1-6F7B-AD4D-B942-9594AB3BE3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C1AC3-30DF-8B4A-9E37-2A0B69C54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98996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03AD9AD2-8903-304A-88D1-BCF4B2B3FD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671830CF-09AE-5C4B-96D3-2DBACD713B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D980E-ECD1-9041-B37E-85DE59F3B2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0574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AA3BC694-C02F-194D-9D98-0BDCB6A4FE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5478C1F6-177C-5242-BCDB-6F029DA310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EC9A9-E5B1-E047-8B37-9813D9D251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7714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C522C7C-BB0F-CF4A-AE43-D7FC818CE8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60F39CF-DE89-4849-AC11-57FB9F9162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10050-CF1A-054F-B9EB-DF70776CDC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77285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3A2BE12-0FED-2D43-A69C-2BB69FA374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8C46FEF-D951-8B4F-BA94-A3D422A0E3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1B017-F4B7-464B-B43C-A4E90E114D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71692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51A195B-3637-0B47-BE1E-A05A1502957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866D46D-71AE-BC43-ABDD-8C7718F9C0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661E2-6BB7-1E48-B6F6-9EACBEBF8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71354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A310507-71FC-1B4B-8B10-96465F082C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453D831-6DDD-9849-9E8A-867A6C1C65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31BA0-E3C4-E041-8161-FF4000EE5D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0711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F0076FD-EDF9-0643-9D7A-39D2C382B2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D0B70A0-B999-E44F-A67B-8EDA2E4519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1032E-A7ED-BB4D-BB44-EFAAC57B2D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63051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5F98-E231-1648-8856-65A7D5E0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4FCD98-FD05-C94F-93DE-9E82C97C63C6}" type="datetime1">
              <a:rPr lang="en-US" altLang="en-US"/>
              <a:pPr/>
              <a:t>4/27/20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EC9A7-67BA-8248-863D-40777954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CBD20-336B-874D-A2EE-CA7620E9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384C-6F27-CE40-94EF-6CFECCAC7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1638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8B58F-AC82-7F48-A18D-6F40D78F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9E9F5E-0877-8248-9C75-469A5DC01E50}" type="datetime1">
              <a:rPr lang="en-US" altLang="en-US"/>
              <a:pPr/>
              <a:t>4/27/20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15783-55A3-5D4F-AC29-9352C0D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23C5A-8B3E-DD4E-8301-F264613B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D9A38-5B2A-E947-A00B-2924EAB2A0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8648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AA288-CF87-274E-BA0A-375F6AB3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CE7CB6-BF84-3949-8D72-637BDBC6968C}" type="datetime1">
              <a:rPr lang="en-US" altLang="en-US"/>
              <a:pPr/>
              <a:t>4/27/20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0424A-5E39-8140-B8CA-A8F267F2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826E9-0C7F-344F-8E41-53AD7E4E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D5CD28-A2AF-F04D-9E8B-804B500F74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21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B0CE2EA2-CEF4-6C4F-B821-02BA1B5A47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2742B8F-F63F-A645-9548-9448055AFE6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618AC-FEC1-C641-B975-6F58258791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92537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3A3FADE-2672-7342-AB0C-015A8E08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CBDCEC-CC16-0F4C-8980-40FD45FCF6A5}" type="datetime1">
              <a:rPr lang="en-US" altLang="en-US"/>
              <a:pPr/>
              <a:t>4/27/20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B0D94F-FD52-B046-BA46-CB12D98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3BAED2-8ADF-264E-804F-E04460D0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1E39C-1CA7-6849-95E7-B7221D4BEB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2491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61C81DA-E449-4749-ADA5-FA8225AB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E84A11-052C-7A49-8625-730BFD374035}" type="datetime1">
              <a:rPr lang="en-US" altLang="en-US"/>
              <a:pPr/>
              <a:t>4/27/20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443802C-726D-8546-8AD7-0AC7F1AD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97D759F-2B23-FC44-BA33-392FFE80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8F642-0470-A243-9F80-6BB904F930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0657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A655FD3-DBCA-9149-9663-E0EDC8A3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CAA498-4410-A041-864C-53A13C300B60}" type="datetime1">
              <a:rPr lang="en-US" altLang="en-US"/>
              <a:pPr/>
              <a:t>4/27/20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5AFFF72-85D7-2B44-847A-25042567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60D3EC1-CECA-264E-A277-02F7A9C8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CF21E-A52E-F14F-AE53-2233ED2696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7362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C7FBCBF-DBEF-AF40-B735-0354430B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83482B-6C99-5241-AF00-915364332C98}" type="datetime1">
              <a:rPr lang="en-US" altLang="en-US"/>
              <a:pPr/>
              <a:t>4/27/20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536D861-BD06-C94C-AC58-7D564E47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57A91CA-C0DE-A049-9E86-2BB27E7A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0A23D-EA6D-EA4E-9220-540EEC0A6C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7022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F69037-3404-5147-B89E-7B7D7DB1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AA2254-FC89-FE48-947E-0C79F346E621}" type="datetime1">
              <a:rPr lang="en-US" altLang="en-US"/>
              <a:pPr/>
              <a:t>4/27/20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9695C0-1545-C84C-AD06-C9F29313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1BF2AF-8AAF-6941-93B4-9494B1C3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B4351-288B-5047-B2CC-44AF6A9B04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1870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F08DF78-52A0-F74F-9310-89CEB7E4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FA9A5F-3AA4-9D4E-886C-9763D139DA70}" type="datetime1">
              <a:rPr lang="en-US" altLang="en-US"/>
              <a:pPr/>
              <a:t>4/27/20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B4F1883-13E4-604D-B296-F0D83C02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36B544-9F2B-9245-A637-A1A5A23C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C8E9D-DD12-DD4B-A982-2D9E6827E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89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F7C8-8F63-174D-B8E4-DDF4714B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B3FE5A-5D31-C141-9C09-621AB70E6671}" type="datetime1">
              <a:rPr lang="en-US" altLang="en-US"/>
              <a:pPr/>
              <a:t>4/27/20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8A8EB-6D4C-5449-9A46-6F83C75E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E0CFC-7C23-CD45-89AD-49915799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514CD-5010-634F-BFE1-3D36FE7540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1096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B036-1221-CE47-9F87-29272C51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298F00-61B4-DC43-BB5A-40BF329D309B}" type="datetime1">
              <a:rPr lang="en-US" altLang="en-US"/>
              <a:pPr/>
              <a:t>4/27/20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6C546-F464-E745-AC77-FC84E844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4492C-13A7-CA49-8922-8EAD0AB6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20F5B-335D-654C-B54E-0728D04E2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535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D13E0-C3C2-5C42-83F5-F406EAFE35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55625" y="5953125"/>
            <a:ext cx="2128838" cy="471488"/>
          </a:xfrm>
        </p:spPr>
        <p:txBody>
          <a:bodyPr/>
          <a:lstStyle>
            <a:lvl1pPr>
              <a:defRPr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4FB56-63A8-874D-9E19-CE91A12904A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224213" y="5953125"/>
            <a:ext cx="2897187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00E35-A2CC-7E43-875A-9F95B6F3778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653213" y="5953125"/>
            <a:ext cx="2128837" cy="471488"/>
          </a:xfrm>
        </p:spPr>
        <p:txBody>
          <a:bodyPr/>
          <a:lstStyle>
            <a:lvl1pPr>
              <a:defRPr/>
            </a:lvl1pPr>
          </a:lstStyle>
          <a:p>
            <a:fld id="{122D8A78-58BF-724A-9B1F-0877C14348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9483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tekst 12"/>
          <p:cNvSpPr>
            <a:spLocks noGrp="1"/>
          </p:cNvSpPr>
          <p:nvPr>
            <p:ph type="body" sz="quarter" idx="13"/>
          </p:nvPr>
        </p:nvSpPr>
        <p:spPr>
          <a:xfrm rot="16200000">
            <a:off x="-1428794" y="3429002"/>
            <a:ext cx="3929091" cy="500063"/>
          </a:xfrm>
        </p:spPr>
        <p:txBody>
          <a:bodyPr>
            <a:normAutofit/>
          </a:bodyPr>
          <a:lstStyle>
            <a:lvl1pPr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DDE0C21-F750-BB40-810E-1E16D7BBE6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089ADE3-D27F-3446-99A6-70203A484F61}" type="datetime1">
              <a:rPr lang="en-US" altLang="en-US"/>
              <a:pPr/>
              <a:t>4/27/20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69FF5DE-C8ED-AC4A-95A9-1564B81AF3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2DB486B-9901-9C43-902F-033D7E2067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BECBEC"/>
                </a:solidFill>
              </a:defRPr>
            </a:lvl1pPr>
          </a:lstStyle>
          <a:p>
            <a:fld id="{ECE90F28-B4E4-1D42-8D4E-1907D4EA05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7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CEE05385-E561-734C-B41F-4E65C3DFD3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6E7D70FC-BFDC-AD42-B845-383975983E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805212-C8C9-F741-882A-BFB0ACC896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6314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 eaLnBrk="1" hangingPunct="1"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07C91DC6-7F7D-6D42-85B7-690327E44D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243899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BEDFE-C75E-C64C-9ECA-014BBB9318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13631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228CC-5956-5B42-91DF-6CFFECA7FB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54140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B3FF4-7CBB-A341-9743-5BF8692671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00145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05A5B-D5F0-4F48-AFD6-0F6A9B111F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99493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13780-89B6-A342-A0FE-479C0A05A5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114683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7D316-15B3-664E-B565-09523CE925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651193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FF959-69CE-0F4A-BA25-7B0829DCD4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553190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252C5-2CCC-BF49-946A-6C097D710A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994812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4E936-0F14-3B4C-9D7D-C25B60148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72675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DE90F07E-0F31-A344-B591-D820A200E8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1DFDAA4E-86AE-6549-87DD-492D245A55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A3586-1A83-1B40-B5E8-394AE58747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909743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0498F-B2BF-1A49-8652-8D3D87DD1E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56877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C3773A-9BA5-B342-A00F-CE639884AF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20624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12547F92-ADEF-BB49-8878-7FEC1664EC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456CC851-00A4-C549-9B21-D4E13D1BE3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CE5F4-D41A-3040-ADB1-EB21204BF3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64237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7D7A80C-3C6D-444F-98CF-C85F51843B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44620A6-C1A1-EF40-88FF-8A8B7B7F72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8F3669-DA65-AC4D-91CC-3BA90E8EE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18778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E3E223C-EB41-344B-8F52-F5B2F44D73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B395C5B-D31D-8D41-84D3-5933BE3DFA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0DA01-3EC5-A04D-ADF7-A0BF137C86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0634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796B2D52-14C3-6A4E-A692-BA73F4B10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E33CBC86-E49D-9940-BAB6-FB6B4F2DB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28149A3-AC2E-534B-B636-02F7D6E5BD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3D42194F-791A-4448-8CB9-4953BD686E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fld id="{AB233638-CB85-2C49-A638-67573182FC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0AE1C05B-73C2-5E40-96AB-6A4331424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01C7F8ED-0298-F24A-8FF9-F9C7B0B7E2D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76" r:id="rId2"/>
    <p:sldLayoutId id="2147484477" r:id="rId3"/>
    <p:sldLayoutId id="2147484478" r:id="rId4"/>
    <p:sldLayoutId id="2147484479" r:id="rId5"/>
    <p:sldLayoutId id="2147484480" r:id="rId6"/>
    <p:sldLayoutId id="2147484481" r:id="rId7"/>
    <p:sldLayoutId id="2147484482" r:id="rId8"/>
    <p:sldLayoutId id="2147484483" r:id="rId9"/>
    <p:sldLayoutId id="2147484484" r:id="rId10"/>
    <p:sldLayoutId id="2147484485" r:id="rId11"/>
    <p:sldLayoutId id="2147484486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C6332694-6E6D-D046-B375-6D8F8BB6D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6A220DFA-177A-7F40-983D-2E352AFAC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0866AFE-DD47-1247-A45A-8F57C35267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FCAF2EFF-3E58-5B42-8753-7BC6958DE5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fld id="{240BB7BB-55E4-AF4D-B7FB-5A4399A792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342" name="Line 1032">
            <a:extLst>
              <a:ext uri="{FF2B5EF4-FFF2-40B4-BE49-F238E27FC236}">
                <a16:creationId xmlns:a16="http://schemas.microsoft.com/office/drawing/2014/main" id="{9EDD40C3-B322-8F48-BD4C-A2B056AB3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>
            <a:extLst>
              <a:ext uri="{FF2B5EF4-FFF2-40B4-BE49-F238E27FC236}">
                <a16:creationId xmlns:a16="http://schemas.microsoft.com/office/drawing/2014/main" id="{CFC1AB7F-E4E0-0640-961A-EB06F520E94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54" r:id="rId2"/>
    <p:sldLayoutId id="2147484555" r:id="rId3"/>
    <p:sldLayoutId id="2147484556" r:id="rId4"/>
    <p:sldLayoutId id="2147484557" r:id="rId5"/>
    <p:sldLayoutId id="2147484558" r:id="rId6"/>
    <p:sldLayoutId id="2147484559" r:id="rId7"/>
    <p:sldLayoutId id="2147484560" r:id="rId8"/>
    <p:sldLayoutId id="2147484561" r:id="rId9"/>
    <p:sldLayoutId id="2147484562" r:id="rId10"/>
    <p:sldLayoutId id="2147484563" r:id="rId11"/>
    <p:sldLayoutId id="2147484564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72FDF378-2F11-544B-A141-6BC47B4DF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F7608A07-E8FC-154F-BB11-F76C26671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968414BF-4C5E-6E4A-AD8E-EEBF2C1574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FB2E925D-67D4-3A4A-A555-49E8FC618A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E5077528-C77F-7645-8AA0-3ECC6A339A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7B726544-1E19-704F-9E26-339644AAB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4F55E851-2929-D747-A198-5C6FA3D4996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2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  <p:sldLayoutId id="214748460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8A1C626-5315-D447-86F3-CFB24238E8E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DF0D609-6BDF-A14E-A30B-ADB3176730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1A025-56C7-8E49-8C40-9A910F7F7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8DCBF1D2-0870-A540-A1BB-0A2F41AE63C2}" type="datetime1">
              <a:rPr lang="en-US" altLang="en-US"/>
              <a:pPr/>
              <a:t>4/27/20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6AB6-2083-A848-A4FD-835FD3051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6071F-C7F0-2845-B518-3009FBB9F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00B0B8F6-91BD-424B-B26F-AB2004BE3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36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5" r:id="rId1"/>
    <p:sldLayoutId id="2147484606" r:id="rId2"/>
    <p:sldLayoutId id="2147484607" r:id="rId3"/>
    <p:sldLayoutId id="2147484608" r:id="rId4"/>
    <p:sldLayoutId id="2147484609" r:id="rId5"/>
    <p:sldLayoutId id="2147484610" r:id="rId6"/>
    <p:sldLayoutId id="2147484611" r:id="rId7"/>
    <p:sldLayoutId id="2147484612" r:id="rId8"/>
    <p:sldLayoutId id="2147484613" r:id="rId9"/>
    <p:sldLayoutId id="2147484614" r:id="rId10"/>
    <p:sldLayoutId id="2147484615" r:id="rId11"/>
    <p:sldLayoutId id="2147484616" r:id="rId12"/>
    <p:sldLayoutId id="214748461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 eaLnBrk="1" hangingPunct="1"/>
            <a:fld id="{1D981F2A-E7A7-A246-901D-1958ACDF1AD8}" type="slidenum">
              <a:rPr lang="en-US" altLang="en-US" smtClean="0"/>
              <a:pPr eaLnBrk="1" hangingPunct="1"/>
              <a:t>‹#›</a:t>
            </a:fld>
            <a:endParaRPr lang="en-US" altLang="en-US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3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  <p:sldLayoutId id="214748464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>
            <a:extLst>
              <a:ext uri="{FF2B5EF4-FFF2-40B4-BE49-F238E27FC236}">
                <a16:creationId xmlns:a16="http://schemas.microsoft.com/office/drawing/2014/main" id="{449D8DDE-B114-874A-8B5A-CE4E2F84B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412750"/>
            <a:ext cx="8686800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18c: Fine-Grained Multithreading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435E454D-D444-0541-B91A-9C35CDC08D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30 April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5900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>
            <a:extLst>
              <a:ext uri="{FF2B5EF4-FFF2-40B4-BE49-F238E27FC236}">
                <a16:creationId xmlns:a16="http://schemas.microsoft.com/office/drawing/2014/main" id="{F849155B-942B-AC44-BA29-7B7274A5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Multithreaded Pipeline Example</a:t>
            </a:r>
          </a:p>
        </p:txBody>
      </p:sp>
      <p:sp>
        <p:nvSpPr>
          <p:cNvPr id="118786" name="Content Placeholder 2">
            <a:extLst>
              <a:ext uri="{FF2B5EF4-FFF2-40B4-BE49-F238E27FC236}">
                <a16:creationId xmlns:a16="http://schemas.microsoft.com/office/drawing/2014/main" id="{5D7F3738-6B17-A84A-B7C9-3DEE3E74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8787" name="Slide Number Placeholder 3">
            <a:extLst>
              <a:ext uri="{FF2B5EF4-FFF2-40B4-BE49-F238E27FC236}">
                <a16:creationId xmlns:a16="http://schemas.microsoft.com/office/drawing/2014/main" id="{2DA52165-208C-2048-8145-0137AFD831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8B40CC-DE56-DD46-9B11-B8D9316420B1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18788" name="Picture 4">
            <a:extLst>
              <a:ext uri="{FF2B5EF4-FFF2-40B4-BE49-F238E27FC236}">
                <a16:creationId xmlns:a16="http://schemas.microsoft.com/office/drawing/2014/main" id="{930EAD5D-F8B1-EF47-BD4B-64D79B251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47566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9" name="Rectangle 1">
            <a:extLst>
              <a:ext uri="{FF2B5EF4-FFF2-40B4-BE49-F238E27FC236}">
                <a16:creationId xmlns:a16="http://schemas.microsoft.com/office/drawing/2014/main" id="{80E97FFC-F093-6843-8B2B-825D98C9E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1952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Slide credit: Joel Emer</a:t>
            </a:r>
          </a:p>
        </p:txBody>
      </p:sp>
    </p:spTree>
    <p:extLst>
      <p:ext uri="{BB962C8B-B14F-4D97-AF65-F5344CB8AC3E}">
        <p14:creationId xmlns:p14="http://schemas.microsoft.com/office/powerpoint/2010/main" val="15176679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>
            <a:extLst>
              <a:ext uri="{FF2B5EF4-FFF2-40B4-BE49-F238E27FC236}">
                <a16:creationId xmlns:a16="http://schemas.microsoft.com/office/drawing/2014/main" id="{C751C517-59A9-0C41-823F-EDB492D1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Sun Niagara Multithreaded Pipeline</a:t>
            </a:r>
          </a:p>
        </p:txBody>
      </p:sp>
      <p:sp>
        <p:nvSpPr>
          <p:cNvPr id="119810" name="Content Placeholder 2">
            <a:extLst>
              <a:ext uri="{FF2B5EF4-FFF2-40B4-BE49-F238E27FC236}">
                <a16:creationId xmlns:a16="http://schemas.microsoft.com/office/drawing/2014/main" id="{3AC83BDB-208A-224C-9841-C1F072B4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9811" name="Slide Number Placeholder 3">
            <a:extLst>
              <a:ext uri="{FF2B5EF4-FFF2-40B4-BE49-F238E27FC236}">
                <a16:creationId xmlns:a16="http://schemas.microsoft.com/office/drawing/2014/main" id="{F114E604-2DFF-1141-A6DD-7F1B27FCF0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714E05-B537-F44A-BDFE-86985B9C98D3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19812" name="Picture 4">
            <a:extLst>
              <a:ext uri="{FF2B5EF4-FFF2-40B4-BE49-F238E27FC236}">
                <a16:creationId xmlns:a16="http://schemas.microsoft.com/office/drawing/2014/main" id="{8C129EA6-0949-2046-9A94-AE44C861A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861300" cy="505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3" name="TextBox 1">
            <a:extLst>
              <a:ext uri="{FF2B5EF4-FFF2-40B4-BE49-F238E27FC236}">
                <a16:creationId xmlns:a16="http://schemas.microsoft.com/office/drawing/2014/main" id="{0F3D74B4-B29C-C94C-9EC7-F4D48055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096000"/>
            <a:ext cx="9015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Kongetira et al., “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Niagara: A 32-Way Multithreaded Sparc Processor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IEEE Micro 2005.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BD68502-07AF-AF4F-9F4C-1AE2265F7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0"/>
            <a:ext cx="2819400" cy="2362200"/>
          </a:xfrm>
          <a:prstGeom prst="ellipse">
            <a:avLst/>
          </a:prstGeom>
          <a:solidFill>
            <a:srgbClr val="0000FF">
              <a:alpha val="0"/>
            </a:srgbClr>
          </a:solidFill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1FBB90-37B9-FB42-8547-7B3BB307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05000"/>
            <a:ext cx="2819400" cy="2057400"/>
          </a:xfrm>
          <a:prstGeom prst="ellipse">
            <a:avLst/>
          </a:prstGeom>
          <a:solidFill>
            <a:srgbClr val="0000FF">
              <a:alpha val="0"/>
            </a:srgbClr>
          </a:solidFill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5BA4B6-7172-FB4E-BEC7-021FDDC89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57200"/>
            <a:ext cx="1600200" cy="1905000"/>
          </a:xfrm>
          <a:prstGeom prst="ellipse">
            <a:avLst/>
          </a:prstGeom>
          <a:solidFill>
            <a:srgbClr val="0000FF">
              <a:alpha val="0"/>
            </a:srgbClr>
          </a:solidFill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181253-C77C-7B46-80C8-E46D85905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657600"/>
            <a:ext cx="2819400" cy="1981200"/>
          </a:xfrm>
          <a:prstGeom prst="ellipse">
            <a:avLst/>
          </a:prstGeom>
          <a:solidFill>
            <a:srgbClr val="0000FF">
              <a:alpha val="0"/>
            </a:srgbClr>
          </a:solidFill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EC4E54-A00A-7A4D-AD6F-13C9E4ABE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3062288"/>
            <a:ext cx="1371600" cy="457200"/>
          </a:xfrm>
          <a:prstGeom prst="ellipse">
            <a:avLst/>
          </a:prstGeom>
          <a:solidFill>
            <a:srgbClr val="0000FF">
              <a:alpha val="0"/>
            </a:srgbClr>
          </a:solidFill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28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>
            <a:extLst>
              <a:ext uri="{FF2B5EF4-FFF2-40B4-BE49-F238E27FC236}">
                <a16:creationId xmlns:a16="http://schemas.microsoft.com/office/drawing/2014/main" id="{D4FF20AB-6670-3644-A9FD-E23CE452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Fine-grained Multithreading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A27DF7BC-E11D-1C4A-9AA4-94FAE4897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8392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Advantages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+ No need for dependency checking between instructions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 (only one instruction in pipeline from a single thread)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+ No need for branch prediction logic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+ Otherwise-bubble cycles used for executing useful instructions from different threads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+ Improved system throughput, latency tolerance, utilization</a:t>
            </a:r>
          </a:p>
          <a:p>
            <a:pPr lvl="1"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Disadvantages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- Extra hardware complexity: multiple hardware contexts (PCs, register files, …), thread selection logic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- Reduced single thread performance (one instruction fetched every N cycles from the same thread)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- Resource contention between threads in caches and memory</a:t>
            </a:r>
          </a:p>
          <a:p>
            <a:pPr lvl="1">
              <a:buClr>
                <a:srgbClr val="3B812F"/>
              </a:buClr>
              <a:buFont typeface="Wingdings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- Some dependency checking logic </a:t>
            </a:r>
            <a:r>
              <a:rPr lang="en-US" altLang="en-US" sz="2000" i="1">
                <a:solidFill>
                  <a:srgbClr val="000000"/>
                </a:solidFill>
                <a:ea typeface="ＭＳ Ｐゴシック" panose="020B0600070205080204" pitchFamily="34" charset="-128"/>
              </a:rPr>
              <a:t>between</a:t>
            </a:r>
            <a:r>
              <a:rPr lang="en-US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 threads remains (load/store)</a:t>
            </a:r>
          </a:p>
          <a:p>
            <a:pPr lvl="1"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20835" name="Slide Number Placeholder 3">
            <a:extLst>
              <a:ext uri="{FF2B5EF4-FFF2-40B4-BE49-F238E27FC236}">
                <a16:creationId xmlns:a16="http://schemas.microsoft.com/office/drawing/2014/main" id="{7F42F2EC-EE5A-5D4F-BE89-1DD0D274D8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7B193D-5A15-564D-A6F2-272406EEFC31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609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4">
            <a:extLst>
              <a:ext uri="{FF2B5EF4-FFF2-40B4-BE49-F238E27FC236}">
                <a16:creationId xmlns:a16="http://schemas.microsoft.com/office/drawing/2014/main" id="{206DC265-59C6-EB4C-A038-37A362BDF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077200" cy="17526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Modern GPUs are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FGMT Machines</a:t>
            </a: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129026" name="Subtitle 5">
            <a:extLst>
              <a:ext uri="{FF2B5EF4-FFF2-40B4-BE49-F238E27FC236}">
                <a16:creationId xmlns:a16="http://schemas.microsoft.com/office/drawing/2014/main" id="{74CA6916-8B08-E64B-AC5C-56C7C0507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9027" name="Slide Number Placeholder 3">
            <a:extLst>
              <a:ext uri="{FF2B5EF4-FFF2-40B4-BE49-F238E27FC236}">
                <a16:creationId xmlns:a16="http://schemas.microsoft.com/office/drawing/2014/main" id="{48E0D3CC-8A81-D543-BB17-5DD1B60F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63843F-880F-8B43-A85E-FD0B7ACEE8D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30436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>
            <a:extLst>
              <a:ext uri="{FF2B5EF4-FFF2-40B4-BE49-F238E27FC236}">
                <a16:creationId xmlns:a16="http://schemas.microsoft.com/office/drawing/2014/main" id="{41047CAE-848A-D248-9669-4DE33D17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NVIDIA GeForce GTX 285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core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2882" name="Slide Number Placeholder 4">
            <a:extLst>
              <a:ext uri="{FF2B5EF4-FFF2-40B4-BE49-F238E27FC236}">
                <a16:creationId xmlns:a16="http://schemas.microsoft.com/office/drawing/2014/main" id="{BAA21C84-A27A-0549-90A3-677B5A94C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16A727-DC81-6447-96A5-3FD5B5D2D3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22883" name="Group 43">
            <a:extLst>
              <a:ext uri="{FF2B5EF4-FFF2-40B4-BE49-F238E27FC236}">
                <a16:creationId xmlns:a16="http://schemas.microsoft.com/office/drawing/2014/main" id="{ACA1C143-464E-7B40-AA7C-87CEEEF22302}"/>
              </a:ext>
            </a:extLst>
          </p:cNvPr>
          <p:cNvGrpSpPr>
            <a:grpSpLocks/>
          </p:cNvGrpSpPr>
          <p:nvPr/>
        </p:nvGrpSpPr>
        <p:grpSpPr bwMode="auto">
          <a:xfrm>
            <a:off x="942975" y="1384300"/>
            <a:ext cx="4378325" cy="2952750"/>
            <a:chOff x="3803438" y="3041984"/>
            <a:chExt cx="1114185" cy="7514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60295C-9915-4646-A7EA-99E66249C070}"/>
                </a:ext>
              </a:extLst>
            </p:cNvPr>
            <p:cNvSpPr/>
            <p:nvPr/>
          </p:nvSpPr>
          <p:spPr bwMode="auto">
            <a:xfrm>
              <a:off x="3803438" y="3041984"/>
              <a:ext cx="1114185" cy="75141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22900" name="Rectangle 7">
              <a:extLst>
                <a:ext uri="{FF2B5EF4-FFF2-40B4-BE49-F238E27FC236}">
                  <a16:creationId xmlns:a16="http://schemas.microsoft.com/office/drawing/2014/main" id="{650E2FF9-EBF8-D345-8716-F35960D0E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475" y="3091609"/>
              <a:ext cx="698111" cy="137160"/>
            </a:xfrm>
            <a:prstGeom prst="rect">
              <a:avLst/>
            </a:prstGeom>
            <a:solidFill>
              <a:srgbClr val="DA581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01" name="Rectangle 8">
              <a:extLst>
                <a:ext uri="{FF2B5EF4-FFF2-40B4-BE49-F238E27FC236}">
                  <a16:creationId xmlns:a16="http://schemas.microsoft.com/office/drawing/2014/main" id="{CB197360-023B-CE40-9BBF-3CBB79D50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724" y="3608042"/>
              <a:ext cx="1015612" cy="137160"/>
            </a:xfrm>
            <a:prstGeom prst="rect">
              <a:avLst/>
            </a:prstGeom>
            <a:solidFill>
              <a:srgbClr val="AEC3F5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02" name="Rectangle 9">
              <a:extLst>
                <a:ext uri="{FF2B5EF4-FFF2-40B4-BE49-F238E27FC236}">
                  <a16:creationId xmlns:a16="http://schemas.microsoft.com/office/drawing/2014/main" id="{374B3537-01D6-2B49-B497-59748080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421" y="3266850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03" name="Rectangle 10">
              <a:extLst>
                <a:ext uri="{FF2B5EF4-FFF2-40B4-BE49-F238E27FC236}">
                  <a16:creationId xmlns:a16="http://schemas.microsoft.com/office/drawing/2014/main" id="{6D37338D-1A39-6043-94E8-77C9AD058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456" y="3303641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04" name="Rectangle 11">
              <a:extLst>
                <a:ext uri="{FF2B5EF4-FFF2-40B4-BE49-F238E27FC236}">
                  <a16:creationId xmlns:a16="http://schemas.microsoft.com/office/drawing/2014/main" id="{226F215C-8EF4-2549-A4DE-50DB43ECD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531" y="3303641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05" name="Rectangle 12">
              <a:extLst>
                <a:ext uri="{FF2B5EF4-FFF2-40B4-BE49-F238E27FC236}">
                  <a16:creationId xmlns:a16="http://schemas.microsoft.com/office/drawing/2014/main" id="{BD8121CE-8B1C-004C-8604-3CF9BBBB1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946" y="3266850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06" name="Rectangle 13">
              <a:extLst>
                <a:ext uri="{FF2B5EF4-FFF2-40B4-BE49-F238E27FC236}">
                  <a16:creationId xmlns:a16="http://schemas.microsoft.com/office/drawing/2014/main" id="{93B206CB-8AE2-064A-B379-AACF01632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981" y="3303641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07" name="Rectangle 14">
              <a:extLst>
                <a:ext uri="{FF2B5EF4-FFF2-40B4-BE49-F238E27FC236}">
                  <a16:creationId xmlns:a16="http://schemas.microsoft.com/office/drawing/2014/main" id="{90EDBECC-D015-9C43-AAB5-004853C52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056" y="3303641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08" name="Rectangle 15">
              <a:extLst>
                <a:ext uri="{FF2B5EF4-FFF2-40B4-BE49-F238E27FC236}">
                  <a16:creationId xmlns:a16="http://schemas.microsoft.com/office/drawing/2014/main" id="{23780C56-CF66-744D-A910-ECF100754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471" y="3266850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09" name="Rectangle 16">
              <a:extLst>
                <a:ext uri="{FF2B5EF4-FFF2-40B4-BE49-F238E27FC236}">
                  <a16:creationId xmlns:a16="http://schemas.microsoft.com/office/drawing/2014/main" id="{92BA879A-B05A-8F44-8B92-39F5EDBD2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506" y="3303641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10" name="Rectangle 17">
              <a:extLst>
                <a:ext uri="{FF2B5EF4-FFF2-40B4-BE49-F238E27FC236}">
                  <a16:creationId xmlns:a16="http://schemas.microsoft.com/office/drawing/2014/main" id="{E7D90AC2-7E98-6042-909F-D5F7FE54D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581" y="3303641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11" name="Rectangle 18">
              <a:extLst>
                <a:ext uri="{FF2B5EF4-FFF2-40B4-BE49-F238E27FC236}">
                  <a16:creationId xmlns:a16="http://schemas.microsoft.com/office/drawing/2014/main" id="{D6417961-B30B-5A4A-A771-1497055F9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996" y="3266850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12" name="Rectangle 19">
              <a:extLst>
                <a:ext uri="{FF2B5EF4-FFF2-40B4-BE49-F238E27FC236}">
                  <a16:creationId xmlns:a16="http://schemas.microsoft.com/office/drawing/2014/main" id="{0457ACA6-C8CE-1C46-965F-6B8ADAF7E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031" y="3303641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13" name="Rectangle 20">
              <a:extLst>
                <a:ext uri="{FF2B5EF4-FFF2-40B4-BE49-F238E27FC236}">
                  <a16:creationId xmlns:a16="http://schemas.microsoft.com/office/drawing/2014/main" id="{2D23EC79-03D5-D449-8EE0-E4580F915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106" y="3303641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14" name="Rectangle 21">
              <a:extLst>
                <a:ext uri="{FF2B5EF4-FFF2-40B4-BE49-F238E27FC236}">
                  <a16:creationId xmlns:a16="http://schemas.microsoft.com/office/drawing/2014/main" id="{93FDB4F8-43D4-D740-869E-AB43ECB08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421" y="3435125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15" name="Rectangle 22">
              <a:extLst>
                <a:ext uri="{FF2B5EF4-FFF2-40B4-BE49-F238E27FC236}">
                  <a16:creationId xmlns:a16="http://schemas.microsoft.com/office/drawing/2014/main" id="{C7DED518-6409-494E-9D04-7B7C71943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456" y="3471916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16" name="Rectangle 23">
              <a:extLst>
                <a:ext uri="{FF2B5EF4-FFF2-40B4-BE49-F238E27FC236}">
                  <a16:creationId xmlns:a16="http://schemas.microsoft.com/office/drawing/2014/main" id="{D3ADD9E9-ADD2-CD48-9F9E-7B83AE2A5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531" y="3471916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17" name="Rectangle 24">
              <a:extLst>
                <a:ext uri="{FF2B5EF4-FFF2-40B4-BE49-F238E27FC236}">
                  <a16:creationId xmlns:a16="http://schemas.microsoft.com/office/drawing/2014/main" id="{AF2F130C-04B3-5E47-A3E3-1D7D6B403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946" y="3435125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18" name="Rectangle 25">
              <a:extLst>
                <a:ext uri="{FF2B5EF4-FFF2-40B4-BE49-F238E27FC236}">
                  <a16:creationId xmlns:a16="http://schemas.microsoft.com/office/drawing/2014/main" id="{F36F72C1-6A18-D043-8BB1-77F375A5B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981" y="3471916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19" name="Rectangle 26">
              <a:extLst>
                <a:ext uri="{FF2B5EF4-FFF2-40B4-BE49-F238E27FC236}">
                  <a16:creationId xmlns:a16="http://schemas.microsoft.com/office/drawing/2014/main" id="{7AF189E0-1711-CD44-9DCE-2676FC13C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056" y="3471916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20" name="Rectangle 27">
              <a:extLst>
                <a:ext uri="{FF2B5EF4-FFF2-40B4-BE49-F238E27FC236}">
                  <a16:creationId xmlns:a16="http://schemas.microsoft.com/office/drawing/2014/main" id="{78028D1F-EC58-2148-B2A8-60339D89B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471" y="3435125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21" name="Rectangle 28">
              <a:extLst>
                <a:ext uri="{FF2B5EF4-FFF2-40B4-BE49-F238E27FC236}">
                  <a16:creationId xmlns:a16="http://schemas.microsoft.com/office/drawing/2014/main" id="{A7038C6C-ECDA-924D-BF24-5F591D3CD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506" y="3471916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22" name="Rectangle 29">
              <a:extLst>
                <a:ext uri="{FF2B5EF4-FFF2-40B4-BE49-F238E27FC236}">
                  <a16:creationId xmlns:a16="http://schemas.microsoft.com/office/drawing/2014/main" id="{257783FD-8F18-4C4B-B983-09B3CCD6B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581" y="3471916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23" name="Rectangle 30">
              <a:extLst>
                <a:ext uri="{FF2B5EF4-FFF2-40B4-BE49-F238E27FC236}">
                  <a16:creationId xmlns:a16="http://schemas.microsoft.com/office/drawing/2014/main" id="{F425E962-0B81-B54F-97BA-A868541A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996" y="3435125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24" name="Rectangle 31">
              <a:extLst>
                <a:ext uri="{FF2B5EF4-FFF2-40B4-BE49-F238E27FC236}">
                  <a16:creationId xmlns:a16="http://schemas.microsoft.com/office/drawing/2014/main" id="{76365522-E02E-0C4C-AE67-5EA227EBD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031" y="3471916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925" name="Rectangle 32">
              <a:extLst>
                <a:ext uri="{FF2B5EF4-FFF2-40B4-BE49-F238E27FC236}">
                  <a16:creationId xmlns:a16="http://schemas.microsoft.com/office/drawing/2014/main" id="{5FD39246-C7F8-DF45-B5AD-400610899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106" y="3471916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2926" name="Group 924">
              <a:extLst>
                <a:ext uri="{FF2B5EF4-FFF2-40B4-BE49-F238E27FC236}">
                  <a16:creationId xmlns:a16="http://schemas.microsoft.com/office/drawing/2014/main" id="{926AA2CA-C80C-7A48-9844-DD54FEC12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5065" y="3557252"/>
              <a:ext cx="826293" cy="182442"/>
              <a:chOff x="656433" y="1899568"/>
              <a:chExt cx="826293" cy="182442"/>
            </a:xfrm>
          </p:grpSpPr>
          <p:cxnSp>
            <p:nvCxnSpPr>
              <p:cNvPr id="122927" name="Straight Connector 34">
                <a:extLst>
                  <a:ext uri="{FF2B5EF4-FFF2-40B4-BE49-F238E27FC236}">
                    <a16:creationId xmlns:a16="http://schemas.microsoft.com/office/drawing/2014/main" id="{74C5535B-EBD6-914F-BB3A-EB98FE3377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928" name="Straight Connector 35">
                <a:extLst>
                  <a:ext uri="{FF2B5EF4-FFF2-40B4-BE49-F238E27FC236}">
                    <a16:creationId xmlns:a16="http://schemas.microsoft.com/office/drawing/2014/main" id="{86A1C945-ADAC-7341-ABF5-B4AB94B6B10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929" name="Straight Connector 36">
                <a:extLst>
                  <a:ext uri="{FF2B5EF4-FFF2-40B4-BE49-F238E27FC236}">
                    <a16:creationId xmlns:a16="http://schemas.microsoft.com/office/drawing/2014/main" id="{256924C2-E564-FB4B-B6F9-106DD42C6D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930" name="Straight Connector 37">
                <a:extLst>
                  <a:ext uri="{FF2B5EF4-FFF2-40B4-BE49-F238E27FC236}">
                    <a16:creationId xmlns:a16="http://schemas.microsoft.com/office/drawing/2014/main" id="{1EFE76EE-5444-C243-85F3-3699AC6E4E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931" name="Straight Connector 38">
                <a:extLst>
                  <a:ext uri="{FF2B5EF4-FFF2-40B4-BE49-F238E27FC236}">
                    <a16:creationId xmlns:a16="http://schemas.microsoft.com/office/drawing/2014/main" id="{F3A407F5-0489-D743-9B3D-F2DC2B9C76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932" name="Straight Connector 39">
                <a:extLst>
                  <a:ext uri="{FF2B5EF4-FFF2-40B4-BE49-F238E27FC236}">
                    <a16:creationId xmlns:a16="http://schemas.microsoft.com/office/drawing/2014/main" id="{A9DDFAAD-E5F0-F646-AF72-2CFE55EB78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933" name="Straight Connector 40">
                <a:extLst>
                  <a:ext uri="{FF2B5EF4-FFF2-40B4-BE49-F238E27FC236}">
                    <a16:creationId xmlns:a16="http://schemas.microsoft.com/office/drawing/2014/main" id="{232CEF7D-7F1F-0D4A-A543-4FDF8F51B1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934" name="Straight Connector 41">
                <a:extLst>
                  <a:ext uri="{FF2B5EF4-FFF2-40B4-BE49-F238E27FC236}">
                    <a16:creationId xmlns:a16="http://schemas.microsoft.com/office/drawing/2014/main" id="{53106C50-3569-2C4F-B68B-4CE124C771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2935" name="TextBox 42">
                <a:extLst>
                  <a:ext uri="{FF2B5EF4-FFF2-40B4-BE49-F238E27FC236}">
                    <a16:creationId xmlns:a16="http://schemas.microsoft.com/office/drawing/2014/main" id="{C51CA1E5-2BE4-AE46-B902-2D7F6E6E5C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4380" y="1899568"/>
                <a:ext cx="297678" cy="164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</p:grpSp>
      <p:sp>
        <p:nvSpPr>
          <p:cNvPr id="122884" name="Rectangle 45">
            <a:extLst>
              <a:ext uri="{FF2B5EF4-FFF2-40B4-BE49-F238E27FC236}">
                <a16:creationId xmlns:a16="http://schemas.microsoft.com/office/drawing/2014/main" id="{AD291806-D275-A04E-A7D2-008040818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4784725"/>
            <a:ext cx="622300" cy="495300"/>
          </a:xfrm>
          <a:prstGeom prst="rect">
            <a:avLst/>
          </a:prstGeom>
          <a:solidFill>
            <a:srgbClr val="DA581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885" name="Rectangle 46">
            <a:extLst>
              <a:ext uri="{FF2B5EF4-FFF2-40B4-BE49-F238E27FC236}">
                <a16:creationId xmlns:a16="http://schemas.microsoft.com/office/drawing/2014/main" id="{BC29C1EB-F767-2D48-A28D-B7EDD011C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72025"/>
            <a:ext cx="622300" cy="495300"/>
          </a:xfrm>
          <a:prstGeom prst="rect">
            <a:avLst/>
          </a:prstGeom>
          <a:solidFill>
            <a:srgbClr val="FFAF1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886" name="Rectangle 47">
            <a:extLst>
              <a:ext uri="{FF2B5EF4-FFF2-40B4-BE49-F238E27FC236}">
                <a16:creationId xmlns:a16="http://schemas.microsoft.com/office/drawing/2014/main" id="{72AEC52D-3A33-C845-8043-3F6294117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3" y="5475288"/>
            <a:ext cx="622300" cy="495300"/>
          </a:xfrm>
          <a:prstGeom prst="rect">
            <a:avLst/>
          </a:prstGeom>
          <a:solidFill>
            <a:srgbClr val="AEC3F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887" name="Rectangle 48">
            <a:extLst>
              <a:ext uri="{FF2B5EF4-FFF2-40B4-BE49-F238E27FC236}">
                <a16:creationId xmlns:a16="http://schemas.microsoft.com/office/drawing/2014/main" id="{86764ABF-4C89-7D41-BAB0-32B0417DB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4932363"/>
            <a:ext cx="228600" cy="215900"/>
          </a:xfrm>
          <a:prstGeom prst="rect">
            <a:avLst/>
          </a:prstGeom>
          <a:solidFill>
            <a:srgbClr val="FFF25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888" name="Rectangle 49">
            <a:extLst>
              <a:ext uri="{FF2B5EF4-FFF2-40B4-BE49-F238E27FC236}">
                <a16:creationId xmlns:a16="http://schemas.microsoft.com/office/drawing/2014/main" id="{FD688C36-93AC-5B4C-B473-2B25A136A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4932363"/>
            <a:ext cx="228600" cy="215900"/>
          </a:xfrm>
          <a:prstGeom prst="rect">
            <a:avLst/>
          </a:prstGeom>
          <a:solidFill>
            <a:srgbClr val="4292B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889" name="TextBox 50">
            <a:extLst>
              <a:ext uri="{FF2B5EF4-FFF2-40B4-BE49-F238E27FC236}">
                <a16:creationId xmlns:a16="http://schemas.microsoft.com/office/drawing/2014/main" id="{9FA0125F-88BB-654A-A6D6-6DB5190E1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4805363"/>
            <a:ext cx="329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Semibold"/>
                <a:ea typeface="ＭＳ Ｐゴシック" panose="020B0600070205080204" pitchFamily="34" charset="-128"/>
                <a:cs typeface="+mn-cs"/>
              </a:rPr>
              <a:t>= instruction stream decode</a:t>
            </a:r>
          </a:p>
        </p:txBody>
      </p:sp>
      <p:sp>
        <p:nvSpPr>
          <p:cNvPr id="122890" name="TextBox 51">
            <a:extLst>
              <a:ext uri="{FF2B5EF4-FFF2-40B4-BE49-F238E27FC236}">
                <a16:creationId xmlns:a16="http://schemas.microsoft.com/office/drawing/2014/main" id="{3F3EFD03-431A-3F47-8DC0-AE8BAF064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4752975"/>
            <a:ext cx="38846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Semibold"/>
                <a:ea typeface="ＭＳ Ｐゴシック" panose="020B0600070205080204" pitchFamily="34" charset="-128"/>
                <a:cs typeface="+mn-cs"/>
              </a:rPr>
              <a:t>= data-parallel (SIMD) func. unit,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Semibold"/>
                <a:ea typeface="ＭＳ Ｐゴシック" panose="020B0600070205080204" pitchFamily="34" charset="-128"/>
                <a:cs typeface="+mn-cs"/>
              </a:rPr>
              <a:t>control shared across 8 units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Semibold"/>
                <a:ea typeface="ＭＳ Ｐゴシック" panose="020B0600070205080204" pitchFamily="34" charset="-128"/>
                <a:cs typeface="+mn-cs"/>
              </a:rPr>
              <a:t>   </a:t>
            </a:r>
          </a:p>
        </p:txBody>
      </p:sp>
      <p:sp>
        <p:nvSpPr>
          <p:cNvPr id="122891" name="TextBox 52">
            <a:extLst>
              <a:ext uri="{FF2B5EF4-FFF2-40B4-BE49-F238E27FC236}">
                <a16:creationId xmlns:a16="http://schemas.microsoft.com/office/drawing/2014/main" id="{24AF32E1-CF0B-FB4D-B84C-D2A5C32CE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5518150"/>
            <a:ext cx="3270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Semibold"/>
                <a:ea typeface="ＭＳ Ｐゴシック" panose="020B0600070205080204" pitchFamily="34" charset="-128"/>
                <a:cs typeface="+mn-cs"/>
              </a:rPr>
              <a:t>= execution context storage </a:t>
            </a:r>
          </a:p>
        </p:txBody>
      </p:sp>
      <p:sp>
        <p:nvSpPr>
          <p:cNvPr id="122892" name="Rectangle 53">
            <a:extLst>
              <a:ext uri="{FF2B5EF4-FFF2-40B4-BE49-F238E27FC236}">
                <a16:creationId xmlns:a16="http://schemas.microsoft.com/office/drawing/2014/main" id="{2510DF11-8B39-3144-AD80-80213E2DE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38" y="5589588"/>
            <a:ext cx="228600" cy="215900"/>
          </a:xfrm>
          <a:prstGeom prst="rect">
            <a:avLst/>
          </a:prstGeom>
          <a:solidFill>
            <a:srgbClr val="FFF25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893" name="Rectangle 54">
            <a:extLst>
              <a:ext uri="{FF2B5EF4-FFF2-40B4-BE49-F238E27FC236}">
                <a16:creationId xmlns:a16="http://schemas.microsoft.com/office/drawing/2014/main" id="{3581C1EB-7D44-4042-AB24-705E61978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38" y="5895975"/>
            <a:ext cx="228600" cy="215900"/>
          </a:xfrm>
          <a:prstGeom prst="rect">
            <a:avLst/>
          </a:prstGeom>
          <a:solidFill>
            <a:srgbClr val="4292B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894" name="TextBox 55">
            <a:extLst>
              <a:ext uri="{FF2B5EF4-FFF2-40B4-BE49-F238E27FC236}">
                <a16:creationId xmlns:a16="http://schemas.microsoft.com/office/drawing/2014/main" id="{AFB4B847-7F57-C045-921C-9FC57F595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5500688"/>
            <a:ext cx="1827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Semibold"/>
                <a:ea typeface="ＭＳ Ｐゴシック" panose="020B0600070205080204" pitchFamily="34" charset="-128"/>
                <a:cs typeface="+mn-cs"/>
              </a:rPr>
              <a:t>= multiply-add</a:t>
            </a:r>
          </a:p>
        </p:txBody>
      </p:sp>
      <p:sp>
        <p:nvSpPr>
          <p:cNvPr id="122895" name="TextBox 56">
            <a:extLst>
              <a:ext uri="{FF2B5EF4-FFF2-40B4-BE49-F238E27FC236}">
                <a16:creationId xmlns:a16="http://schemas.microsoft.com/office/drawing/2014/main" id="{BDD07B8C-C4F0-5849-9335-C39F90EC3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5795963"/>
            <a:ext cx="133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Semibold"/>
                <a:ea typeface="ＭＳ Ｐゴシック" panose="020B0600070205080204" pitchFamily="34" charset="-128"/>
                <a:cs typeface="+mn-cs"/>
              </a:rPr>
              <a:t>= multiply</a:t>
            </a:r>
          </a:p>
        </p:txBody>
      </p:sp>
      <p:cxnSp>
        <p:nvCxnSpPr>
          <p:cNvPr id="122896" name="Straight Arrow Connector 59">
            <a:extLst>
              <a:ext uri="{FF2B5EF4-FFF2-40B4-BE49-F238E27FC236}">
                <a16:creationId xmlns:a16="http://schemas.microsoft.com/office/drawing/2014/main" id="{3B673D61-AB7F-3547-9EB9-C9F190E86B5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919663" y="3876675"/>
            <a:ext cx="1457325" cy="142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897" name="TextBox 58">
            <a:extLst>
              <a:ext uri="{FF2B5EF4-FFF2-40B4-BE49-F238E27FC236}">
                <a16:creationId xmlns:a16="http://schemas.microsoft.com/office/drawing/2014/main" id="{A5FB0482-336D-8A41-9173-D6A2219BE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3206750"/>
            <a:ext cx="23510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Semibold"/>
                <a:ea typeface="ＭＳ Ｐゴシック" panose="020B0600070205080204" pitchFamily="34" charset="-128"/>
                <a:cs typeface="+mn-cs"/>
              </a:rPr>
              <a:t>64 KB of storage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Semibold"/>
                <a:ea typeface="ＭＳ Ｐゴシック" panose="020B0600070205080204" pitchFamily="34" charset="-128"/>
                <a:cs typeface="+mn-cs"/>
              </a:rPr>
              <a:t>for thread contexts (registers)</a:t>
            </a:r>
          </a:p>
        </p:txBody>
      </p:sp>
      <p:sp>
        <p:nvSpPr>
          <p:cNvPr id="122898" name="TextBox 57">
            <a:extLst>
              <a:ext uri="{FF2B5EF4-FFF2-40B4-BE49-F238E27FC236}">
                <a16:creationId xmlns:a16="http://schemas.microsoft.com/office/drawing/2014/main" id="{F389A453-6E20-9243-80E5-91224234C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3573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Slide credit: Kayvon Fatahalian</a:t>
            </a:r>
          </a:p>
        </p:txBody>
      </p:sp>
    </p:spTree>
    <p:extLst>
      <p:ext uri="{BB962C8B-B14F-4D97-AF65-F5344CB8AC3E}">
        <p14:creationId xmlns:p14="http://schemas.microsoft.com/office/powerpoint/2010/main" val="308675457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>
            <a:extLst>
              <a:ext uri="{FF2B5EF4-FFF2-40B4-BE49-F238E27FC236}">
                <a16:creationId xmlns:a16="http://schemas.microsoft.com/office/drawing/2014/main" id="{5D934C10-3042-FB47-8F9E-A658C4B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NVIDIA GeForce GTX 285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core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4930" name="Slide Number Placeholder 4">
            <a:extLst>
              <a:ext uri="{FF2B5EF4-FFF2-40B4-BE49-F238E27FC236}">
                <a16:creationId xmlns:a16="http://schemas.microsoft.com/office/drawing/2014/main" id="{21B868F2-32FE-7343-AFC6-F18545157B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C2856E-1EF3-6946-931E-10D1977E0F4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24931" name="Group 43">
            <a:extLst>
              <a:ext uri="{FF2B5EF4-FFF2-40B4-BE49-F238E27FC236}">
                <a16:creationId xmlns:a16="http://schemas.microsoft.com/office/drawing/2014/main" id="{2D3E500A-0982-0047-BE29-847777A06F35}"/>
              </a:ext>
            </a:extLst>
          </p:cNvPr>
          <p:cNvGrpSpPr>
            <a:grpSpLocks/>
          </p:cNvGrpSpPr>
          <p:nvPr/>
        </p:nvGrpSpPr>
        <p:grpSpPr bwMode="auto">
          <a:xfrm>
            <a:off x="942975" y="1384300"/>
            <a:ext cx="4378325" cy="2952750"/>
            <a:chOff x="3803438" y="3041984"/>
            <a:chExt cx="1114185" cy="7514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4F8A88-ADC6-7D4D-A476-302BBBD63726}"/>
                </a:ext>
              </a:extLst>
            </p:cNvPr>
            <p:cNvSpPr/>
            <p:nvPr/>
          </p:nvSpPr>
          <p:spPr bwMode="auto">
            <a:xfrm>
              <a:off x="3803438" y="3041984"/>
              <a:ext cx="1114185" cy="75141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24937" name="Rectangle 7">
              <a:extLst>
                <a:ext uri="{FF2B5EF4-FFF2-40B4-BE49-F238E27FC236}">
                  <a16:creationId xmlns:a16="http://schemas.microsoft.com/office/drawing/2014/main" id="{064E75A6-4372-5141-9488-4B9952B53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475" y="3091609"/>
              <a:ext cx="698111" cy="137160"/>
            </a:xfrm>
            <a:prstGeom prst="rect">
              <a:avLst/>
            </a:prstGeom>
            <a:solidFill>
              <a:srgbClr val="DA581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38" name="Rectangle 8">
              <a:extLst>
                <a:ext uri="{FF2B5EF4-FFF2-40B4-BE49-F238E27FC236}">
                  <a16:creationId xmlns:a16="http://schemas.microsoft.com/office/drawing/2014/main" id="{8E312E78-FF2D-E242-859F-38F56D8E0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724" y="3608042"/>
              <a:ext cx="1015612" cy="137160"/>
            </a:xfrm>
            <a:prstGeom prst="rect">
              <a:avLst/>
            </a:prstGeom>
            <a:solidFill>
              <a:srgbClr val="AEC3F5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39" name="Rectangle 9">
              <a:extLst>
                <a:ext uri="{FF2B5EF4-FFF2-40B4-BE49-F238E27FC236}">
                  <a16:creationId xmlns:a16="http://schemas.microsoft.com/office/drawing/2014/main" id="{C5C2F547-8410-5647-9347-E6B827C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421" y="3266850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40" name="Rectangle 10">
              <a:extLst>
                <a:ext uri="{FF2B5EF4-FFF2-40B4-BE49-F238E27FC236}">
                  <a16:creationId xmlns:a16="http://schemas.microsoft.com/office/drawing/2014/main" id="{A2B5550A-0F07-A841-B7C8-DB73A0289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456" y="3303641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41" name="Rectangle 11">
              <a:extLst>
                <a:ext uri="{FF2B5EF4-FFF2-40B4-BE49-F238E27FC236}">
                  <a16:creationId xmlns:a16="http://schemas.microsoft.com/office/drawing/2014/main" id="{D185A333-4145-4F4D-AAAF-7686E4057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531" y="3303641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42" name="Rectangle 12">
              <a:extLst>
                <a:ext uri="{FF2B5EF4-FFF2-40B4-BE49-F238E27FC236}">
                  <a16:creationId xmlns:a16="http://schemas.microsoft.com/office/drawing/2014/main" id="{A7A0ED36-1D6B-6A48-8704-4AA667BB6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946" y="3266850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43" name="Rectangle 13">
              <a:extLst>
                <a:ext uri="{FF2B5EF4-FFF2-40B4-BE49-F238E27FC236}">
                  <a16:creationId xmlns:a16="http://schemas.microsoft.com/office/drawing/2014/main" id="{32F6B717-7D6A-E54B-965F-E55D3C6AD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981" y="3303641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44" name="Rectangle 14">
              <a:extLst>
                <a:ext uri="{FF2B5EF4-FFF2-40B4-BE49-F238E27FC236}">
                  <a16:creationId xmlns:a16="http://schemas.microsoft.com/office/drawing/2014/main" id="{CA275385-FAE6-E944-BF6E-C2A47F634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056" y="3303641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45" name="Rectangle 15">
              <a:extLst>
                <a:ext uri="{FF2B5EF4-FFF2-40B4-BE49-F238E27FC236}">
                  <a16:creationId xmlns:a16="http://schemas.microsoft.com/office/drawing/2014/main" id="{C32FFEBD-7BAF-D344-9DED-314A6EA59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471" y="3266850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46" name="Rectangle 16">
              <a:extLst>
                <a:ext uri="{FF2B5EF4-FFF2-40B4-BE49-F238E27FC236}">
                  <a16:creationId xmlns:a16="http://schemas.microsoft.com/office/drawing/2014/main" id="{F5D7182C-8E43-814E-8A6A-805AE8376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506" y="3303641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47" name="Rectangle 17">
              <a:extLst>
                <a:ext uri="{FF2B5EF4-FFF2-40B4-BE49-F238E27FC236}">
                  <a16:creationId xmlns:a16="http://schemas.microsoft.com/office/drawing/2014/main" id="{AD2F5C0F-9B9F-9241-8363-FFB7E549C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581" y="3303641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48" name="Rectangle 18">
              <a:extLst>
                <a:ext uri="{FF2B5EF4-FFF2-40B4-BE49-F238E27FC236}">
                  <a16:creationId xmlns:a16="http://schemas.microsoft.com/office/drawing/2014/main" id="{80AA5839-1CC1-7544-883D-D00DE4336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996" y="3266850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49" name="Rectangle 19">
              <a:extLst>
                <a:ext uri="{FF2B5EF4-FFF2-40B4-BE49-F238E27FC236}">
                  <a16:creationId xmlns:a16="http://schemas.microsoft.com/office/drawing/2014/main" id="{8EA27361-8238-3446-8F1F-D3769F7D8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031" y="3303641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50" name="Rectangle 20">
              <a:extLst>
                <a:ext uri="{FF2B5EF4-FFF2-40B4-BE49-F238E27FC236}">
                  <a16:creationId xmlns:a16="http://schemas.microsoft.com/office/drawing/2014/main" id="{5713FC23-ABB1-034F-B0BE-AF28541BE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106" y="3303641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51" name="Rectangle 21">
              <a:extLst>
                <a:ext uri="{FF2B5EF4-FFF2-40B4-BE49-F238E27FC236}">
                  <a16:creationId xmlns:a16="http://schemas.microsoft.com/office/drawing/2014/main" id="{99E837FB-49CB-8747-A76E-4E027B352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421" y="3435125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52" name="Rectangle 22">
              <a:extLst>
                <a:ext uri="{FF2B5EF4-FFF2-40B4-BE49-F238E27FC236}">
                  <a16:creationId xmlns:a16="http://schemas.microsoft.com/office/drawing/2014/main" id="{322B7898-6EF3-7949-924F-B4A1A56F6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456" y="3471916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53" name="Rectangle 23">
              <a:extLst>
                <a:ext uri="{FF2B5EF4-FFF2-40B4-BE49-F238E27FC236}">
                  <a16:creationId xmlns:a16="http://schemas.microsoft.com/office/drawing/2014/main" id="{5D69A19C-6CF9-2F46-97F8-CC8CF01C2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531" y="3471916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54" name="Rectangle 24">
              <a:extLst>
                <a:ext uri="{FF2B5EF4-FFF2-40B4-BE49-F238E27FC236}">
                  <a16:creationId xmlns:a16="http://schemas.microsoft.com/office/drawing/2014/main" id="{F3E4FE63-7ABD-574A-82D9-D4D976167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946" y="3435125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55" name="Rectangle 25">
              <a:extLst>
                <a:ext uri="{FF2B5EF4-FFF2-40B4-BE49-F238E27FC236}">
                  <a16:creationId xmlns:a16="http://schemas.microsoft.com/office/drawing/2014/main" id="{4EB2FF80-6124-A04F-BB04-E49C7FF66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981" y="3471916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56" name="Rectangle 26">
              <a:extLst>
                <a:ext uri="{FF2B5EF4-FFF2-40B4-BE49-F238E27FC236}">
                  <a16:creationId xmlns:a16="http://schemas.microsoft.com/office/drawing/2014/main" id="{936339DF-5468-174A-A932-C92B3ABAB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056" y="3471916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57" name="Rectangle 27">
              <a:extLst>
                <a:ext uri="{FF2B5EF4-FFF2-40B4-BE49-F238E27FC236}">
                  <a16:creationId xmlns:a16="http://schemas.microsoft.com/office/drawing/2014/main" id="{C7C1B31E-7F59-2C4E-9845-A4F70B737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471" y="3435125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58" name="Rectangle 28">
              <a:extLst>
                <a:ext uri="{FF2B5EF4-FFF2-40B4-BE49-F238E27FC236}">
                  <a16:creationId xmlns:a16="http://schemas.microsoft.com/office/drawing/2014/main" id="{00728049-ACD8-6E45-A834-C57135DD6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506" y="3471916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59" name="Rectangle 29">
              <a:extLst>
                <a:ext uri="{FF2B5EF4-FFF2-40B4-BE49-F238E27FC236}">
                  <a16:creationId xmlns:a16="http://schemas.microsoft.com/office/drawing/2014/main" id="{E8499EF3-0FD3-B94C-953E-80BA9C7E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581" y="3471916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60" name="Rectangle 30">
              <a:extLst>
                <a:ext uri="{FF2B5EF4-FFF2-40B4-BE49-F238E27FC236}">
                  <a16:creationId xmlns:a16="http://schemas.microsoft.com/office/drawing/2014/main" id="{741FA145-3130-F54F-80E6-75BE46F6F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996" y="3435125"/>
              <a:ext cx="225644" cy="137083"/>
            </a:xfrm>
            <a:prstGeom prst="rect">
              <a:avLst/>
            </a:prstGeom>
            <a:solidFill>
              <a:srgbClr val="FFAF1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61" name="Rectangle 31">
              <a:extLst>
                <a:ext uri="{FF2B5EF4-FFF2-40B4-BE49-F238E27FC236}">
                  <a16:creationId xmlns:a16="http://schemas.microsoft.com/office/drawing/2014/main" id="{5F691400-C3EA-734A-9D03-AA79C9AB2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031" y="3471916"/>
              <a:ext cx="63500" cy="63500"/>
            </a:xfrm>
            <a:prstGeom prst="rect">
              <a:avLst/>
            </a:prstGeom>
            <a:solidFill>
              <a:srgbClr val="FFF25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962" name="Rectangle 32">
              <a:extLst>
                <a:ext uri="{FF2B5EF4-FFF2-40B4-BE49-F238E27FC236}">
                  <a16:creationId xmlns:a16="http://schemas.microsoft.com/office/drawing/2014/main" id="{FA1967AA-1E13-8B46-B510-FD146835E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106" y="3471916"/>
              <a:ext cx="63500" cy="63500"/>
            </a:xfrm>
            <a:prstGeom prst="rect">
              <a:avLst/>
            </a:prstGeom>
            <a:solidFill>
              <a:srgbClr val="4292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4963" name="Group 924">
              <a:extLst>
                <a:ext uri="{FF2B5EF4-FFF2-40B4-BE49-F238E27FC236}">
                  <a16:creationId xmlns:a16="http://schemas.microsoft.com/office/drawing/2014/main" id="{DA4C9FB2-DE0B-E142-8836-A4B7F01171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5065" y="3557252"/>
              <a:ext cx="826293" cy="182442"/>
              <a:chOff x="656433" y="1899568"/>
              <a:chExt cx="826293" cy="182442"/>
            </a:xfrm>
          </p:grpSpPr>
          <p:cxnSp>
            <p:nvCxnSpPr>
              <p:cNvPr id="124964" name="Straight Connector 34">
                <a:extLst>
                  <a:ext uri="{FF2B5EF4-FFF2-40B4-BE49-F238E27FC236}">
                    <a16:creationId xmlns:a16="http://schemas.microsoft.com/office/drawing/2014/main" id="{33A25D29-CA5C-C541-8E43-2A47C3AC517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4965" name="Straight Connector 35">
                <a:extLst>
                  <a:ext uri="{FF2B5EF4-FFF2-40B4-BE49-F238E27FC236}">
                    <a16:creationId xmlns:a16="http://schemas.microsoft.com/office/drawing/2014/main" id="{09B5B17A-898A-DF4C-8102-A734227042A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4966" name="Straight Connector 36">
                <a:extLst>
                  <a:ext uri="{FF2B5EF4-FFF2-40B4-BE49-F238E27FC236}">
                    <a16:creationId xmlns:a16="http://schemas.microsoft.com/office/drawing/2014/main" id="{E5F2DD35-C608-5F40-B9D3-2AAB20398B5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4967" name="Straight Connector 37">
                <a:extLst>
                  <a:ext uri="{FF2B5EF4-FFF2-40B4-BE49-F238E27FC236}">
                    <a16:creationId xmlns:a16="http://schemas.microsoft.com/office/drawing/2014/main" id="{A6AAC788-A9F5-A146-B07C-2A300EF396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4968" name="Straight Connector 38">
                <a:extLst>
                  <a:ext uri="{FF2B5EF4-FFF2-40B4-BE49-F238E27FC236}">
                    <a16:creationId xmlns:a16="http://schemas.microsoft.com/office/drawing/2014/main" id="{7C76BF08-B7B0-9B4D-8F10-9BAFDFEABBE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4969" name="Straight Connector 39">
                <a:extLst>
                  <a:ext uri="{FF2B5EF4-FFF2-40B4-BE49-F238E27FC236}">
                    <a16:creationId xmlns:a16="http://schemas.microsoft.com/office/drawing/2014/main" id="{E845E41E-0958-CA40-BBB3-CB0F128522F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4970" name="Straight Connector 40">
                <a:extLst>
                  <a:ext uri="{FF2B5EF4-FFF2-40B4-BE49-F238E27FC236}">
                    <a16:creationId xmlns:a16="http://schemas.microsoft.com/office/drawing/2014/main" id="{6BECD608-D952-7E46-AB89-9E9FDBE192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4971" name="Straight Connector 41">
                <a:extLst>
                  <a:ext uri="{FF2B5EF4-FFF2-40B4-BE49-F238E27FC236}">
                    <a16:creationId xmlns:a16="http://schemas.microsoft.com/office/drawing/2014/main" id="{7AF42D2C-D6AA-BB41-A8C1-BB1AA7E7986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905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4972" name="TextBox 42">
                <a:extLst>
                  <a:ext uri="{FF2B5EF4-FFF2-40B4-BE49-F238E27FC236}">
                    <a16:creationId xmlns:a16="http://schemas.microsoft.com/office/drawing/2014/main" id="{92F53322-C2F3-1041-A455-50CE713790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4380" y="1899568"/>
                <a:ext cx="297678" cy="164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</p:grpSp>
      <p:sp>
        <p:nvSpPr>
          <p:cNvPr id="124932" name="TextBox 57">
            <a:extLst>
              <a:ext uri="{FF2B5EF4-FFF2-40B4-BE49-F238E27FC236}">
                <a16:creationId xmlns:a16="http://schemas.microsoft.com/office/drawing/2014/main" id="{1A074C5F-0F69-8D47-846B-94BE78B2C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3206750"/>
            <a:ext cx="23510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Semibold"/>
                <a:ea typeface="ＭＳ Ｐゴシック" panose="020B0600070205080204" pitchFamily="34" charset="-128"/>
                <a:cs typeface="+mn-cs"/>
              </a:rPr>
              <a:t>64 KB of storage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Semibold"/>
                <a:ea typeface="ＭＳ Ｐゴシック" panose="020B0600070205080204" pitchFamily="34" charset="-128"/>
                <a:cs typeface="+mn-cs"/>
              </a:rPr>
              <a:t>for thread contexts (registers)</a:t>
            </a:r>
          </a:p>
        </p:txBody>
      </p:sp>
      <p:cxnSp>
        <p:nvCxnSpPr>
          <p:cNvPr id="124933" name="Straight Arrow Connector 59">
            <a:extLst>
              <a:ext uri="{FF2B5EF4-FFF2-40B4-BE49-F238E27FC236}">
                <a16:creationId xmlns:a16="http://schemas.microsoft.com/office/drawing/2014/main" id="{9BDF3ED7-88C0-7743-ABD9-2D8063ABC26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919663" y="3876675"/>
            <a:ext cx="1457325" cy="142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934" name="Content Placeholder 2">
            <a:extLst>
              <a:ext uri="{FF2B5EF4-FFF2-40B4-BE49-F238E27FC236}">
                <a16:creationId xmlns:a16="http://schemas.microsoft.com/office/drawing/2014/main" id="{F18A2B9A-896A-354E-A958-F36FFECE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532313"/>
            <a:ext cx="8839200" cy="1919287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Groups of 32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threads</a:t>
            </a:r>
            <a:r>
              <a:rPr lang="en-US" altLang="en-US">
                <a:ea typeface="ＭＳ Ｐゴシック" panose="020B0600070205080204" pitchFamily="34" charset="-128"/>
              </a:rPr>
              <a:t> share instruction stream (each group is a Warp): they execute the same instruction on different data</a:t>
            </a:r>
          </a:p>
          <a:p>
            <a:r>
              <a:rPr lang="en-US" altLang="en-US" b="1">
                <a:solidFill>
                  <a:srgbClr val="FF0000"/>
                </a:solidFill>
                <a:ea typeface="ＭＳ Ｐゴシック" panose="020B0600070205080204" pitchFamily="34" charset="-128"/>
              </a:rPr>
              <a:t>Up to 32 warps are interleaved in an FGMT manner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Up to 1024 thread contexts can be stored   </a:t>
            </a:r>
          </a:p>
          <a:p>
            <a:pPr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4935" name="TextBox 44">
            <a:extLst>
              <a:ext uri="{FF2B5EF4-FFF2-40B4-BE49-F238E27FC236}">
                <a16:creationId xmlns:a16="http://schemas.microsoft.com/office/drawing/2014/main" id="{F5215E77-C0D9-7F4F-B61E-6E5879A7D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3573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Slide credit: Kayvon Fatahalian</a:t>
            </a:r>
          </a:p>
        </p:txBody>
      </p:sp>
    </p:spTree>
    <p:extLst>
      <p:ext uri="{BB962C8B-B14F-4D97-AF65-F5344CB8AC3E}">
        <p14:creationId xmlns:p14="http://schemas.microsoft.com/office/powerpoint/2010/main" val="226121429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>
            <a:extLst>
              <a:ext uri="{FF2B5EF4-FFF2-40B4-BE49-F238E27FC236}">
                <a16:creationId xmlns:a16="http://schemas.microsoft.com/office/drawing/2014/main" id="{981CB1C0-40FF-5841-969A-3FD276B4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NVIDIA GeForce GTX 285</a:t>
            </a: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56D39DC0-872F-504F-9EF3-1BC44EC1DDC9}"/>
              </a:ext>
            </a:extLst>
          </p:cNvPr>
          <p:cNvSpPr/>
          <p:nvPr/>
        </p:nvSpPr>
        <p:spPr bwMode="auto">
          <a:xfrm>
            <a:off x="455613" y="1323975"/>
            <a:ext cx="3940175" cy="877888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charset="0"/>
              <a:ea typeface="ＭＳ Ｐゴシック" charset="-128"/>
              <a:cs typeface="+mn-cs"/>
            </a:endParaRPr>
          </a:p>
        </p:txBody>
      </p:sp>
      <p:grpSp>
        <p:nvGrpSpPr>
          <p:cNvPr id="126979" name="Group 1486">
            <a:extLst>
              <a:ext uri="{FF2B5EF4-FFF2-40B4-BE49-F238E27FC236}">
                <a16:creationId xmlns:a16="http://schemas.microsoft.com/office/drawing/2014/main" id="{8A6BA455-27C6-1A42-826F-BFE8893D3239}"/>
              </a:ext>
            </a:extLst>
          </p:cNvPr>
          <p:cNvGrpSpPr>
            <a:grpSpLocks/>
          </p:cNvGrpSpPr>
          <p:nvPr/>
        </p:nvGrpSpPr>
        <p:grpSpPr bwMode="auto">
          <a:xfrm>
            <a:off x="3940175" y="1393825"/>
            <a:ext cx="463550" cy="747713"/>
            <a:chOff x="3940698" y="1394549"/>
            <a:chExt cx="463081" cy="747517"/>
          </a:xfrm>
        </p:grpSpPr>
        <p:sp>
          <p:nvSpPr>
            <p:cNvPr id="133297" name="Rectangle 474">
              <a:extLst>
                <a:ext uri="{FF2B5EF4-FFF2-40B4-BE49-F238E27FC236}">
                  <a16:creationId xmlns:a16="http://schemas.microsoft.com/office/drawing/2014/main" id="{27444A82-BAB1-B041-A43E-6F78842D0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4141" y="1394549"/>
              <a:ext cx="336195" cy="747517"/>
            </a:xfrm>
            <a:prstGeom prst="rect">
              <a:avLst/>
            </a:prstGeom>
            <a:solidFill>
              <a:srgbClr val="8B9CC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98" name="TextBox 475">
              <a:extLst>
                <a:ext uri="{FF2B5EF4-FFF2-40B4-BE49-F238E27FC236}">
                  <a16:creationId xmlns:a16="http://schemas.microsoft.com/office/drawing/2014/main" id="{7A6618D7-86DD-204B-9400-A27E3FDB1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0698" y="1622113"/>
              <a:ext cx="463081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 Black"/>
                  <a:ea typeface="ＭＳ Ｐゴシック" panose="020B0600070205080204" pitchFamily="34" charset="-128"/>
                  <a:cs typeface="+mn-cs"/>
                </a:rPr>
                <a:t>Tex</a:t>
              </a:r>
            </a:p>
          </p:txBody>
        </p:sp>
      </p:grp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11ABD97-B504-FE4C-8AFB-C65137CA426A}"/>
              </a:ext>
            </a:extLst>
          </p:cNvPr>
          <p:cNvSpPr/>
          <p:nvPr/>
        </p:nvSpPr>
        <p:spPr bwMode="auto">
          <a:xfrm>
            <a:off x="514350" y="1384300"/>
            <a:ext cx="1114425" cy="750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charset="0"/>
              <a:ea typeface="ＭＳ Ｐゴシック" charset="-128"/>
              <a:cs typeface="+mn-cs"/>
            </a:endParaRPr>
          </a:p>
        </p:txBody>
      </p:sp>
      <p:sp>
        <p:nvSpPr>
          <p:cNvPr id="126981" name="Rectangle 179">
            <a:extLst>
              <a:ext uri="{FF2B5EF4-FFF2-40B4-BE49-F238E27FC236}">
                <a16:creationId xmlns:a16="http://schemas.microsoft.com/office/drawing/2014/main" id="{304C1D98-02D5-E440-B559-0C9562106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1433513"/>
            <a:ext cx="698500" cy="138112"/>
          </a:xfrm>
          <a:prstGeom prst="rect">
            <a:avLst/>
          </a:prstGeom>
          <a:solidFill>
            <a:srgbClr val="DA581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982" name="Rectangle 188">
            <a:extLst>
              <a:ext uri="{FF2B5EF4-FFF2-40B4-BE49-F238E27FC236}">
                <a16:creationId xmlns:a16="http://schemas.microsoft.com/office/drawing/2014/main" id="{85EFF98F-4F47-2F4D-BBBA-CC89EA0E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1951038"/>
            <a:ext cx="1016000" cy="136525"/>
          </a:xfrm>
          <a:prstGeom prst="rect">
            <a:avLst/>
          </a:prstGeom>
          <a:solidFill>
            <a:srgbClr val="AEC3F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983" name="Rectangle 180">
            <a:extLst>
              <a:ext uri="{FF2B5EF4-FFF2-40B4-BE49-F238E27FC236}">
                <a16:creationId xmlns:a16="http://schemas.microsoft.com/office/drawing/2014/main" id="{C5A871F9-AF7D-1F48-8CB7-972ECA4A1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1609725"/>
            <a:ext cx="225425" cy="136525"/>
          </a:xfrm>
          <a:prstGeom prst="rect">
            <a:avLst/>
          </a:prstGeom>
          <a:solidFill>
            <a:srgbClr val="FFAF1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984" name="Rectangle 429">
            <a:extLst>
              <a:ext uri="{FF2B5EF4-FFF2-40B4-BE49-F238E27FC236}">
                <a16:creationId xmlns:a16="http://schemas.microsoft.com/office/drawing/2014/main" id="{00CE98BA-910C-EE4A-B6D8-EB15645F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646238"/>
            <a:ext cx="63500" cy="63500"/>
          </a:xfrm>
          <a:prstGeom prst="rect">
            <a:avLst/>
          </a:prstGeom>
          <a:solidFill>
            <a:srgbClr val="FFF25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985" name="Rectangle 430">
            <a:extLst>
              <a:ext uri="{FF2B5EF4-FFF2-40B4-BE49-F238E27FC236}">
                <a16:creationId xmlns:a16="http://schemas.microsoft.com/office/drawing/2014/main" id="{4E589FB6-2531-DA48-9015-0243BAE25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1646238"/>
            <a:ext cx="63500" cy="63500"/>
          </a:xfrm>
          <a:prstGeom prst="rect">
            <a:avLst/>
          </a:prstGeom>
          <a:solidFill>
            <a:srgbClr val="4292B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986" name="Rectangle 1167">
            <a:extLst>
              <a:ext uri="{FF2B5EF4-FFF2-40B4-BE49-F238E27FC236}">
                <a16:creationId xmlns:a16="http://schemas.microsoft.com/office/drawing/2014/main" id="{CC8159ED-EB66-1843-935D-31B95B838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09725"/>
            <a:ext cx="225425" cy="136525"/>
          </a:xfrm>
          <a:prstGeom prst="rect">
            <a:avLst/>
          </a:prstGeom>
          <a:solidFill>
            <a:srgbClr val="FFAF1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987" name="Rectangle 1169">
            <a:extLst>
              <a:ext uri="{FF2B5EF4-FFF2-40B4-BE49-F238E27FC236}">
                <a16:creationId xmlns:a16="http://schemas.microsoft.com/office/drawing/2014/main" id="{64BA2867-D9F9-4743-AA1E-4157CD495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3" y="1646238"/>
            <a:ext cx="63500" cy="63500"/>
          </a:xfrm>
          <a:prstGeom prst="rect">
            <a:avLst/>
          </a:prstGeom>
          <a:solidFill>
            <a:srgbClr val="FFF25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988" name="Rectangle 1170">
            <a:extLst>
              <a:ext uri="{FF2B5EF4-FFF2-40B4-BE49-F238E27FC236}">
                <a16:creationId xmlns:a16="http://schemas.microsoft.com/office/drawing/2014/main" id="{200629F3-A844-614E-AFAE-A453BA10D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8" y="1646238"/>
            <a:ext cx="63500" cy="63500"/>
          </a:xfrm>
          <a:prstGeom prst="rect">
            <a:avLst/>
          </a:prstGeom>
          <a:solidFill>
            <a:srgbClr val="4292B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989" name="Rectangle 1177">
            <a:extLst>
              <a:ext uri="{FF2B5EF4-FFF2-40B4-BE49-F238E27FC236}">
                <a16:creationId xmlns:a16="http://schemas.microsoft.com/office/drawing/2014/main" id="{94A27B07-BB43-414D-9C9D-0FB24B6C9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1609725"/>
            <a:ext cx="225425" cy="136525"/>
          </a:xfrm>
          <a:prstGeom prst="rect">
            <a:avLst/>
          </a:prstGeom>
          <a:solidFill>
            <a:srgbClr val="FFAF1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990" name="Rectangle 1179">
            <a:extLst>
              <a:ext uri="{FF2B5EF4-FFF2-40B4-BE49-F238E27FC236}">
                <a16:creationId xmlns:a16="http://schemas.microsoft.com/office/drawing/2014/main" id="{9F38B08F-501F-7E48-98B2-FA5F30DB2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1646238"/>
            <a:ext cx="63500" cy="63500"/>
          </a:xfrm>
          <a:prstGeom prst="rect">
            <a:avLst/>
          </a:prstGeom>
          <a:solidFill>
            <a:srgbClr val="FFF25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991" name="Rectangle 1180">
            <a:extLst>
              <a:ext uri="{FF2B5EF4-FFF2-40B4-BE49-F238E27FC236}">
                <a16:creationId xmlns:a16="http://schemas.microsoft.com/office/drawing/2014/main" id="{0B19536F-D46A-DF47-9636-A7B346ADA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3" y="1646238"/>
            <a:ext cx="63500" cy="63500"/>
          </a:xfrm>
          <a:prstGeom prst="rect">
            <a:avLst/>
          </a:prstGeom>
          <a:solidFill>
            <a:srgbClr val="4292B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992" name="Rectangle 1187">
            <a:extLst>
              <a:ext uri="{FF2B5EF4-FFF2-40B4-BE49-F238E27FC236}">
                <a16:creationId xmlns:a16="http://schemas.microsoft.com/office/drawing/2014/main" id="{6FCEC99D-D67A-594E-9680-85FF25A5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8" y="1609725"/>
            <a:ext cx="225425" cy="136525"/>
          </a:xfrm>
          <a:prstGeom prst="rect">
            <a:avLst/>
          </a:prstGeom>
          <a:solidFill>
            <a:srgbClr val="FFAF1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993" name="Rectangle 1189">
            <a:extLst>
              <a:ext uri="{FF2B5EF4-FFF2-40B4-BE49-F238E27FC236}">
                <a16:creationId xmlns:a16="http://schemas.microsoft.com/office/drawing/2014/main" id="{EA7369D0-F5CD-0F4C-B083-CE04F5D19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063" y="1646238"/>
            <a:ext cx="63500" cy="63500"/>
          </a:xfrm>
          <a:prstGeom prst="rect">
            <a:avLst/>
          </a:prstGeom>
          <a:solidFill>
            <a:srgbClr val="FFF25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994" name="Rectangle 1190">
            <a:extLst>
              <a:ext uri="{FF2B5EF4-FFF2-40B4-BE49-F238E27FC236}">
                <a16:creationId xmlns:a16="http://schemas.microsoft.com/office/drawing/2014/main" id="{1D2875D9-6B03-8349-9184-1DBCB40B0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138" y="1646238"/>
            <a:ext cx="63500" cy="63500"/>
          </a:xfrm>
          <a:prstGeom prst="rect">
            <a:avLst/>
          </a:prstGeom>
          <a:solidFill>
            <a:srgbClr val="4292B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995" name="Rectangle 1162">
            <a:extLst>
              <a:ext uri="{FF2B5EF4-FFF2-40B4-BE49-F238E27FC236}">
                <a16:creationId xmlns:a16="http://schemas.microsoft.com/office/drawing/2014/main" id="{A55DACD5-4F11-304E-BDA6-D8C680E47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1778000"/>
            <a:ext cx="225425" cy="136525"/>
          </a:xfrm>
          <a:prstGeom prst="rect">
            <a:avLst/>
          </a:prstGeom>
          <a:solidFill>
            <a:srgbClr val="FFAF1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996" name="Rectangle 1164">
            <a:extLst>
              <a:ext uri="{FF2B5EF4-FFF2-40B4-BE49-F238E27FC236}">
                <a16:creationId xmlns:a16="http://schemas.microsoft.com/office/drawing/2014/main" id="{9C13F092-B15F-4242-81A0-D1157B229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814513"/>
            <a:ext cx="63500" cy="63500"/>
          </a:xfrm>
          <a:prstGeom prst="rect">
            <a:avLst/>
          </a:prstGeom>
          <a:solidFill>
            <a:srgbClr val="FFF25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997" name="Rectangle 1165">
            <a:extLst>
              <a:ext uri="{FF2B5EF4-FFF2-40B4-BE49-F238E27FC236}">
                <a16:creationId xmlns:a16="http://schemas.microsoft.com/office/drawing/2014/main" id="{FFC2115E-5AE7-824F-B228-138E96FB3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1814513"/>
            <a:ext cx="63500" cy="63500"/>
          </a:xfrm>
          <a:prstGeom prst="rect">
            <a:avLst/>
          </a:prstGeom>
          <a:solidFill>
            <a:srgbClr val="4292B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998" name="Rectangle 1172">
            <a:extLst>
              <a:ext uri="{FF2B5EF4-FFF2-40B4-BE49-F238E27FC236}">
                <a16:creationId xmlns:a16="http://schemas.microsoft.com/office/drawing/2014/main" id="{82643F8A-55F9-8F44-A9BA-B5B025BF3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778000"/>
            <a:ext cx="225425" cy="136525"/>
          </a:xfrm>
          <a:prstGeom prst="rect">
            <a:avLst/>
          </a:prstGeom>
          <a:solidFill>
            <a:srgbClr val="FFAF1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999" name="Rectangle 1174">
            <a:extLst>
              <a:ext uri="{FF2B5EF4-FFF2-40B4-BE49-F238E27FC236}">
                <a16:creationId xmlns:a16="http://schemas.microsoft.com/office/drawing/2014/main" id="{B0B7BB2B-B924-034B-AF5D-529E08A20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3" y="1814513"/>
            <a:ext cx="63500" cy="63500"/>
          </a:xfrm>
          <a:prstGeom prst="rect">
            <a:avLst/>
          </a:prstGeom>
          <a:solidFill>
            <a:srgbClr val="FFF25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7000" name="Rectangle 1175">
            <a:extLst>
              <a:ext uri="{FF2B5EF4-FFF2-40B4-BE49-F238E27FC236}">
                <a16:creationId xmlns:a16="http://schemas.microsoft.com/office/drawing/2014/main" id="{0789AB8D-0596-2C4D-A731-E4D200263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8" y="1814513"/>
            <a:ext cx="63500" cy="63500"/>
          </a:xfrm>
          <a:prstGeom prst="rect">
            <a:avLst/>
          </a:prstGeom>
          <a:solidFill>
            <a:srgbClr val="4292B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7001" name="Rectangle 1182">
            <a:extLst>
              <a:ext uri="{FF2B5EF4-FFF2-40B4-BE49-F238E27FC236}">
                <a16:creationId xmlns:a16="http://schemas.microsoft.com/office/drawing/2014/main" id="{E57C4D37-FE0C-264B-AF04-12251F01C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1778000"/>
            <a:ext cx="225425" cy="136525"/>
          </a:xfrm>
          <a:prstGeom prst="rect">
            <a:avLst/>
          </a:prstGeom>
          <a:solidFill>
            <a:srgbClr val="FFAF1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7002" name="Rectangle 1184">
            <a:extLst>
              <a:ext uri="{FF2B5EF4-FFF2-40B4-BE49-F238E27FC236}">
                <a16:creationId xmlns:a16="http://schemas.microsoft.com/office/drawing/2014/main" id="{B2A840DE-EED5-A94D-8FFB-3FD83A121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1814513"/>
            <a:ext cx="63500" cy="63500"/>
          </a:xfrm>
          <a:prstGeom prst="rect">
            <a:avLst/>
          </a:prstGeom>
          <a:solidFill>
            <a:srgbClr val="FFF25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7003" name="Rectangle 1185">
            <a:extLst>
              <a:ext uri="{FF2B5EF4-FFF2-40B4-BE49-F238E27FC236}">
                <a16:creationId xmlns:a16="http://schemas.microsoft.com/office/drawing/2014/main" id="{652813E8-C9F9-EA49-BB0C-8F539F98E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3" y="1814513"/>
            <a:ext cx="63500" cy="63500"/>
          </a:xfrm>
          <a:prstGeom prst="rect">
            <a:avLst/>
          </a:prstGeom>
          <a:solidFill>
            <a:srgbClr val="4292B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7004" name="Rectangle 1192">
            <a:extLst>
              <a:ext uri="{FF2B5EF4-FFF2-40B4-BE49-F238E27FC236}">
                <a16:creationId xmlns:a16="http://schemas.microsoft.com/office/drawing/2014/main" id="{9ED8E191-A35F-AC48-B37A-9DF2814EF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8" y="1778000"/>
            <a:ext cx="225425" cy="136525"/>
          </a:xfrm>
          <a:prstGeom prst="rect">
            <a:avLst/>
          </a:prstGeom>
          <a:solidFill>
            <a:srgbClr val="FFAF1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7005" name="Rectangle 1194">
            <a:extLst>
              <a:ext uri="{FF2B5EF4-FFF2-40B4-BE49-F238E27FC236}">
                <a16:creationId xmlns:a16="http://schemas.microsoft.com/office/drawing/2014/main" id="{09B4A687-97CC-F44F-A846-5E6E53456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063" y="1814513"/>
            <a:ext cx="63500" cy="63500"/>
          </a:xfrm>
          <a:prstGeom prst="rect">
            <a:avLst/>
          </a:prstGeom>
          <a:solidFill>
            <a:srgbClr val="FFF25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7006" name="Rectangle 1195">
            <a:extLst>
              <a:ext uri="{FF2B5EF4-FFF2-40B4-BE49-F238E27FC236}">
                <a16:creationId xmlns:a16="http://schemas.microsoft.com/office/drawing/2014/main" id="{36832162-FF8F-6944-8EA2-58416F22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138" y="1814513"/>
            <a:ext cx="63500" cy="63500"/>
          </a:xfrm>
          <a:prstGeom prst="rect">
            <a:avLst/>
          </a:prstGeom>
          <a:solidFill>
            <a:srgbClr val="4292B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27007" name="Group 1429">
            <a:extLst>
              <a:ext uri="{FF2B5EF4-FFF2-40B4-BE49-F238E27FC236}">
                <a16:creationId xmlns:a16="http://schemas.microsoft.com/office/drawing/2014/main" id="{1366E0B1-4F12-114B-8129-8C4033A6A9D1}"/>
              </a:ext>
            </a:extLst>
          </p:cNvPr>
          <p:cNvGrpSpPr>
            <a:grpSpLocks/>
          </p:cNvGrpSpPr>
          <p:nvPr/>
        </p:nvGrpSpPr>
        <p:grpSpPr bwMode="auto">
          <a:xfrm>
            <a:off x="1682750" y="1389063"/>
            <a:ext cx="1114425" cy="752475"/>
            <a:chOff x="517764" y="1384300"/>
            <a:chExt cx="1114185" cy="751417"/>
          </a:xfrm>
        </p:grpSpPr>
        <p:sp>
          <p:nvSpPr>
            <p:cNvPr id="1431" name="Rectangle 1430">
              <a:extLst>
                <a:ext uri="{FF2B5EF4-FFF2-40B4-BE49-F238E27FC236}">
                  <a16:creationId xmlns:a16="http://schemas.microsoft.com/office/drawing/2014/main" id="{F1E33923-5034-4A4A-ADE1-64D2967DDF69}"/>
                </a:ext>
              </a:extLst>
            </p:cNvPr>
            <p:cNvSpPr/>
            <p:nvPr/>
          </p:nvSpPr>
          <p:spPr bwMode="auto">
            <a:xfrm>
              <a:off x="517764" y="1384300"/>
              <a:ext cx="1114185" cy="75141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33271" name="Rectangle 1431">
              <a:extLst>
                <a:ext uri="{FF2B5EF4-FFF2-40B4-BE49-F238E27FC236}">
                  <a16:creationId xmlns:a16="http://schemas.microsoft.com/office/drawing/2014/main" id="{9941CDC7-88CB-F746-B278-8A016B8E4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1" y="1433925"/>
              <a:ext cx="698111" cy="137160"/>
            </a:xfrm>
            <a:prstGeom prst="rect">
              <a:avLst/>
            </a:prstGeom>
            <a:solidFill>
              <a:srgbClr val="DA581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72" name="Rectangle 1432">
              <a:extLst>
                <a:ext uri="{FF2B5EF4-FFF2-40B4-BE49-F238E27FC236}">
                  <a16:creationId xmlns:a16="http://schemas.microsoft.com/office/drawing/2014/main" id="{4E7A2441-BF60-B44E-A094-7E42171EF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0" y="1950358"/>
              <a:ext cx="1015612" cy="137160"/>
            </a:xfrm>
            <a:prstGeom prst="rect">
              <a:avLst/>
            </a:prstGeom>
            <a:solidFill>
              <a:srgbClr val="AEC3F5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73" name="Rectangle 1433">
              <a:extLst>
                <a:ext uri="{FF2B5EF4-FFF2-40B4-BE49-F238E27FC236}">
                  <a16:creationId xmlns:a16="http://schemas.microsoft.com/office/drawing/2014/main" id="{BC78AE48-EAD8-564E-8C4B-F8FDA26EE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47" y="1609166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74" name="Rectangle 1434">
              <a:extLst>
                <a:ext uri="{FF2B5EF4-FFF2-40B4-BE49-F238E27FC236}">
                  <a16:creationId xmlns:a16="http://schemas.microsoft.com/office/drawing/2014/main" id="{1282C016-83EB-CB4E-826F-A45F1F69A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82" y="1645957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75" name="Rectangle 1435">
              <a:extLst>
                <a:ext uri="{FF2B5EF4-FFF2-40B4-BE49-F238E27FC236}">
                  <a16:creationId xmlns:a16="http://schemas.microsoft.com/office/drawing/2014/main" id="{9AF70783-90B5-B54D-A90C-003729430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57" y="1645957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76" name="Rectangle 1436">
              <a:extLst>
                <a:ext uri="{FF2B5EF4-FFF2-40B4-BE49-F238E27FC236}">
                  <a16:creationId xmlns:a16="http://schemas.microsoft.com/office/drawing/2014/main" id="{2D50C962-924E-5443-AD32-416BD95CD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72" y="1609166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77" name="Rectangle 1437">
              <a:extLst>
                <a:ext uri="{FF2B5EF4-FFF2-40B4-BE49-F238E27FC236}">
                  <a16:creationId xmlns:a16="http://schemas.microsoft.com/office/drawing/2014/main" id="{E2725756-5E38-B240-AE49-DFC308F84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07" y="1645957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78" name="Rectangle 1438">
              <a:extLst>
                <a:ext uri="{FF2B5EF4-FFF2-40B4-BE49-F238E27FC236}">
                  <a16:creationId xmlns:a16="http://schemas.microsoft.com/office/drawing/2014/main" id="{F4EDB36A-74BB-734D-ABF9-B22577061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82" y="1645957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79" name="Rectangle 1439">
              <a:extLst>
                <a:ext uri="{FF2B5EF4-FFF2-40B4-BE49-F238E27FC236}">
                  <a16:creationId xmlns:a16="http://schemas.microsoft.com/office/drawing/2014/main" id="{0A6D2D09-FA25-6A45-8D6A-4DA8BF9B5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97" y="1609166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80" name="Rectangle 1440">
              <a:extLst>
                <a:ext uri="{FF2B5EF4-FFF2-40B4-BE49-F238E27FC236}">
                  <a16:creationId xmlns:a16="http://schemas.microsoft.com/office/drawing/2014/main" id="{ECB0E7FA-1F33-FD46-BF52-ADCA7F596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32" y="1645957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81" name="Rectangle 1441">
              <a:extLst>
                <a:ext uri="{FF2B5EF4-FFF2-40B4-BE49-F238E27FC236}">
                  <a16:creationId xmlns:a16="http://schemas.microsoft.com/office/drawing/2014/main" id="{4E1B1505-F8D9-AD48-BCB1-05A5431BC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907" y="1645957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82" name="Rectangle 1442">
              <a:extLst>
                <a:ext uri="{FF2B5EF4-FFF2-40B4-BE49-F238E27FC236}">
                  <a16:creationId xmlns:a16="http://schemas.microsoft.com/office/drawing/2014/main" id="{46128DAA-78A0-754A-BBC3-91C04281B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322" y="1609166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83" name="Rectangle 1443">
              <a:extLst>
                <a:ext uri="{FF2B5EF4-FFF2-40B4-BE49-F238E27FC236}">
                  <a16:creationId xmlns:a16="http://schemas.microsoft.com/office/drawing/2014/main" id="{1C0C0E8D-F576-D741-AE87-8A8A5B4C1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357" y="1645957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84" name="Rectangle 1444">
              <a:extLst>
                <a:ext uri="{FF2B5EF4-FFF2-40B4-BE49-F238E27FC236}">
                  <a16:creationId xmlns:a16="http://schemas.microsoft.com/office/drawing/2014/main" id="{16349C9B-1CEC-7545-AF20-953FEB07F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432" y="1645957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85" name="Rectangle 1445">
              <a:extLst>
                <a:ext uri="{FF2B5EF4-FFF2-40B4-BE49-F238E27FC236}">
                  <a16:creationId xmlns:a16="http://schemas.microsoft.com/office/drawing/2014/main" id="{C81CB05D-8F0D-D241-B86F-7EC5EE167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47" y="1777441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86" name="Rectangle 1446">
              <a:extLst>
                <a:ext uri="{FF2B5EF4-FFF2-40B4-BE49-F238E27FC236}">
                  <a16:creationId xmlns:a16="http://schemas.microsoft.com/office/drawing/2014/main" id="{302A9FF7-78F3-C04B-B80D-6C189B13F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82" y="1814232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87" name="Rectangle 1447">
              <a:extLst>
                <a:ext uri="{FF2B5EF4-FFF2-40B4-BE49-F238E27FC236}">
                  <a16:creationId xmlns:a16="http://schemas.microsoft.com/office/drawing/2014/main" id="{3B59F425-3E9C-5C46-A615-0D2C107FC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57" y="1814232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88" name="Rectangle 1448">
              <a:extLst>
                <a:ext uri="{FF2B5EF4-FFF2-40B4-BE49-F238E27FC236}">
                  <a16:creationId xmlns:a16="http://schemas.microsoft.com/office/drawing/2014/main" id="{57175DE4-B0AC-1E4F-AF15-CAE4F481E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72" y="1777441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89" name="Rectangle 1449">
              <a:extLst>
                <a:ext uri="{FF2B5EF4-FFF2-40B4-BE49-F238E27FC236}">
                  <a16:creationId xmlns:a16="http://schemas.microsoft.com/office/drawing/2014/main" id="{08E29303-1B58-7A4C-85B6-37426D763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07" y="1814232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90" name="Rectangle 1450">
              <a:extLst>
                <a:ext uri="{FF2B5EF4-FFF2-40B4-BE49-F238E27FC236}">
                  <a16:creationId xmlns:a16="http://schemas.microsoft.com/office/drawing/2014/main" id="{083E67A7-F4C5-5F4F-9838-7DA77D80F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82" y="1814232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91" name="Rectangle 1451">
              <a:extLst>
                <a:ext uri="{FF2B5EF4-FFF2-40B4-BE49-F238E27FC236}">
                  <a16:creationId xmlns:a16="http://schemas.microsoft.com/office/drawing/2014/main" id="{7FE2FA7C-CD43-ED4C-9223-F7C37A65B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97" y="1777441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92" name="Rectangle 1452">
              <a:extLst>
                <a:ext uri="{FF2B5EF4-FFF2-40B4-BE49-F238E27FC236}">
                  <a16:creationId xmlns:a16="http://schemas.microsoft.com/office/drawing/2014/main" id="{32354774-CD10-144C-8A77-A8215E666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32" y="1814232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93" name="Rectangle 1453">
              <a:extLst>
                <a:ext uri="{FF2B5EF4-FFF2-40B4-BE49-F238E27FC236}">
                  <a16:creationId xmlns:a16="http://schemas.microsoft.com/office/drawing/2014/main" id="{EA453162-6DA3-D94A-9A18-BCAA13F42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907" y="1814232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94" name="Rectangle 1454">
              <a:extLst>
                <a:ext uri="{FF2B5EF4-FFF2-40B4-BE49-F238E27FC236}">
                  <a16:creationId xmlns:a16="http://schemas.microsoft.com/office/drawing/2014/main" id="{27751138-0330-7141-BC6B-D01759CBE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322" y="1777441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95" name="Rectangle 1455">
              <a:extLst>
                <a:ext uri="{FF2B5EF4-FFF2-40B4-BE49-F238E27FC236}">
                  <a16:creationId xmlns:a16="http://schemas.microsoft.com/office/drawing/2014/main" id="{9615BEEE-31A9-4942-A6E5-3D24F1132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357" y="1814232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96" name="Rectangle 1456">
              <a:extLst>
                <a:ext uri="{FF2B5EF4-FFF2-40B4-BE49-F238E27FC236}">
                  <a16:creationId xmlns:a16="http://schemas.microsoft.com/office/drawing/2014/main" id="{80AE31B5-5592-214A-BAC4-4D134ADEF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432" y="1814232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7008" name="Group 1457">
            <a:extLst>
              <a:ext uri="{FF2B5EF4-FFF2-40B4-BE49-F238E27FC236}">
                <a16:creationId xmlns:a16="http://schemas.microsoft.com/office/drawing/2014/main" id="{9A4E3B5F-7D9F-0047-9620-252B2C09C54A}"/>
              </a:ext>
            </a:extLst>
          </p:cNvPr>
          <p:cNvGrpSpPr>
            <a:grpSpLocks/>
          </p:cNvGrpSpPr>
          <p:nvPr/>
        </p:nvGrpSpPr>
        <p:grpSpPr bwMode="auto">
          <a:xfrm>
            <a:off x="2846388" y="1389063"/>
            <a:ext cx="1114425" cy="752475"/>
            <a:chOff x="517764" y="1384300"/>
            <a:chExt cx="1114185" cy="751417"/>
          </a:xfrm>
        </p:grpSpPr>
        <p:sp>
          <p:nvSpPr>
            <p:cNvPr id="1459" name="Rectangle 1458">
              <a:extLst>
                <a:ext uri="{FF2B5EF4-FFF2-40B4-BE49-F238E27FC236}">
                  <a16:creationId xmlns:a16="http://schemas.microsoft.com/office/drawing/2014/main" id="{57CE40B1-52E0-3645-86B5-0B149A098B5E}"/>
                </a:ext>
              </a:extLst>
            </p:cNvPr>
            <p:cNvSpPr/>
            <p:nvPr/>
          </p:nvSpPr>
          <p:spPr bwMode="auto">
            <a:xfrm>
              <a:off x="517764" y="1384300"/>
              <a:ext cx="1114185" cy="75141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33244" name="Rectangle 1459">
              <a:extLst>
                <a:ext uri="{FF2B5EF4-FFF2-40B4-BE49-F238E27FC236}">
                  <a16:creationId xmlns:a16="http://schemas.microsoft.com/office/drawing/2014/main" id="{351570E6-A0B4-DB42-BA73-B3DF9BBCC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1" y="1433925"/>
              <a:ext cx="698111" cy="137160"/>
            </a:xfrm>
            <a:prstGeom prst="rect">
              <a:avLst/>
            </a:prstGeom>
            <a:solidFill>
              <a:srgbClr val="DA581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45" name="Rectangle 1460">
              <a:extLst>
                <a:ext uri="{FF2B5EF4-FFF2-40B4-BE49-F238E27FC236}">
                  <a16:creationId xmlns:a16="http://schemas.microsoft.com/office/drawing/2014/main" id="{4FD89C2E-577C-6F44-A633-E6092F26C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0" y="1950358"/>
              <a:ext cx="1015612" cy="137160"/>
            </a:xfrm>
            <a:prstGeom prst="rect">
              <a:avLst/>
            </a:prstGeom>
            <a:solidFill>
              <a:srgbClr val="AEC3F5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46" name="Rectangle 1461">
              <a:extLst>
                <a:ext uri="{FF2B5EF4-FFF2-40B4-BE49-F238E27FC236}">
                  <a16:creationId xmlns:a16="http://schemas.microsoft.com/office/drawing/2014/main" id="{5ED91009-E95F-C14F-9197-74CF07FC9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47" y="1609166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47" name="Rectangle 1462">
              <a:extLst>
                <a:ext uri="{FF2B5EF4-FFF2-40B4-BE49-F238E27FC236}">
                  <a16:creationId xmlns:a16="http://schemas.microsoft.com/office/drawing/2014/main" id="{FADABDFF-0FFD-3249-A2BF-69B9962EC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82" y="1645957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48" name="Rectangle 1463">
              <a:extLst>
                <a:ext uri="{FF2B5EF4-FFF2-40B4-BE49-F238E27FC236}">
                  <a16:creationId xmlns:a16="http://schemas.microsoft.com/office/drawing/2014/main" id="{EE3879AA-D41F-EB45-BBF1-A10A7AC3F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57" y="1645957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49" name="Rectangle 1464">
              <a:extLst>
                <a:ext uri="{FF2B5EF4-FFF2-40B4-BE49-F238E27FC236}">
                  <a16:creationId xmlns:a16="http://schemas.microsoft.com/office/drawing/2014/main" id="{DA9E146F-1F13-A246-93F4-A210C7A7A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72" y="1609166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50" name="Rectangle 1465">
              <a:extLst>
                <a:ext uri="{FF2B5EF4-FFF2-40B4-BE49-F238E27FC236}">
                  <a16:creationId xmlns:a16="http://schemas.microsoft.com/office/drawing/2014/main" id="{8499FFE0-2203-B144-9A27-4C55D9182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07" y="1645957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51" name="Rectangle 1466">
              <a:extLst>
                <a:ext uri="{FF2B5EF4-FFF2-40B4-BE49-F238E27FC236}">
                  <a16:creationId xmlns:a16="http://schemas.microsoft.com/office/drawing/2014/main" id="{ABFB07DF-9CB5-1C45-A163-65DE2AF36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82" y="1645957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52" name="Rectangle 1467">
              <a:extLst>
                <a:ext uri="{FF2B5EF4-FFF2-40B4-BE49-F238E27FC236}">
                  <a16:creationId xmlns:a16="http://schemas.microsoft.com/office/drawing/2014/main" id="{B8F6A02B-5AC9-C543-8DC8-266292784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97" y="1609166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53" name="Rectangle 1468">
              <a:extLst>
                <a:ext uri="{FF2B5EF4-FFF2-40B4-BE49-F238E27FC236}">
                  <a16:creationId xmlns:a16="http://schemas.microsoft.com/office/drawing/2014/main" id="{8A0359EC-14A1-214C-B9F7-C0F7B716E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32" y="1645957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54" name="Rectangle 1469">
              <a:extLst>
                <a:ext uri="{FF2B5EF4-FFF2-40B4-BE49-F238E27FC236}">
                  <a16:creationId xmlns:a16="http://schemas.microsoft.com/office/drawing/2014/main" id="{8BB4DDF1-2FED-C449-AA4E-35656856B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907" y="1645957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55" name="Rectangle 1470">
              <a:extLst>
                <a:ext uri="{FF2B5EF4-FFF2-40B4-BE49-F238E27FC236}">
                  <a16:creationId xmlns:a16="http://schemas.microsoft.com/office/drawing/2014/main" id="{9736EC1C-B18F-2540-A178-96FD5F608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322" y="1609166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56" name="Rectangle 1471">
              <a:extLst>
                <a:ext uri="{FF2B5EF4-FFF2-40B4-BE49-F238E27FC236}">
                  <a16:creationId xmlns:a16="http://schemas.microsoft.com/office/drawing/2014/main" id="{22D295D2-768F-F64C-8EC7-B913BDE8A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357" y="1645957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57" name="Rectangle 1472">
              <a:extLst>
                <a:ext uri="{FF2B5EF4-FFF2-40B4-BE49-F238E27FC236}">
                  <a16:creationId xmlns:a16="http://schemas.microsoft.com/office/drawing/2014/main" id="{39B109DD-86F3-A64A-A6E5-18A79C647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432" y="1645957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58" name="Rectangle 1473">
              <a:extLst>
                <a:ext uri="{FF2B5EF4-FFF2-40B4-BE49-F238E27FC236}">
                  <a16:creationId xmlns:a16="http://schemas.microsoft.com/office/drawing/2014/main" id="{F49382F2-A8D3-0B4E-9668-8BEE89984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47" y="1777441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59" name="Rectangle 1474">
              <a:extLst>
                <a:ext uri="{FF2B5EF4-FFF2-40B4-BE49-F238E27FC236}">
                  <a16:creationId xmlns:a16="http://schemas.microsoft.com/office/drawing/2014/main" id="{345D4CD1-8825-3D4D-9606-B108AFE07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82" y="1814232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60" name="Rectangle 1475">
              <a:extLst>
                <a:ext uri="{FF2B5EF4-FFF2-40B4-BE49-F238E27FC236}">
                  <a16:creationId xmlns:a16="http://schemas.microsoft.com/office/drawing/2014/main" id="{3BD0CB48-5FC8-EB4F-BC16-968D3CF2B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57" y="1814232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61" name="Rectangle 1476">
              <a:extLst>
                <a:ext uri="{FF2B5EF4-FFF2-40B4-BE49-F238E27FC236}">
                  <a16:creationId xmlns:a16="http://schemas.microsoft.com/office/drawing/2014/main" id="{5A0E7C1D-4B70-C948-B4C9-0499D35E8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72" y="1777441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62" name="Rectangle 1477">
              <a:extLst>
                <a:ext uri="{FF2B5EF4-FFF2-40B4-BE49-F238E27FC236}">
                  <a16:creationId xmlns:a16="http://schemas.microsoft.com/office/drawing/2014/main" id="{A2545E64-E190-F348-BB81-0E0214A22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07" y="1814232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63" name="Rectangle 1478">
              <a:extLst>
                <a:ext uri="{FF2B5EF4-FFF2-40B4-BE49-F238E27FC236}">
                  <a16:creationId xmlns:a16="http://schemas.microsoft.com/office/drawing/2014/main" id="{8082D287-76CB-FA45-81DD-9E26DBAC5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82" y="1814232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64" name="Rectangle 1479">
              <a:extLst>
                <a:ext uri="{FF2B5EF4-FFF2-40B4-BE49-F238E27FC236}">
                  <a16:creationId xmlns:a16="http://schemas.microsoft.com/office/drawing/2014/main" id="{D397C8EA-9FB7-0C40-B1F9-955317CE6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97" y="1777441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65" name="Rectangle 1480">
              <a:extLst>
                <a:ext uri="{FF2B5EF4-FFF2-40B4-BE49-F238E27FC236}">
                  <a16:creationId xmlns:a16="http://schemas.microsoft.com/office/drawing/2014/main" id="{EDE5D2C2-6719-B049-9254-AAF1A94CC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32" y="1814232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66" name="Rectangle 1481">
              <a:extLst>
                <a:ext uri="{FF2B5EF4-FFF2-40B4-BE49-F238E27FC236}">
                  <a16:creationId xmlns:a16="http://schemas.microsoft.com/office/drawing/2014/main" id="{E1D12CF5-E728-E44C-BB89-25C4EA548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907" y="1814232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67" name="Rectangle 1482">
              <a:extLst>
                <a:ext uri="{FF2B5EF4-FFF2-40B4-BE49-F238E27FC236}">
                  <a16:creationId xmlns:a16="http://schemas.microsoft.com/office/drawing/2014/main" id="{3A04A0F1-D514-604C-A886-6074EEA67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322" y="1777441"/>
              <a:ext cx="225644" cy="137083"/>
            </a:xfrm>
            <a:prstGeom prst="rect">
              <a:avLst/>
            </a:prstGeom>
            <a:solidFill>
              <a:srgbClr val="FFAF1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68" name="Rectangle 1483">
              <a:extLst>
                <a:ext uri="{FF2B5EF4-FFF2-40B4-BE49-F238E27FC236}">
                  <a16:creationId xmlns:a16="http://schemas.microsoft.com/office/drawing/2014/main" id="{AE61FF0D-A0A0-4C4F-AEBA-CD59A4126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357" y="1814232"/>
              <a:ext cx="63500" cy="63500"/>
            </a:xfrm>
            <a:prstGeom prst="rect">
              <a:avLst/>
            </a:prstGeom>
            <a:solidFill>
              <a:srgbClr val="FFF25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269" name="Rectangle 1484">
              <a:extLst>
                <a:ext uri="{FF2B5EF4-FFF2-40B4-BE49-F238E27FC236}">
                  <a16:creationId xmlns:a16="http://schemas.microsoft.com/office/drawing/2014/main" id="{C3C9DCE3-CEB5-0345-A066-1E50B3B5D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432" y="1814232"/>
              <a:ext cx="63500" cy="63500"/>
            </a:xfrm>
            <a:prstGeom prst="rect">
              <a:avLst/>
            </a:prstGeom>
            <a:solidFill>
              <a:srgbClr val="4292B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7009" name="Group 1489">
            <a:extLst>
              <a:ext uri="{FF2B5EF4-FFF2-40B4-BE49-F238E27FC236}">
                <a16:creationId xmlns:a16="http://schemas.microsoft.com/office/drawing/2014/main" id="{9C569AB5-CFE1-1040-9705-99E320E79D6E}"/>
              </a:ext>
            </a:extLst>
          </p:cNvPr>
          <p:cNvGrpSpPr>
            <a:grpSpLocks/>
          </p:cNvGrpSpPr>
          <p:nvPr/>
        </p:nvGrpSpPr>
        <p:grpSpPr bwMode="auto">
          <a:xfrm>
            <a:off x="455613" y="2195513"/>
            <a:ext cx="3948112" cy="877887"/>
            <a:chOff x="458550" y="1323474"/>
            <a:chExt cx="3947680" cy="877859"/>
          </a:xfrm>
        </p:grpSpPr>
        <p:sp>
          <p:nvSpPr>
            <p:cNvPr id="1491" name="Rectangle 1490">
              <a:extLst>
                <a:ext uri="{FF2B5EF4-FFF2-40B4-BE49-F238E27FC236}">
                  <a16:creationId xmlns:a16="http://schemas.microsoft.com/office/drawing/2014/main" id="{38EA1CC9-45D8-524E-BEB9-2EC2FFF0895B}"/>
                </a:ext>
              </a:extLst>
            </p:cNvPr>
            <p:cNvSpPr/>
            <p:nvPr/>
          </p:nvSpPr>
          <p:spPr bwMode="auto">
            <a:xfrm>
              <a:off x="458550" y="1323474"/>
              <a:ext cx="3939744" cy="877859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ＭＳ Ｐゴシック" charset="-128"/>
                <a:cs typeface="+mn-cs"/>
              </a:endParaRPr>
            </a:p>
          </p:txBody>
        </p:sp>
        <p:grpSp>
          <p:nvGrpSpPr>
            <p:cNvPr id="133156" name="Group 1486">
              <a:extLst>
                <a:ext uri="{FF2B5EF4-FFF2-40B4-BE49-F238E27FC236}">
                  <a16:creationId xmlns:a16="http://schemas.microsoft.com/office/drawing/2014/main" id="{D88198C9-0ABE-D046-BE29-46831C9440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3149" y="1394549"/>
              <a:ext cx="463081" cy="747517"/>
              <a:chOff x="3940698" y="1394549"/>
              <a:chExt cx="463081" cy="747517"/>
            </a:xfrm>
          </p:grpSpPr>
          <p:sp>
            <p:nvSpPr>
              <p:cNvPr id="133241" name="Rectangle 1576">
                <a:extLst>
                  <a:ext uri="{FF2B5EF4-FFF2-40B4-BE49-F238E27FC236}">
                    <a16:creationId xmlns:a16="http://schemas.microsoft.com/office/drawing/2014/main" id="{75A54C1F-920F-414D-938E-2D2529511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141" y="1394549"/>
                <a:ext cx="336195" cy="747517"/>
              </a:xfrm>
              <a:prstGeom prst="rect">
                <a:avLst/>
              </a:prstGeom>
              <a:solidFill>
                <a:srgbClr val="8B9CC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42" name="TextBox 1577">
                <a:extLst>
                  <a:ext uri="{FF2B5EF4-FFF2-40B4-BE49-F238E27FC236}">
                    <a16:creationId xmlns:a16="http://schemas.microsoft.com/office/drawing/2014/main" id="{2BD25B24-3961-804A-8416-ED74B61653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0698" y="1622113"/>
                <a:ext cx="463081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yriad Pro Black"/>
                    <a:ea typeface="ＭＳ Ｐゴシック" panose="020B0600070205080204" pitchFamily="34" charset="-128"/>
                    <a:cs typeface="+mn-cs"/>
                  </a:rPr>
                  <a:t>Tex</a:t>
                </a:r>
              </a:p>
            </p:txBody>
          </p:sp>
        </p:grpSp>
        <p:grpSp>
          <p:nvGrpSpPr>
            <p:cNvPr id="133157" name="Group 1428">
              <a:extLst>
                <a:ext uri="{FF2B5EF4-FFF2-40B4-BE49-F238E27FC236}">
                  <a16:creationId xmlns:a16="http://schemas.microsoft.com/office/drawing/2014/main" id="{67938191-1BDA-1043-9919-B71EB9F0A9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764" y="1384300"/>
              <a:ext cx="1114185" cy="751417"/>
              <a:chOff x="517764" y="1384300"/>
              <a:chExt cx="1114185" cy="751417"/>
            </a:xfrm>
          </p:grpSpPr>
          <p:sp>
            <p:nvSpPr>
              <p:cNvPr id="1550" name="Rectangle 1549">
                <a:extLst>
                  <a:ext uri="{FF2B5EF4-FFF2-40B4-BE49-F238E27FC236}">
                    <a16:creationId xmlns:a16="http://schemas.microsoft.com/office/drawing/2014/main" id="{FF232A09-E01F-1640-85AF-4D8D7210B7C3}"/>
                  </a:ext>
                </a:extLst>
              </p:cNvPr>
              <p:cNvSpPr/>
              <p:nvPr/>
            </p:nvSpPr>
            <p:spPr bwMode="auto">
              <a:xfrm>
                <a:off x="517281" y="1383797"/>
                <a:ext cx="1114303" cy="75245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33215" name="Rectangle 1550">
                <a:extLst>
                  <a:ext uri="{FF2B5EF4-FFF2-40B4-BE49-F238E27FC236}">
                    <a16:creationId xmlns:a16="http://schemas.microsoft.com/office/drawing/2014/main" id="{318DB6AC-CA07-0F46-990B-E3A340D2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16" name="Rectangle 1551">
                <a:extLst>
                  <a:ext uri="{FF2B5EF4-FFF2-40B4-BE49-F238E27FC236}">
                    <a16:creationId xmlns:a16="http://schemas.microsoft.com/office/drawing/2014/main" id="{F93894A1-20A8-5945-9785-907F5F52E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17" name="Rectangle 1552">
                <a:extLst>
                  <a:ext uri="{FF2B5EF4-FFF2-40B4-BE49-F238E27FC236}">
                    <a16:creationId xmlns:a16="http://schemas.microsoft.com/office/drawing/2014/main" id="{F7929978-8BDB-A144-8DCB-6D34B5895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18" name="Rectangle 1553">
                <a:extLst>
                  <a:ext uri="{FF2B5EF4-FFF2-40B4-BE49-F238E27FC236}">
                    <a16:creationId xmlns:a16="http://schemas.microsoft.com/office/drawing/2014/main" id="{B240CB46-C8C9-D347-BD2D-14A48A957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19" name="Rectangle 1554">
                <a:extLst>
                  <a:ext uri="{FF2B5EF4-FFF2-40B4-BE49-F238E27FC236}">
                    <a16:creationId xmlns:a16="http://schemas.microsoft.com/office/drawing/2014/main" id="{836F84FD-DF68-0C4A-8600-B0AE15181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20" name="Rectangle 1555">
                <a:extLst>
                  <a:ext uri="{FF2B5EF4-FFF2-40B4-BE49-F238E27FC236}">
                    <a16:creationId xmlns:a16="http://schemas.microsoft.com/office/drawing/2014/main" id="{540D0B57-35AC-AD49-81EC-999B163DD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21" name="Rectangle 1556">
                <a:extLst>
                  <a:ext uri="{FF2B5EF4-FFF2-40B4-BE49-F238E27FC236}">
                    <a16:creationId xmlns:a16="http://schemas.microsoft.com/office/drawing/2014/main" id="{C92DE674-9B27-3A45-AD9D-C9A2949DF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22" name="Rectangle 1557">
                <a:extLst>
                  <a:ext uri="{FF2B5EF4-FFF2-40B4-BE49-F238E27FC236}">
                    <a16:creationId xmlns:a16="http://schemas.microsoft.com/office/drawing/2014/main" id="{008CFFAF-76E3-4049-8AF4-C8BEE07E1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23" name="Rectangle 1558">
                <a:extLst>
                  <a:ext uri="{FF2B5EF4-FFF2-40B4-BE49-F238E27FC236}">
                    <a16:creationId xmlns:a16="http://schemas.microsoft.com/office/drawing/2014/main" id="{C48699A4-544B-1E4E-8142-F62957F28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24" name="Rectangle 1559">
                <a:extLst>
                  <a:ext uri="{FF2B5EF4-FFF2-40B4-BE49-F238E27FC236}">
                    <a16:creationId xmlns:a16="http://schemas.microsoft.com/office/drawing/2014/main" id="{C263BB39-D089-334A-BB53-1775AEE51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25" name="Rectangle 1560">
                <a:extLst>
                  <a:ext uri="{FF2B5EF4-FFF2-40B4-BE49-F238E27FC236}">
                    <a16:creationId xmlns:a16="http://schemas.microsoft.com/office/drawing/2014/main" id="{14BAD55F-18E2-F74E-ADE7-690C2F1C9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26" name="Rectangle 1561">
                <a:extLst>
                  <a:ext uri="{FF2B5EF4-FFF2-40B4-BE49-F238E27FC236}">
                    <a16:creationId xmlns:a16="http://schemas.microsoft.com/office/drawing/2014/main" id="{CDF1B565-9DE4-2547-9BD9-9EC79797C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27" name="Rectangle 1562">
                <a:extLst>
                  <a:ext uri="{FF2B5EF4-FFF2-40B4-BE49-F238E27FC236}">
                    <a16:creationId xmlns:a16="http://schemas.microsoft.com/office/drawing/2014/main" id="{1430F137-64E1-4F4D-BDB0-380399223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28" name="Rectangle 1563">
                <a:extLst>
                  <a:ext uri="{FF2B5EF4-FFF2-40B4-BE49-F238E27FC236}">
                    <a16:creationId xmlns:a16="http://schemas.microsoft.com/office/drawing/2014/main" id="{A3148121-C2D6-9A4B-891F-CADF42F00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29" name="Rectangle 1564">
                <a:extLst>
                  <a:ext uri="{FF2B5EF4-FFF2-40B4-BE49-F238E27FC236}">
                    <a16:creationId xmlns:a16="http://schemas.microsoft.com/office/drawing/2014/main" id="{6365BD6B-5214-0644-A7AC-0E99819AB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30" name="Rectangle 1565">
                <a:extLst>
                  <a:ext uri="{FF2B5EF4-FFF2-40B4-BE49-F238E27FC236}">
                    <a16:creationId xmlns:a16="http://schemas.microsoft.com/office/drawing/2014/main" id="{6E3F1883-4E5F-B54D-A578-C8E989AD0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31" name="Rectangle 1566">
                <a:extLst>
                  <a:ext uri="{FF2B5EF4-FFF2-40B4-BE49-F238E27FC236}">
                    <a16:creationId xmlns:a16="http://schemas.microsoft.com/office/drawing/2014/main" id="{CA98123B-80A6-654E-9D81-AA613805B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32" name="Rectangle 1567">
                <a:extLst>
                  <a:ext uri="{FF2B5EF4-FFF2-40B4-BE49-F238E27FC236}">
                    <a16:creationId xmlns:a16="http://schemas.microsoft.com/office/drawing/2014/main" id="{A9C6626A-D3D9-644B-B424-5535F3B39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33" name="Rectangle 1568">
                <a:extLst>
                  <a:ext uri="{FF2B5EF4-FFF2-40B4-BE49-F238E27FC236}">
                    <a16:creationId xmlns:a16="http://schemas.microsoft.com/office/drawing/2014/main" id="{33863B67-1099-0447-930A-1C91206F3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34" name="Rectangle 1569">
                <a:extLst>
                  <a:ext uri="{FF2B5EF4-FFF2-40B4-BE49-F238E27FC236}">
                    <a16:creationId xmlns:a16="http://schemas.microsoft.com/office/drawing/2014/main" id="{E76F686E-7FA7-3240-A296-662D9135D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35" name="Rectangle 1570">
                <a:extLst>
                  <a:ext uri="{FF2B5EF4-FFF2-40B4-BE49-F238E27FC236}">
                    <a16:creationId xmlns:a16="http://schemas.microsoft.com/office/drawing/2014/main" id="{065C1D88-A7AE-424F-A3BD-7A7762693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36" name="Rectangle 1571">
                <a:extLst>
                  <a:ext uri="{FF2B5EF4-FFF2-40B4-BE49-F238E27FC236}">
                    <a16:creationId xmlns:a16="http://schemas.microsoft.com/office/drawing/2014/main" id="{E6989EB0-5CC9-5648-821E-598770013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37" name="Rectangle 1572">
                <a:extLst>
                  <a:ext uri="{FF2B5EF4-FFF2-40B4-BE49-F238E27FC236}">
                    <a16:creationId xmlns:a16="http://schemas.microsoft.com/office/drawing/2014/main" id="{3B0BE6E2-15F0-374E-8E1F-3ECDFBC6D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38" name="Rectangle 1573">
                <a:extLst>
                  <a:ext uri="{FF2B5EF4-FFF2-40B4-BE49-F238E27FC236}">
                    <a16:creationId xmlns:a16="http://schemas.microsoft.com/office/drawing/2014/main" id="{9E0B368A-DEA3-814C-ACE3-3D5C060F9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39" name="Rectangle 1574">
                <a:extLst>
                  <a:ext uri="{FF2B5EF4-FFF2-40B4-BE49-F238E27FC236}">
                    <a16:creationId xmlns:a16="http://schemas.microsoft.com/office/drawing/2014/main" id="{7DAD5361-1AB3-0845-8B1E-43299F867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40" name="Rectangle 1575">
                <a:extLst>
                  <a:ext uri="{FF2B5EF4-FFF2-40B4-BE49-F238E27FC236}">
                    <a16:creationId xmlns:a16="http://schemas.microsoft.com/office/drawing/2014/main" id="{58447A70-4096-2F42-81EC-DDD0F1F88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33158" name="Group 1429">
              <a:extLst>
                <a:ext uri="{FF2B5EF4-FFF2-40B4-BE49-F238E27FC236}">
                  <a16:creationId xmlns:a16="http://schemas.microsoft.com/office/drawing/2014/main" id="{1957A4E1-78DA-F048-AFA6-B3289ED400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6164" y="1389648"/>
              <a:ext cx="1114185" cy="751417"/>
              <a:chOff x="517764" y="1384300"/>
              <a:chExt cx="1114185" cy="751417"/>
            </a:xfrm>
          </p:grpSpPr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F6F77C97-E8C5-2E44-8937-6B5ECA688ECD}"/>
                  </a:ext>
                </a:extLst>
              </p:cNvPr>
              <p:cNvSpPr/>
              <p:nvPr/>
            </p:nvSpPr>
            <p:spPr bwMode="auto">
              <a:xfrm>
                <a:off x="517153" y="1384799"/>
                <a:ext cx="1114303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33188" name="Rectangle 1523">
                <a:extLst>
                  <a:ext uri="{FF2B5EF4-FFF2-40B4-BE49-F238E27FC236}">
                    <a16:creationId xmlns:a16="http://schemas.microsoft.com/office/drawing/2014/main" id="{DB0BF41A-5844-D141-BE06-702EC1FCC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89" name="Rectangle 1524">
                <a:extLst>
                  <a:ext uri="{FF2B5EF4-FFF2-40B4-BE49-F238E27FC236}">
                    <a16:creationId xmlns:a16="http://schemas.microsoft.com/office/drawing/2014/main" id="{F033330C-9AFC-D741-8242-4192230B2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90" name="Rectangle 1525">
                <a:extLst>
                  <a:ext uri="{FF2B5EF4-FFF2-40B4-BE49-F238E27FC236}">
                    <a16:creationId xmlns:a16="http://schemas.microsoft.com/office/drawing/2014/main" id="{D850F253-08AF-D749-AE3C-48339D9AC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91" name="Rectangle 1526">
                <a:extLst>
                  <a:ext uri="{FF2B5EF4-FFF2-40B4-BE49-F238E27FC236}">
                    <a16:creationId xmlns:a16="http://schemas.microsoft.com/office/drawing/2014/main" id="{BCC416AE-DAC6-3D4F-A991-FBBA4F9C6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92" name="Rectangle 1527">
                <a:extLst>
                  <a:ext uri="{FF2B5EF4-FFF2-40B4-BE49-F238E27FC236}">
                    <a16:creationId xmlns:a16="http://schemas.microsoft.com/office/drawing/2014/main" id="{4D860A09-57DF-1046-B08B-5D91302B8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93" name="Rectangle 1528">
                <a:extLst>
                  <a:ext uri="{FF2B5EF4-FFF2-40B4-BE49-F238E27FC236}">
                    <a16:creationId xmlns:a16="http://schemas.microsoft.com/office/drawing/2014/main" id="{2A9DBC97-B4DF-2248-88FE-79EE5DB8C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94" name="Rectangle 1529">
                <a:extLst>
                  <a:ext uri="{FF2B5EF4-FFF2-40B4-BE49-F238E27FC236}">
                    <a16:creationId xmlns:a16="http://schemas.microsoft.com/office/drawing/2014/main" id="{0C17050F-1F5D-8A42-ACA2-FEE99D44F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95" name="Rectangle 1530">
                <a:extLst>
                  <a:ext uri="{FF2B5EF4-FFF2-40B4-BE49-F238E27FC236}">
                    <a16:creationId xmlns:a16="http://schemas.microsoft.com/office/drawing/2014/main" id="{7D731D99-FC7E-864C-80E4-80EC197EE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96" name="Rectangle 1531">
                <a:extLst>
                  <a:ext uri="{FF2B5EF4-FFF2-40B4-BE49-F238E27FC236}">
                    <a16:creationId xmlns:a16="http://schemas.microsoft.com/office/drawing/2014/main" id="{2DCECA49-EC4D-4E43-9CAC-99EB6B87E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97" name="Rectangle 1532">
                <a:extLst>
                  <a:ext uri="{FF2B5EF4-FFF2-40B4-BE49-F238E27FC236}">
                    <a16:creationId xmlns:a16="http://schemas.microsoft.com/office/drawing/2014/main" id="{14762E50-EA06-7D45-A4A3-4D6E40EE0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98" name="Rectangle 1533">
                <a:extLst>
                  <a:ext uri="{FF2B5EF4-FFF2-40B4-BE49-F238E27FC236}">
                    <a16:creationId xmlns:a16="http://schemas.microsoft.com/office/drawing/2014/main" id="{7BD133F4-EE65-0D44-A77B-88AC853B1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99" name="Rectangle 1534">
                <a:extLst>
                  <a:ext uri="{FF2B5EF4-FFF2-40B4-BE49-F238E27FC236}">
                    <a16:creationId xmlns:a16="http://schemas.microsoft.com/office/drawing/2014/main" id="{886080C5-F42C-6D43-B77B-E29FC50E2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00" name="Rectangle 1535">
                <a:extLst>
                  <a:ext uri="{FF2B5EF4-FFF2-40B4-BE49-F238E27FC236}">
                    <a16:creationId xmlns:a16="http://schemas.microsoft.com/office/drawing/2014/main" id="{C5742A16-9809-2143-94DF-8858DB406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01" name="Rectangle 1536">
                <a:extLst>
                  <a:ext uri="{FF2B5EF4-FFF2-40B4-BE49-F238E27FC236}">
                    <a16:creationId xmlns:a16="http://schemas.microsoft.com/office/drawing/2014/main" id="{3C6A5005-75E0-6440-921B-95CAD384A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02" name="Rectangle 1537">
                <a:extLst>
                  <a:ext uri="{FF2B5EF4-FFF2-40B4-BE49-F238E27FC236}">
                    <a16:creationId xmlns:a16="http://schemas.microsoft.com/office/drawing/2014/main" id="{ED395831-E117-7643-97D3-778180A25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03" name="Rectangle 1538">
                <a:extLst>
                  <a:ext uri="{FF2B5EF4-FFF2-40B4-BE49-F238E27FC236}">
                    <a16:creationId xmlns:a16="http://schemas.microsoft.com/office/drawing/2014/main" id="{049B5D7E-6EA8-0C47-814E-70ADBCACD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04" name="Rectangle 1539">
                <a:extLst>
                  <a:ext uri="{FF2B5EF4-FFF2-40B4-BE49-F238E27FC236}">
                    <a16:creationId xmlns:a16="http://schemas.microsoft.com/office/drawing/2014/main" id="{6FACFF32-21C2-2D48-B6FB-F1E12631C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05" name="Rectangle 1540">
                <a:extLst>
                  <a:ext uri="{FF2B5EF4-FFF2-40B4-BE49-F238E27FC236}">
                    <a16:creationId xmlns:a16="http://schemas.microsoft.com/office/drawing/2014/main" id="{0A7E2D84-EA9F-434E-BD45-0CEF77F61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06" name="Rectangle 1541">
                <a:extLst>
                  <a:ext uri="{FF2B5EF4-FFF2-40B4-BE49-F238E27FC236}">
                    <a16:creationId xmlns:a16="http://schemas.microsoft.com/office/drawing/2014/main" id="{3B5D1A16-E09A-7B41-A120-C83C6E987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07" name="Rectangle 1542">
                <a:extLst>
                  <a:ext uri="{FF2B5EF4-FFF2-40B4-BE49-F238E27FC236}">
                    <a16:creationId xmlns:a16="http://schemas.microsoft.com/office/drawing/2014/main" id="{88FD461A-E594-184F-9CF0-C15400675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08" name="Rectangle 1543">
                <a:extLst>
                  <a:ext uri="{FF2B5EF4-FFF2-40B4-BE49-F238E27FC236}">
                    <a16:creationId xmlns:a16="http://schemas.microsoft.com/office/drawing/2014/main" id="{0A4C297A-DFAA-BE4C-8D09-8A28BB3B8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09" name="Rectangle 1544">
                <a:extLst>
                  <a:ext uri="{FF2B5EF4-FFF2-40B4-BE49-F238E27FC236}">
                    <a16:creationId xmlns:a16="http://schemas.microsoft.com/office/drawing/2014/main" id="{365AC6EF-FE44-1E4B-AA92-356D8EF5A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10" name="Rectangle 1545">
                <a:extLst>
                  <a:ext uri="{FF2B5EF4-FFF2-40B4-BE49-F238E27FC236}">
                    <a16:creationId xmlns:a16="http://schemas.microsoft.com/office/drawing/2014/main" id="{9031C97A-C59C-9D47-8E1F-B7D2FDD4C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11" name="Rectangle 1546">
                <a:extLst>
                  <a:ext uri="{FF2B5EF4-FFF2-40B4-BE49-F238E27FC236}">
                    <a16:creationId xmlns:a16="http://schemas.microsoft.com/office/drawing/2014/main" id="{FEF24C1B-344B-BD4D-9DD4-ADE60121D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12" name="Rectangle 1547">
                <a:extLst>
                  <a:ext uri="{FF2B5EF4-FFF2-40B4-BE49-F238E27FC236}">
                    <a16:creationId xmlns:a16="http://schemas.microsoft.com/office/drawing/2014/main" id="{CD0859D8-D2EF-6A4E-B6A3-25554A93A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213" name="Rectangle 1548">
                <a:extLst>
                  <a:ext uri="{FF2B5EF4-FFF2-40B4-BE49-F238E27FC236}">
                    <a16:creationId xmlns:a16="http://schemas.microsoft.com/office/drawing/2014/main" id="{33EBE96D-CC36-5A4D-8CE8-70DE90BC4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33159" name="Group 1457">
              <a:extLst>
                <a:ext uri="{FF2B5EF4-FFF2-40B4-BE49-F238E27FC236}">
                  <a16:creationId xmlns:a16="http://schemas.microsoft.com/office/drawing/2014/main" id="{2B2E716B-1F69-8B4D-8A6D-F0C692DDE3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9216" y="1389648"/>
              <a:ext cx="1114185" cy="751417"/>
              <a:chOff x="517764" y="1384300"/>
              <a:chExt cx="1114185" cy="751417"/>
            </a:xfrm>
          </p:grpSpPr>
          <p:sp>
            <p:nvSpPr>
              <p:cNvPr id="1496" name="Rectangle 1495">
                <a:extLst>
                  <a:ext uri="{FF2B5EF4-FFF2-40B4-BE49-F238E27FC236}">
                    <a16:creationId xmlns:a16="http://schemas.microsoft.com/office/drawing/2014/main" id="{2CA3AA51-C992-8F41-88CC-5501057228F1}"/>
                  </a:ext>
                </a:extLst>
              </p:cNvPr>
              <p:cNvSpPr/>
              <p:nvPr/>
            </p:nvSpPr>
            <p:spPr bwMode="auto">
              <a:xfrm>
                <a:off x="517611" y="1384799"/>
                <a:ext cx="1114303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33161" name="Rectangle 1496">
                <a:extLst>
                  <a:ext uri="{FF2B5EF4-FFF2-40B4-BE49-F238E27FC236}">
                    <a16:creationId xmlns:a16="http://schemas.microsoft.com/office/drawing/2014/main" id="{0FE05689-3786-574A-832B-055E0624D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62" name="Rectangle 1497">
                <a:extLst>
                  <a:ext uri="{FF2B5EF4-FFF2-40B4-BE49-F238E27FC236}">
                    <a16:creationId xmlns:a16="http://schemas.microsoft.com/office/drawing/2014/main" id="{5C87BB77-DD3D-034F-869B-B7AAEC6FC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63" name="Rectangle 1498">
                <a:extLst>
                  <a:ext uri="{FF2B5EF4-FFF2-40B4-BE49-F238E27FC236}">
                    <a16:creationId xmlns:a16="http://schemas.microsoft.com/office/drawing/2014/main" id="{F9564856-E228-9D4A-97D4-9EF717041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64" name="Rectangle 1499">
                <a:extLst>
                  <a:ext uri="{FF2B5EF4-FFF2-40B4-BE49-F238E27FC236}">
                    <a16:creationId xmlns:a16="http://schemas.microsoft.com/office/drawing/2014/main" id="{E8C64EE4-5778-CC4E-A46D-C29FA9F96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65" name="Rectangle 1500">
                <a:extLst>
                  <a:ext uri="{FF2B5EF4-FFF2-40B4-BE49-F238E27FC236}">
                    <a16:creationId xmlns:a16="http://schemas.microsoft.com/office/drawing/2014/main" id="{8B6400B0-6C92-EF4E-9760-0FDCAE57F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66" name="Rectangle 1501">
                <a:extLst>
                  <a:ext uri="{FF2B5EF4-FFF2-40B4-BE49-F238E27FC236}">
                    <a16:creationId xmlns:a16="http://schemas.microsoft.com/office/drawing/2014/main" id="{859EE866-C0B1-7B49-9C91-53B44F1A4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67" name="Rectangle 1502">
                <a:extLst>
                  <a:ext uri="{FF2B5EF4-FFF2-40B4-BE49-F238E27FC236}">
                    <a16:creationId xmlns:a16="http://schemas.microsoft.com/office/drawing/2014/main" id="{98DA2D42-8FF2-174C-8874-AB0D9EE90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68" name="Rectangle 1503">
                <a:extLst>
                  <a:ext uri="{FF2B5EF4-FFF2-40B4-BE49-F238E27FC236}">
                    <a16:creationId xmlns:a16="http://schemas.microsoft.com/office/drawing/2014/main" id="{827DD512-5984-174B-A552-E88391082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69" name="Rectangle 1504">
                <a:extLst>
                  <a:ext uri="{FF2B5EF4-FFF2-40B4-BE49-F238E27FC236}">
                    <a16:creationId xmlns:a16="http://schemas.microsoft.com/office/drawing/2014/main" id="{B1938093-240C-6B43-A79D-DF1F3B80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70" name="Rectangle 1505">
                <a:extLst>
                  <a:ext uri="{FF2B5EF4-FFF2-40B4-BE49-F238E27FC236}">
                    <a16:creationId xmlns:a16="http://schemas.microsoft.com/office/drawing/2014/main" id="{816EB679-0A26-DF40-BB57-1D5AB5F69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71" name="Rectangle 1506">
                <a:extLst>
                  <a:ext uri="{FF2B5EF4-FFF2-40B4-BE49-F238E27FC236}">
                    <a16:creationId xmlns:a16="http://schemas.microsoft.com/office/drawing/2014/main" id="{208ACAFE-553F-0349-81B7-FBA85EB6F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72" name="Rectangle 1507">
                <a:extLst>
                  <a:ext uri="{FF2B5EF4-FFF2-40B4-BE49-F238E27FC236}">
                    <a16:creationId xmlns:a16="http://schemas.microsoft.com/office/drawing/2014/main" id="{B7F7F8E8-3C9E-C343-84F8-9DB6E13AF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73" name="Rectangle 1508">
                <a:extLst>
                  <a:ext uri="{FF2B5EF4-FFF2-40B4-BE49-F238E27FC236}">
                    <a16:creationId xmlns:a16="http://schemas.microsoft.com/office/drawing/2014/main" id="{F4B88F2E-3111-044C-A819-0EF8567BA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74" name="Rectangle 1509">
                <a:extLst>
                  <a:ext uri="{FF2B5EF4-FFF2-40B4-BE49-F238E27FC236}">
                    <a16:creationId xmlns:a16="http://schemas.microsoft.com/office/drawing/2014/main" id="{B577FEB9-85C3-964A-B0C2-388286AC0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75" name="Rectangle 1510">
                <a:extLst>
                  <a:ext uri="{FF2B5EF4-FFF2-40B4-BE49-F238E27FC236}">
                    <a16:creationId xmlns:a16="http://schemas.microsoft.com/office/drawing/2014/main" id="{2E589287-7B7C-8C4F-8736-289DD5C71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76" name="Rectangle 1511">
                <a:extLst>
                  <a:ext uri="{FF2B5EF4-FFF2-40B4-BE49-F238E27FC236}">
                    <a16:creationId xmlns:a16="http://schemas.microsoft.com/office/drawing/2014/main" id="{A2D96AA0-2330-004A-8F90-8B5207D68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77" name="Rectangle 1512">
                <a:extLst>
                  <a:ext uri="{FF2B5EF4-FFF2-40B4-BE49-F238E27FC236}">
                    <a16:creationId xmlns:a16="http://schemas.microsoft.com/office/drawing/2014/main" id="{116120E9-26AA-A543-AE63-B39FBA2FC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78" name="Rectangle 1513">
                <a:extLst>
                  <a:ext uri="{FF2B5EF4-FFF2-40B4-BE49-F238E27FC236}">
                    <a16:creationId xmlns:a16="http://schemas.microsoft.com/office/drawing/2014/main" id="{8C92F10A-AB0C-864C-85C5-1F7570994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79" name="Rectangle 1514">
                <a:extLst>
                  <a:ext uri="{FF2B5EF4-FFF2-40B4-BE49-F238E27FC236}">
                    <a16:creationId xmlns:a16="http://schemas.microsoft.com/office/drawing/2014/main" id="{C17CBBC3-4B69-BC47-AD24-7BC1342AA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80" name="Rectangle 1515">
                <a:extLst>
                  <a:ext uri="{FF2B5EF4-FFF2-40B4-BE49-F238E27FC236}">
                    <a16:creationId xmlns:a16="http://schemas.microsoft.com/office/drawing/2014/main" id="{A73F1333-BBC0-9146-8155-07E1B56F2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81" name="Rectangle 1516">
                <a:extLst>
                  <a:ext uri="{FF2B5EF4-FFF2-40B4-BE49-F238E27FC236}">
                    <a16:creationId xmlns:a16="http://schemas.microsoft.com/office/drawing/2014/main" id="{5A9AD716-31E9-C744-8ABA-2FCC7BCF7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82" name="Rectangle 1517">
                <a:extLst>
                  <a:ext uri="{FF2B5EF4-FFF2-40B4-BE49-F238E27FC236}">
                    <a16:creationId xmlns:a16="http://schemas.microsoft.com/office/drawing/2014/main" id="{9939B920-98AA-F942-A7FB-7F715B8D5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83" name="Rectangle 1518">
                <a:extLst>
                  <a:ext uri="{FF2B5EF4-FFF2-40B4-BE49-F238E27FC236}">
                    <a16:creationId xmlns:a16="http://schemas.microsoft.com/office/drawing/2014/main" id="{771A3DCA-9230-3845-B81D-16D2334EC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84" name="Rectangle 1519">
                <a:extLst>
                  <a:ext uri="{FF2B5EF4-FFF2-40B4-BE49-F238E27FC236}">
                    <a16:creationId xmlns:a16="http://schemas.microsoft.com/office/drawing/2014/main" id="{CC657434-4D86-D745-A316-8C2A5EC5E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85" name="Rectangle 1520">
                <a:extLst>
                  <a:ext uri="{FF2B5EF4-FFF2-40B4-BE49-F238E27FC236}">
                    <a16:creationId xmlns:a16="http://schemas.microsoft.com/office/drawing/2014/main" id="{80363CC4-32D4-2A41-A4B3-6688489CD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86" name="Rectangle 1521">
                <a:extLst>
                  <a:ext uri="{FF2B5EF4-FFF2-40B4-BE49-F238E27FC236}">
                    <a16:creationId xmlns:a16="http://schemas.microsoft.com/office/drawing/2014/main" id="{756E11F8-E947-8047-9096-79B438DE4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27010" name="Group 1578">
            <a:extLst>
              <a:ext uri="{FF2B5EF4-FFF2-40B4-BE49-F238E27FC236}">
                <a16:creationId xmlns:a16="http://schemas.microsoft.com/office/drawing/2014/main" id="{7FA1F792-B5FD-6848-B8FD-B32E81702461}"/>
              </a:ext>
            </a:extLst>
          </p:cNvPr>
          <p:cNvGrpSpPr>
            <a:grpSpLocks/>
          </p:cNvGrpSpPr>
          <p:nvPr/>
        </p:nvGrpSpPr>
        <p:grpSpPr bwMode="auto">
          <a:xfrm>
            <a:off x="455613" y="3067050"/>
            <a:ext cx="3948112" cy="877888"/>
            <a:chOff x="458550" y="1323474"/>
            <a:chExt cx="3947680" cy="877859"/>
          </a:xfrm>
        </p:grpSpPr>
        <p:sp>
          <p:nvSpPr>
            <p:cNvPr id="1580" name="Rectangle 1579">
              <a:extLst>
                <a:ext uri="{FF2B5EF4-FFF2-40B4-BE49-F238E27FC236}">
                  <a16:creationId xmlns:a16="http://schemas.microsoft.com/office/drawing/2014/main" id="{C4DFEE62-18C1-2943-9F99-357705630384}"/>
                </a:ext>
              </a:extLst>
            </p:cNvPr>
            <p:cNvSpPr/>
            <p:nvPr/>
          </p:nvSpPr>
          <p:spPr bwMode="auto">
            <a:xfrm>
              <a:off x="458550" y="1323474"/>
              <a:ext cx="3939744" cy="877859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ＭＳ Ｐゴシック" charset="-128"/>
                <a:cs typeface="+mn-cs"/>
              </a:endParaRPr>
            </a:p>
          </p:txBody>
        </p:sp>
        <p:grpSp>
          <p:nvGrpSpPr>
            <p:cNvPr id="127948" name="Group 1486">
              <a:extLst>
                <a:ext uri="{FF2B5EF4-FFF2-40B4-BE49-F238E27FC236}">
                  <a16:creationId xmlns:a16="http://schemas.microsoft.com/office/drawing/2014/main" id="{4251DEFA-4FBF-2641-837E-2735264C5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3149" y="1394549"/>
              <a:ext cx="463081" cy="747517"/>
              <a:chOff x="3940698" y="1394549"/>
              <a:chExt cx="463081" cy="747517"/>
            </a:xfrm>
          </p:grpSpPr>
          <p:sp>
            <p:nvSpPr>
              <p:cNvPr id="133153" name="Rectangle 1665">
                <a:extLst>
                  <a:ext uri="{FF2B5EF4-FFF2-40B4-BE49-F238E27FC236}">
                    <a16:creationId xmlns:a16="http://schemas.microsoft.com/office/drawing/2014/main" id="{62E694F7-7133-7545-9003-D39E8B9AA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141" y="1394549"/>
                <a:ext cx="336195" cy="747517"/>
              </a:xfrm>
              <a:prstGeom prst="rect">
                <a:avLst/>
              </a:prstGeom>
              <a:solidFill>
                <a:srgbClr val="8B9CC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54" name="TextBox 1666">
                <a:extLst>
                  <a:ext uri="{FF2B5EF4-FFF2-40B4-BE49-F238E27FC236}">
                    <a16:creationId xmlns:a16="http://schemas.microsoft.com/office/drawing/2014/main" id="{DF433830-05C6-2342-AD89-1925A1D48D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0698" y="1622113"/>
                <a:ext cx="463081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yriad Pro Black"/>
                    <a:ea typeface="ＭＳ Ｐゴシック" panose="020B0600070205080204" pitchFamily="34" charset="-128"/>
                    <a:cs typeface="+mn-cs"/>
                  </a:rPr>
                  <a:t>Tex</a:t>
                </a:r>
              </a:p>
            </p:txBody>
          </p:sp>
        </p:grpSp>
        <p:grpSp>
          <p:nvGrpSpPr>
            <p:cNvPr id="127949" name="Group 1428">
              <a:extLst>
                <a:ext uri="{FF2B5EF4-FFF2-40B4-BE49-F238E27FC236}">
                  <a16:creationId xmlns:a16="http://schemas.microsoft.com/office/drawing/2014/main" id="{971F750E-588F-0845-BF7A-47E6555C5F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764" y="1384300"/>
              <a:ext cx="1114185" cy="751417"/>
              <a:chOff x="517764" y="1384300"/>
              <a:chExt cx="1114185" cy="751417"/>
            </a:xfrm>
          </p:grpSpPr>
          <p:sp>
            <p:nvSpPr>
              <p:cNvPr id="1639" name="Rectangle 1638">
                <a:extLst>
                  <a:ext uri="{FF2B5EF4-FFF2-40B4-BE49-F238E27FC236}">
                    <a16:creationId xmlns:a16="http://schemas.microsoft.com/office/drawing/2014/main" id="{FBDCA527-B2AD-9C48-A167-FC49A02188FC}"/>
                  </a:ext>
                </a:extLst>
              </p:cNvPr>
              <p:cNvSpPr/>
              <p:nvPr/>
            </p:nvSpPr>
            <p:spPr bwMode="auto">
              <a:xfrm>
                <a:off x="517281" y="1383797"/>
                <a:ext cx="1114303" cy="7524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33127" name="Rectangle 1639">
                <a:extLst>
                  <a:ext uri="{FF2B5EF4-FFF2-40B4-BE49-F238E27FC236}">
                    <a16:creationId xmlns:a16="http://schemas.microsoft.com/office/drawing/2014/main" id="{AFFF152A-D098-484D-9600-228740135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28" name="Rectangle 1640">
                <a:extLst>
                  <a:ext uri="{FF2B5EF4-FFF2-40B4-BE49-F238E27FC236}">
                    <a16:creationId xmlns:a16="http://schemas.microsoft.com/office/drawing/2014/main" id="{573C11F5-0703-F842-93F7-6AAE2E30E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29" name="Rectangle 1641">
                <a:extLst>
                  <a:ext uri="{FF2B5EF4-FFF2-40B4-BE49-F238E27FC236}">
                    <a16:creationId xmlns:a16="http://schemas.microsoft.com/office/drawing/2014/main" id="{BB15F081-CF83-AE4C-A6D3-6029FBDC5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30" name="Rectangle 1642">
                <a:extLst>
                  <a:ext uri="{FF2B5EF4-FFF2-40B4-BE49-F238E27FC236}">
                    <a16:creationId xmlns:a16="http://schemas.microsoft.com/office/drawing/2014/main" id="{7832B400-607E-AB4D-8EC3-6CA90558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31" name="Rectangle 1643">
                <a:extLst>
                  <a:ext uri="{FF2B5EF4-FFF2-40B4-BE49-F238E27FC236}">
                    <a16:creationId xmlns:a16="http://schemas.microsoft.com/office/drawing/2014/main" id="{45509AF2-1409-5344-ADC3-B4FF2651D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32" name="Rectangle 1644">
                <a:extLst>
                  <a:ext uri="{FF2B5EF4-FFF2-40B4-BE49-F238E27FC236}">
                    <a16:creationId xmlns:a16="http://schemas.microsoft.com/office/drawing/2014/main" id="{F8315806-8639-9A4C-908D-E3988C59E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33" name="Rectangle 1645">
                <a:extLst>
                  <a:ext uri="{FF2B5EF4-FFF2-40B4-BE49-F238E27FC236}">
                    <a16:creationId xmlns:a16="http://schemas.microsoft.com/office/drawing/2014/main" id="{B382CE34-404D-5049-A4CB-54EAB1498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34" name="Rectangle 1646">
                <a:extLst>
                  <a:ext uri="{FF2B5EF4-FFF2-40B4-BE49-F238E27FC236}">
                    <a16:creationId xmlns:a16="http://schemas.microsoft.com/office/drawing/2014/main" id="{0CA0A056-C5DC-1D49-9609-2D501CD8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35" name="Rectangle 1647">
                <a:extLst>
                  <a:ext uri="{FF2B5EF4-FFF2-40B4-BE49-F238E27FC236}">
                    <a16:creationId xmlns:a16="http://schemas.microsoft.com/office/drawing/2014/main" id="{0E0CF46E-39A6-F94D-AEBD-605DCA81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36" name="Rectangle 1648">
                <a:extLst>
                  <a:ext uri="{FF2B5EF4-FFF2-40B4-BE49-F238E27FC236}">
                    <a16:creationId xmlns:a16="http://schemas.microsoft.com/office/drawing/2014/main" id="{9CECBC51-DA91-5145-822D-573588702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37" name="Rectangle 1649">
                <a:extLst>
                  <a:ext uri="{FF2B5EF4-FFF2-40B4-BE49-F238E27FC236}">
                    <a16:creationId xmlns:a16="http://schemas.microsoft.com/office/drawing/2014/main" id="{38932B29-D667-B040-9A3B-ADADBF7F1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38" name="Rectangle 1650">
                <a:extLst>
                  <a:ext uri="{FF2B5EF4-FFF2-40B4-BE49-F238E27FC236}">
                    <a16:creationId xmlns:a16="http://schemas.microsoft.com/office/drawing/2014/main" id="{B74AE81A-F3E0-8347-9E0F-BD40DF189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39" name="Rectangle 1651">
                <a:extLst>
                  <a:ext uri="{FF2B5EF4-FFF2-40B4-BE49-F238E27FC236}">
                    <a16:creationId xmlns:a16="http://schemas.microsoft.com/office/drawing/2014/main" id="{2F6ED88F-E12A-CB4B-9371-9205120E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40" name="Rectangle 1652">
                <a:extLst>
                  <a:ext uri="{FF2B5EF4-FFF2-40B4-BE49-F238E27FC236}">
                    <a16:creationId xmlns:a16="http://schemas.microsoft.com/office/drawing/2014/main" id="{F84B96D7-2BF3-4649-B7BE-178BBEA4B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41" name="Rectangle 1653">
                <a:extLst>
                  <a:ext uri="{FF2B5EF4-FFF2-40B4-BE49-F238E27FC236}">
                    <a16:creationId xmlns:a16="http://schemas.microsoft.com/office/drawing/2014/main" id="{24D0B808-706F-8A44-A7EA-A6EE7D531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42" name="Rectangle 1654">
                <a:extLst>
                  <a:ext uri="{FF2B5EF4-FFF2-40B4-BE49-F238E27FC236}">
                    <a16:creationId xmlns:a16="http://schemas.microsoft.com/office/drawing/2014/main" id="{BA7AC88F-AB9A-1647-BDEE-33F974E28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43" name="Rectangle 1655">
                <a:extLst>
                  <a:ext uri="{FF2B5EF4-FFF2-40B4-BE49-F238E27FC236}">
                    <a16:creationId xmlns:a16="http://schemas.microsoft.com/office/drawing/2014/main" id="{0933E02A-3182-7740-817C-4C7AAFF5A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44" name="Rectangle 1656">
                <a:extLst>
                  <a:ext uri="{FF2B5EF4-FFF2-40B4-BE49-F238E27FC236}">
                    <a16:creationId xmlns:a16="http://schemas.microsoft.com/office/drawing/2014/main" id="{7DC8F0C9-48AE-B64B-866C-F16F64A9C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45" name="Rectangle 1657">
                <a:extLst>
                  <a:ext uri="{FF2B5EF4-FFF2-40B4-BE49-F238E27FC236}">
                    <a16:creationId xmlns:a16="http://schemas.microsoft.com/office/drawing/2014/main" id="{7DDB0303-5301-7542-8B2B-5F336B30A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46" name="Rectangle 1658">
                <a:extLst>
                  <a:ext uri="{FF2B5EF4-FFF2-40B4-BE49-F238E27FC236}">
                    <a16:creationId xmlns:a16="http://schemas.microsoft.com/office/drawing/2014/main" id="{093C4806-28A1-EA48-AF40-E2DF0A8F5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47" name="Rectangle 1659">
                <a:extLst>
                  <a:ext uri="{FF2B5EF4-FFF2-40B4-BE49-F238E27FC236}">
                    <a16:creationId xmlns:a16="http://schemas.microsoft.com/office/drawing/2014/main" id="{FA96618A-BF84-0C4D-BA70-687CB2283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48" name="Rectangle 1660">
                <a:extLst>
                  <a:ext uri="{FF2B5EF4-FFF2-40B4-BE49-F238E27FC236}">
                    <a16:creationId xmlns:a16="http://schemas.microsoft.com/office/drawing/2014/main" id="{B140ED9A-2CD9-5842-BF57-3CF85E8DC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49" name="Rectangle 1661">
                <a:extLst>
                  <a:ext uri="{FF2B5EF4-FFF2-40B4-BE49-F238E27FC236}">
                    <a16:creationId xmlns:a16="http://schemas.microsoft.com/office/drawing/2014/main" id="{29A6831B-C32C-A549-8DC0-2B436185A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50" name="Rectangle 1662">
                <a:extLst>
                  <a:ext uri="{FF2B5EF4-FFF2-40B4-BE49-F238E27FC236}">
                    <a16:creationId xmlns:a16="http://schemas.microsoft.com/office/drawing/2014/main" id="{98B03428-C9B4-0A48-B8C4-298894AD7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51" name="Rectangle 1663">
                <a:extLst>
                  <a:ext uri="{FF2B5EF4-FFF2-40B4-BE49-F238E27FC236}">
                    <a16:creationId xmlns:a16="http://schemas.microsoft.com/office/drawing/2014/main" id="{B2E21F82-B972-E744-908D-ABB0C3BF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52" name="Rectangle 1664">
                <a:extLst>
                  <a:ext uri="{FF2B5EF4-FFF2-40B4-BE49-F238E27FC236}">
                    <a16:creationId xmlns:a16="http://schemas.microsoft.com/office/drawing/2014/main" id="{EB1E4060-A8AC-9942-8B0C-75244E7AB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7950" name="Group 1429">
              <a:extLst>
                <a:ext uri="{FF2B5EF4-FFF2-40B4-BE49-F238E27FC236}">
                  <a16:creationId xmlns:a16="http://schemas.microsoft.com/office/drawing/2014/main" id="{EFF4A17B-965D-2C4E-8624-8012994753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6164" y="1389648"/>
              <a:ext cx="1114185" cy="751417"/>
              <a:chOff x="517764" y="1384300"/>
              <a:chExt cx="1114185" cy="751417"/>
            </a:xfrm>
          </p:grpSpPr>
          <p:sp>
            <p:nvSpPr>
              <p:cNvPr id="1612" name="Rectangle 1611">
                <a:extLst>
                  <a:ext uri="{FF2B5EF4-FFF2-40B4-BE49-F238E27FC236}">
                    <a16:creationId xmlns:a16="http://schemas.microsoft.com/office/drawing/2014/main" id="{E9C98735-5494-E146-A3D7-144E73596F18}"/>
                  </a:ext>
                </a:extLst>
              </p:cNvPr>
              <p:cNvSpPr/>
              <p:nvPr/>
            </p:nvSpPr>
            <p:spPr bwMode="auto">
              <a:xfrm>
                <a:off x="517153" y="1384799"/>
                <a:ext cx="1114303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980" name="Rectangle 1612">
                <a:extLst>
                  <a:ext uri="{FF2B5EF4-FFF2-40B4-BE49-F238E27FC236}">
                    <a16:creationId xmlns:a16="http://schemas.microsoft.com/office/drawing/2014/main" id="{F33661BF-5D43-C545-8A23-4DAC5AA01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81" name="Rectangle 1613">
                <a:extLst>
                  <a:ext uri="{FF2B5EF4-FFF2-40B4-BE49-F238E27FC236}">
                    <a16:creationId xmlns:a16="http://schemas.microsoft.com/office/drawing/2014/main" id="{B444F162-A93F-6C4A-B111-8D64D3B93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82" name="Rectangle 1614">
                <a:extLst>
                  <a:ext uri="{FF2B5EF4-FFF2-40B4-BE49-F238E27FC236}">
                    <a16:creationId xmlns:a16="http://schemas.microsoft.com/office/drawing/2014/main" id="{CEF3915D-D4B9-8C4B-9900-8BF228AC1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83" name="Rectangle 1615">
                <a:extLst>
                  <a:ext uri="{FF2B5EF4-FFF2-40B4-BE49-F238E27FC236}">
                    <a16:creationId xmlns:a16="http://schemas.microsoft.com/office/drawing/2014/main" id="{5950C895-9946-2347-AEF3-B13391021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84" name="Rectangle 1616">
                <a:extLst>
                  <a:ext uri="{FF2B5EF4-FFF2-40B4-BE49-F238E27FC236}">
                    <a16:creationId xmlns:a16="http://schemas.microsoft.com/office/drawing/2014/main" id="{9180593C-2024-044B-BC34-FE1D1E073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85" name="Rectangle 1617">
                <a:extLst>
                  <a:ext uri="{FF2B5EF4-FFF2-40B4-BE49-F238E27FC236}">
                    <a16:creationId xmlns:a16="http://schemas.microsoft.com/office/drawing/2014/main" id="{3B90D0AD-31A6-DF49-9A8C-7348D1435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86" name="Rectangle 1618">
                <a:extLst>
                  <a:ext uri="{FF2B5EF4-FFF2-40B4-BE49-F238E27FC236}">
                    <a16:creationId xmlns:a16="http://schemas.microsoft.com/office/drawing/2014/main" id="{D2241201-BE87-F44C-9DB7-23AF3239D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87" name="Rectangle 1619">
                <a:extLst>
                  <a:ext uri="{FF2B5EF4-FFF2-40B4-BE49-F238E27FC236}">
                    <a16:creationId xmlns:a16="http://schemas.microsoft.com/office/drawing/2014/main" id="{769D2940-F490-4742-A204-5697B3572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88" name="Rectangle 1620">
                <a:extLst>
                  <a:ext uri="{FF2B5EF4-FFF2-40B4-BE49-F238E27FC236}">
                    <a16:creationId xmlns:a16="http://schemas.microsoft.com/office/drawing/2014/main" id="{6B737818-44DD-5044-A919-CB8EDC14E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89" name="Rectangle 1621">
                <a:extLst>
                  <a:ext uri="{FF2B5EF4-FFF2-40B4-BE49-F238E27FC236}">
                    <a16:creationId xmlns:a16="http://schemas.microsoft.com/office/drawing/2014/main" id="{E0A4B3E8-20DA-8D4E-BE2D-5F55F8ED7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90" name="Rectangle 1622">
                <a:extLst>
                  <a:ext uri="{FF2B5EF4-FFF2-40B4-BE49-F238E27FC236}">
                    <a16:creationId xmlns:a16="http://schemas.microsoft.com/office/drawing/2014/main" id="{0F0D5F72-0A46-0B43-A6D8-87469FCB2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91" name="Rectangle 1623">
                <a:extLst>
                  <a:ext uri="{FF2B5EF4-FFF2-40B4-BE49-F238E27FC236}">
                    <a16:creationId xmlns:a16="http://schemas.microsoft.com/office/drawing/2014/main" id="{0A8A91E0-2A9F-AB42-9A33-8E33AC848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92" name="Rectangle 1624">
                <a:extLst>
                  <a:ext uri="{FF2B5EF4-FFF2-40B4-BE49-F238E27FC236}">
                    <a16:creationId xmlns:a16="http://schemas.microsoft.com/office/drawing/2014/main" id="{249D4120-31C4-A041-BD66-9A25AED22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93" name="Rectangle 1625">
                <a:extLst>
                  <a:ext uri="{FF2B5EF4-FFF2-40B4-BE49-F238E27FC236}">
                    <a16:creationId xmlns:a16="http://schemas.microsoft.com/office/drawing/2014/main" id="{89CBE3DE-D949-6B43-9382-B45E086B9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94" name="Rectangle 1626">
                <a:extLst>
                  <a:ext uri="{FF2B5EF4-FFF2-40B4-BE49-F238E27FC236}">
                    <a16:creationId xmlns:a16="http://schemas.microsoft.com/office/drawing/2014/main" id="{226D022B-CC39-FC4A-9184-77B3B3CB9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95" name="Rectangle 1627">
                <a:extLst>
                  <a:ext uri="{FF2B5EF4-FFF2-40B4-BE49-F238E27FC236}">
                    <a16:creationId xmlns:a16="http://schemas.microsoft.com/office/drawing/2014/main" id="{6CBF8395-CDE0-6349-AD00-9D28CA92B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96" name="Rectangle 1628">
                <a:extLst>
                  <a:ext uri="{FF2B5EF4-FFF2-40B4-BE49-F238E27FC236}">
                    <a16:creationId xmlns:a16="http://schemas.microsoft.com/office/drawing/2014/main" id="{3CB27D7B-8693-934E-ADD9-28C0714A1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97" name="Rectangle 1629">
                <a:extLst>
                  <a:ext uri="{FF2B5EF4-FFF2-40B4-BE49-F238E27FC236}">
                    <a16:creationId xmlns:a16="http://schemas.microsoft.com/office/drawing/2014/main" id="{5AA6E30B-19EB-6249-AC51-93101E1B3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98" name="Rectangle 1630">
                <a:extLst>
                  <a:ext uri="{FF2B5EF4-FFF2-40B4-BE49-F238E27FC236}">
                    <a16:creationId xmlns:a16="http://schemas.microsoft.com/office/drawing/2014/main" id="{A59C7F05-0AF2-8547-B04A-9C73EAED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99" name="Rectangle 1631">
                <a:extLst>
                  <a:ext uri="{FF2B5EF4-FFF2-40B4-BE49-F238E27FC236}">
                    <a16:creationId xmlns:a16="http://schemas.microsoft.com/office/drawing/2014/main" id="{73A54C13-3F90-2D41-9957-87C2B124B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20" name="Rectangle 1632">
                <a:extLst>
                  <a:ext uri="{FF2B5EF4-FFF2-40B4-BE49-F238E27FC236}">
                    <a16:creationId xmlns:a16="http://schemas.microsoft.com/office/drawing/2014/main" id="{B5AFE5E3-ACDD-734E-AD31-F7B4CDB88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21" name="Rectangle 1633">
                <a:extLst>
                  <a:ext uri="{FF2B5EF4-FFF2-40B4-BE49-F238E27FC236}">
                    <a16:creationId xmlns:a16="http://schemas.microsoft.com/office/drawing/2014/main" id="{5F8ACE96-6574-EB4B-8F3E-56F468FCC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22" name="Rectangle 1634">
                <a:extLst>
                  <a:ext uri="{FF2B5EF4-FFF2-40B4-BE49-F238E27FC236}">
                    <a16:creationId xmlns:a16="http://schemas.microsoft.com/office/drawing/2014/main" id="{A945C362-E907-A545-B151-86FE38CCB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23" name="Rectangle 1635">
                <a:extLst>
                  <a:ext uri="{FF2B5EF4-FFF2-40B4-BE49-F238E27FC236}">
                    <a16:creationId xmlns:a16="http://schemas.microsoft.com/office/drawing/2014/main" id="{FF5D2CA3-D670-6448-BCAB-537CA1D6D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24" name="Rectangle 1636">
                <a:extLst>
                  <a:ext uri="{FF2B5EF4-FFF2-40B4-BE49-F238E27FC236}">
                    <a16:creationId xmlns:a16="http://schemas.microsoft.com/office/drawing/2014/main" id="{13DCAFAF-2AA5-3C4C-8BD6-5001FA412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125" name="Rectangle 1637">
                <a:extLst>
                  <a:ext uri="{FF2B5EF4-FFF2-40B4-BE49-F238E27FC236}">
                    <a16:creationId xmlns:a16="http://schemas.microsoft.com/office/drawing/2014/main" id="{9B499285-B699-2943-AF41-5EB7E7DA2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7951" name="Group 1457">
              <a:extLst>
                <a:ext uri="{FF2B5EF4-FFF2-40B4-BE49-F238E27FC236}">
                  <a16:creationId xmlns:a16="http://schemas.microsoft.com/office/drawing/2014/main" id="{332432FA-DBF4-2447-A374-ACE1607450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9216" y="1389648"/>
              <a:ext cx="1114185" cy="751417"/>
              <a:chOff x="517764" y="1384300"/>
              <a:chExt cx="1114185" cy="751417"/>
            </a:xfrm>
          </p:grpSpPr>
          <p:sp>
            <p:nvSpPr>
              <p:cNvPr id="1585" name="Rectangle 1584">
                <a:extLst>
                  <a:ext uri="{FF2B5EF4-FFF2-40B4-BE49-F238E27FC236}">
                    <a16:creationId xmlns:a16="http://schemas.microsoft.com/office/drawing/2014/main" id="{F1C7ADF2-86F7-D14B-A5D9-15E16C4DFA1C}"/>
                  </a:ext>
                </a:extLst>
              </p:cNvPr>
              <p:cNvSpPr/>
              <p:nvPr/>
            </p:nvSpPr>
            <p:spPr bwMode="auto">
              <a:xfrm>
                <a:off x="517611" y="1384799"/>
                <a:ext cx="1114303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953" name="Rectangle 1585">
                <a:extLst>
                  <a:ext uri="{FF2B5EF4-FFF2-40B4-BE49-F238E27FC236}">
                    <a16:creationId xmlns:a16="http://schemas.microsoft.com/office/drawing/2014/main" id="{75BBBEC0-FB30-F042-82C1-ADD6A9F1A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54" name="Rectangle 1586">
                <a:extLst>
                  <a:ext uri="{FF2B5EF4-FFF2-40B4-BE49-F238E27FC236}">
                    <a16:creationId xmlns:a16="http://schemas.microsoft.com/office/drawing/2014/main" id="{F0E3BDBE-FCBF-5246-8FD0-5EDB9EAAE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55" name="Rectangle 1587">
                <a:extLst>
                  <a:ext uri="{FF2B5EF4-FFF2-40B4-BE49-F238E27FC236}">
                    <a16:creationId xmlns:a16="http://schemas.microsoft.com/office/drawing/2014/main" id="{9A8F052D-1876-D747-9351-4F8892CCA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56" name="Rectangle 1588">
                <a:extLst>
                  <a:ext uri="{FF2B5EF4-FFF2-40B4-BE49-F238E27FC236}">
                    <a16:creationId xmlns:a16="http://schemas.microsoft.com/office/drawing/2014/main" id="{F6C1580B-B004-594B-9871-86A1D14CE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57" name="Rectangle 1589">
                <a:extLst>
                  <a:ext uri="{FF2B5EF4-FFF2-40B4-BE49-F238E27FC236}">
                    <a16:creationId xmlns:a16="http://schemas.microsoft.com/office/drawing/2014/main" id="{9DE1C825-E68E-4841-AFFF-B73CFF4DC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58" name="Rectangle 1590">
                <a:extLst>
                  <a:ext uri="{FF2B5EF4-FFF2-40B4-BE49-F238E27FC236}">
                    <a16:creationId xmlns:a16="http://schemas.microsoft.com/office/drawing/2014/main" id="{7E13F644-E8C7-194C-8E57-38CEA4B35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59" name="Rectangle 1591">
                <a:extLst>
                  <a:ext uri="{FF2B5EF4-FFF2-40B4-BE49-F238E27FC236}">
                    <a16:creationId xmlns:a16="http://schemas.microsoft.com/office/drawing/2014/main" id="{5DE05AB7-CD5E-E24F-8BC4-4740AF233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60" name="Rectangle 1592">
                <a:extLst>
                  <a:ext uri="{FF2B5EF4-FFF2-40B4-BE49-F238E27FC236}">
                    <a16:creationId xmlns:a16="http://schemas.microsoft.com/office/drawing/2014/main" id="{8F5FEA5A-1849-8846-887A-4FC19EF16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61" name="Rectangle 1593">
                <a:extLst>
                  <a:ext uri="{FF2B5EF4-FFF2-40B4-BE49-F238E27FC236}">
                    <a16:creationId xmlns:a16="http://schemas.microsoft.com/office/drawing/2014/main" id="{C4E368A1-4566-2E41-8D32-E22E61D0D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62" name="Rectangle 1594">
                <a:extLst>
                  <a:ext uri="{FF2B5EF4-FFF2-40B4-BE49-F238E27FC236}">
                    <a16:creationId xmlns:a16="http://schemas.microsoft.com/office/drawing/2014/main" id="{56995D01-9554-5F43-ADAB-9691A0769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63" name="Rectangle 1595">
                <a:extLst>
                  <a:ext uri="{FF2B5EF4-FFF2-40B4-BE49-F238E27FC236}">
                    <a16:creationId xmlns:a16="http://schemas.microsoft.com/office/drawing/2014/main" id="{4608C200-A0CF-0B4E-92FE-010CFA778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64" name="Rectangle 1596">
                <a:extLst>
                  <a:ext uri="{FF2B5EF4-FFF2-40B4-BE49-F238E27FC236}">
                    <a16:creationId xmlns:a16="http://schemas.microsoft.com/office/drawing/2014/main" id="{1680BD5C-BFC5-4849-908F-04CD24A27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65" name="Rectangle 1597">
                <a:extLst>
                  <a:ext uri="{FF2B5EF4-FFF2-40B4-BE49-F238E27FC236}">
                    <a16:creationId xmlns:a16="http://schemas.microsoft.com/office/drawing/2014/main" id="{D5CABA06-87CC-DF4F-8BC7-A6A626312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66" name="Rectangle 1598">
                <a:extLst>
                  <a:ext uri="{FF2B5EF4-FFF2-40B4-BE49-F238E27FC236}">
                    <a16:creationId xmlns:a16="http://schemas.microsoft.com/office/drawing/2014/main" id="{BA396B77-9D9E-2340-A20E-FEBCEEFE2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67" name="Rectangle 1599">
                <a:extLst>
                  <a:ext uri="{FF2B5EF4-FFF2-40B4-BE49-F238E27FC236}">
                    <a16:creationId xmlns:a16="http://schemas.microsoft.com/office/drawing/2014/main" id="{135F03C7-89BF-E14F-9467-7A2A51B0E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68" name="Rectangle 1600">
                <a:extLst>
                  <a:ext uri="{FF2B5EF4-FFF2-40B4-BE49-F238E27FC236}">
                    <a16:creationId xmlns:a16="http://schemas.microsoft.com/office/drawing/2014/main" id="{ABFF48D7-5F5D-9747-A883-7643D07CB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69" name="Rectangle 1601">
                <a:extLst>
                  <a:ext uri="{FF2B5EF4-FFF2-40B4-BE49-F238E27FC236}">
                    <a16:creationId xmlns:a16="http://schemas.microsoft.com/office/drawing/2014/main" id="{DCEDB087-D1EA-4645-BDAD-5588D25D1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70" name="Rectangle 1602">
                <a:extLst>
                  <a:ext uri="{FF2B5EF4-FFF2-40B4-BE49-F238E27FC236}">
                    <a16:creationId xmlns:a16="http://schemas.microsoft.com/office/drawing/2014/main" id="{B27FE016-1A58-364B-92D0-49E06D835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71" name="Rectangle 1603">
                <a:extLst>
                  <a:ext uri="{FF2B5EF4-FFF2-40B4-BE49-F238E27FC236}">
                    <a16:creationId xmlns:a16="http://schemas.microsoft.com/office/drawing/2014/main" id="{E19A104E-5D70-1742-8591-1F0E6C026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72" name="Rectangle 1604">
                <a:extLst>
                  <a:ext uri="{FF2B5EF4-FFF2-40B4-BE49-F238E27FC236}">
                    <a16:creationId xmlns:a16="http://schemas.microsoft.com/office/drawing/2014/main" id="{2F125B1D-6C0F-6340-926A-D3812B73A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73" name="Rectangle 1605">
                <a:extLst>
                  <a:ext uri="{FF2B5EF4-FFF2-40B4-BE49-F238E27FC236}">
                    <a16:creationId xmlns:a16="http://schemas.microsoft.com/office/drawing/2014/main" id="{A5AC24B6-A130-F747-8BF3-695A748C7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74" name="Rectangle 1606">
                <a:extLst>
                  <a:ext uri="{FF2B5EF4-FFF2-40B4-BE49-F238E27FC236}">
                    <a16:creationId xmlns:a16="http://schemas.microsoft.com/office/drawing/2014/main" id="{96EF4069-5223-9048-805C-9F01130C2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75" name="Rectangle 1607">
                <a:extLst>
                  <a:ext uri="{FF2B5EF4-FFF2-40B4-BE49-F238E27FC236}">
                    <a16:creationId xmlns:a16="http://schemas.microsoft.com/office/drawing/2014/main" id="{9AD3895E-71B6-C74B-9BD5-E40DE08CF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76" name="Rectangle 1608">
                <a:extLst>
                  <a:ext uri="{FF2B5EF4-FFF2-40B4-BE49-F238E27FC236}">
                    <a16:creationId xmlns:a16="http://schemas.microsoft.com/office/drawing/2014/main" id="{EEF3FF3A-7F5F-204A-8CBD-069D1BB20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77" name="Rectangle 1609">
                <a:extLst>
                  <a:ext uri="{FF2B5EF4-FFF2-40B4-BE49-F238E27FC236}">
                    <a16:creationId xmlns:a16="http://schemas.microsoft.com/office/drawing/2014/main" id="{73E05228-E16C-7A43-949A-80DEB10E8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78" name="Rectangle 1610">
                <a:extLst>
                  <a:ext uri="{FF2B5EF4-FFF2-40B4-BE49-F238E27FC236}">
                    <a16:creationId xmlns:a16="http://schemas.microsoft.com/office/drawing/2014/main" id="{55A01740-A671-6D4C-B240-9FC11DF1B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27011" name="Group 1667">
            <a:extLst>
              <a:ext uri="{FF2B5EF4-FFF2-40B4-BE49-F238E27FC236}">
                <a16:creationId xmlns:a16="http://schemas.microsoft.com/office/drawing/2014/main" id="{B3DB968D-07B0-D042-AD9F-D1221C891950}"/>
              </a:ext>
            </a:extLst>
          </p:cNvPr>
          <p:cNvGrpSpPr>
            <a:grpSpLocks/>
          </p:cNvGrpSpPr>
          <p:nvPr/>
        </p:nvGrpSpPr>
        <p:grpSpPr bwMode="auto">
          <a:xfrm>
            <a:off x="455613" y="3938588"/>
            <a:ext cx="3948112" cy="877887"/>
            <a:chOff x="458550" y="1323474"/>
            <a:chExt cx="3947680" cy="877859"/>
          </a:xfrm>
        </p:grpSpPr>
        <p:sp>
          <p:nvSpPr>
            <p:cNvPr id="1669" name="Rectangle 1668">
              <a:extLst>
                <a:ext uri="{FF2B5EF4-FFF2-40B4-BE49-F238E27FC236}">
                  <a16:creationId xmlns:a16="http://schemas.microsoft.com/office/drawing/2014/main" id="{E35E2BBB-5558-224E-95B0-38A26CCECFC6}"/>
                </a:ext>
              </a:extLst>
            </p:cNvPr>
            <p:cNvSpPr/>
            <p:nvPr/>
          </p:nvSpPr>
          <p:spPr bwMode="auto">
            <a:xfrm>
              <a:off x="458550" y="1323474"/>
              <a:ext cx="3939744" cy="877859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ＭＳ Ｐゴシック" charset="-128"/>
                <a:cs typeface="+mn-cs"/>
              </a:endParaRPr>
            </a:p>
          </p:txBody>
        </p:sp>
        <p:grpSp>
          <p:nvGrpSpPr>
            <p:cNvPr id="127860" name="Group 1486">
              <a:extLst>
                <a:ext uri="{FF2B5EF4-FFF2-40B4-BE49-F238E27FC236}">
                  <a16:creationId xmlns:a16="http://schemas.microsoft.com/office/drawing/2014/main" id="{82543E1C-7A08-3744-81F0-150E5153A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3149" y="1394549"/>
              <a:ext cx="463081" cy="747517"/>
              <a:chOff x="3940698" y="1394549"/>
              <a:chExt cx="463081" cy="747517"/>
            </a:xfrm>
          </p:grpSpPr>
          <p:sp>
            <p:nvSpPr>
              <p:cNvPr id="127945" name="Rectangle 1754">
                <a:extLst>
                  <a:ext uri="{FF2B5EF4-FFF2-40B4-BE49-F238E27FC236}">
                    <a16:creationId xmlns:a16="http://schemas.microsoft.com/office/drawing/2014/main" id="{DA578229-4CF9-3A4C-A163-FB69776F1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141" y="1394549"/>
                <a:ext cx="336195" cy="747517"/>
              </a:xfrm>
              <a:prstGeom prst="rect">
                <a:avLst/>
              </a:prstGeom>
              <a:solidFill>
                <a:srgbClr val="8B9CC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46" name="TextBox 1755">
                <a:extLst>
                  <a:ext uri="{FF2B5EF4-FFF2-40B4-BE49-F238E27FC236}">
                    <a16:creationId xmlns:a16="http://schemas.microsoft.com/office/drawing/2014/main" id="{5D048975-2689-6548-9F8F-047BEDF06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0698" y="1622113"/>
                <a:ext cx="463081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yriad Pro Black"/>
                    <a:ea typeface="ＭＳ Ｐゴシック" panose="020B0600070205080204" pitchFamily="34" charset="-128"/>
                    <a:cs typeface="+mn-cs"/>
                  </a:rPr>
                  <a:t>Tex</a:t>
                </a:r>
              </a:p>
            </p:txBody>
          </p:sp>
        </p:grpSp>
        <p:grpSp>
          <p:nvGrpSpPr>
            <p:cNvPr id="127861" name="Group 1428">
              <a:extLst>
                <a:ext uri="{FF2B5EF4-FFF2-40B4-BE49-F238E27FC236}">
                  <a16:creationId xmlns:a16="http://schemas.microsoft.com/office/drawing/2014/main" id="{EDD74F83-A3D6-3C48-9350-3E4E88FAA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764" y="1384300"/>
              <a:ext cx="1114185" cy="751417"/>
              <a:chOff x="517764" y="1384300"/>
              <a:chExt cx="1114185" cy="751417"/>
            </a:xfrm>
          </p:grpSpPr>
          <p:sp>
            <p:nvSpPr>
              <p:cNvPr id="1728" name="Rectangle 1727">
                <a:extLst>
                  <a:ext uri="{FF2B5EF4-FFF2-40B4-BE49-F238E27FC236}">
                    <a16:creationId xmlns:a16="http://schemas.microsoft.com/office/drawing/2014/main" id="{7A2380F7-D448-B347-B87C-B5D890D2A38F}"/>
                  </a:ext>
                </a:extLst>
              </p:cNvPr>
              <p:cNvSpPr/>
              <p:nvPr/>
            </p:nvSpPr>
            <p:spPr bwMode="auto">
              <a:xfrm>
                <a:off x="517281" y="1383797"/>
                <a:ext cx="1114303" cy="75245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919" name="Rectangle 1728">
                <a:extLst>
                  <a:ext uri="{FF2B5EF4-FFF2-40B4-BE49-F238E27FC236}">
                    <a16:creationId xmlns:a16="http://schemas.microsoft.com/office/drawing/2014/main" id="{70610787-18EB-0347-8FEF-326487C2F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20" name="Rectangle 1729">
                <a:extLst>
                  <a:ext uri="{FF2B5EF4-FFF2-40B4-BE49-F238E27FC236}">
                    <a16:creationId xmlns:a16="http://schemas.microsoft.com/office/drawing/2014/main" id="{9E77BBE2-4BA0-5D44-A2E2-B06B97E3C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21" name="Rectangle 1730">
                <a:extLst>
                  <a:ext uri="{FF2B5EF4-FFF2-40B4-BE49-F238E27FC236}">
                    <a16:creationId xmlns:a16="http://schemas.microsoft.com/office/drawing/2014/main" id="{E83B24BF-9E39-F447-9BAC-73BFC0B48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22" name="Rectangle 1731">
                <a:extLst>
                  <a:ext uri="{FF2B5EF4-FFF2-40B4-BE49-F238E27FC236}">
                    <a16:creationId xmlns:a16="http://schemas.microsoft.com/office/drawing/2014/main" id="{901B46C7-D455-0C43-B528-0D0BCF2E1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23" name="Rectangle 1732">
                <a:extLst>
                  <a:ext uri="{FF2B5EF4-FFF2-40B4-BE49-F238E27FC236}">
                    <a16:creationId xmlns:a16="http://schemas.microsoft.com/office/drawing/2014/main" id="{EAA675C3-9440-8B48-B0AA-174FCF8AE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24" name="Rectangle 1733">
                <a:extLst>
                  <a:ext uri="{FF2B5EF4-FFF2-40B4-BE49-F238E27FC236}">
                    <a16:creationId xmlns:a16="http://schemas.microsoft.com/office/drawing/2014/main" id="{778F8BC5-990E-F040-A90C-BC33B8DB0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25" name="Rectangle 1734">
                <a:extLst>
                  <a:ext uri="{FF2B5EF4-FFF2-40B4-BE49-F238E27FC236}">
                    <a16:creationId xmlns:a16="http://schemas.microsoft.com/office/drawing/2014/main" id="{98E01924-53A1-E744-A507-7B1136418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26" name="Rectangle 1735">
                <a:extLst>
                  <a:ext uri="{FF2B5EF4-FFF2-40B4-BE49-F238E27FC236}">
                    <a16:creationId xmlns:a16="http://schemas.microsoft.com/office/drawing/2014/main" id="{3B4CA793-C2E2-DD4F-974C-CF2F477DF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27" name="Rectangle 1736">
                <a:extLst>
                  <a:ext uri="{FF2B5EF4-FFF2-40B4-BE49-F238E27FC236}">
                    <a16:creationId xmlns:a16="http://schemas.microsoft.com/office/drawing/2014/main" id="{ADDD5F36-7CAE-B441-83A8-5CC4072B2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28" name="Rectangle 1737">
                <a:extLst>
                  <a:ext uri="{FF2B5EF4-FFF2-40B4-BE49-F238E27FC236}">
                    <a16:creationId xmlns:a16="http://schemas.microsoft.com/office/drawing/2014/main" id="{CDACBAA6-538C-4240-AAC7-AC1186337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29" name="Rectangle 1738">
                <a:extLst>
                  <a:ext uri="{FF2B5EF4-FFF2-40B4-BE49-F238E27FC236}">
                    <a16:creationId xmlns:a16="http://schemas.microsoft.com/office/drawing/2014/main" id="{57C1CB2D-A2C7-5F4F-9D78-B627EA995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30" name="Rectangle 1739">
                <a:extLst>
                  <a:ext uri="{FF2B5EF4-FFF2-40B4-BE49-F238E27FC236}">
                    <a16:creationId xmlns:a16="http://schemas.microsoft.com/office/drawing/2014/main" id="{16409030-0C2B-CD40-AE6C-3C39DBB77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31" name="Rectangle 1740">
                <a:extLst>
                  <a:ext uri="{FF2B5EF4-FFF2-40B4-BE49-F238E27FC236}">
                    <a16:creationId xmlns:a16="http://schemas.microsoft.com/office/drawing/2014/main" id="{87A84056-16DF-4844-AF78-450A8096F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32" name="Rectangle 1741">
                <a:extLst>
                  <a:ext uri="{FF2B5EF4-FFF2-40B4-BE49-F238E27FC236}">
                    <a16:creationId xmlns:a16="http://schemas.microsoft.com/office/drawing/2014/main" id="{FD1ABA78-0FAC-0F4B-BA2D-8820BB0E5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33" name="Rectangle 1742">
                <a:extLst>
                  <a:ext uri="{FF2B5EF4-FFF2-40B4-BE49-F238E27FC236}">
                    <a16:creationId xmlns:a16="http://schemas.microsoft.com/office/drawing/2014/main" id="{3C178E37-1301-F84F-A353-B0B38AA6F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34" name="Rectangle 1743">
                <a:extLst>
                  <a:ext uri="{FF2B5EF4-FFF2-40B4-BE49-F238E27FC236}">
                    <a16:creationId xmlns:a16="http://schemas.microsoft.com/office/drawing/2014/main" id="{3A8BA9FD-E330-9E4B-9C31-40D1D5B2A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35" name="Rectangle 1744">
                <a:extLst>
                  <a:ext uri="{FF2B5EF4-FFF2-40B4-BE49-F238E27FC236}">
                    <a16:creationId xmlns:a16="http://schemas.microsoft.com/office/drawing/2014/main" id="{6ACC84A6-F397-4846-972F-035EEF7BD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36" name="Rectangle 1745">
                <a:extLst>
                  <a:ext uri="{FF2B5EF4-FFF2-40B4-BE49-F238E27FC236}">
                    <a16:creationId xmlns:a16="http://schemas.microsoft.com/office/drawing/2014/main" id="{2327083C-9BE4-3146-B853-5AA5D569D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37" name="Rectangle 1746">
                <a:extLst>
                  <a:ext uri="{FF2B5EF4-FFF2-40B4-BE49-F238E27FC236}">
                    <a16:creationId xmlns:a16="http://schemas.microsoft.com/office/drawing/2014/main" id="{9412D4D6-7411-C749-93D2-EA5D07F91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38" name="Rectangle 1747">
                <a:extLst>
                  <a:ext uri="{FF2B5EF4-FFF2-40B4-BE49-F238E27FC236}">
                    <a16:creationId xmlns:a16="http://schemas.microsoft.com/office/drawing/2014/main" id="{23754D68-FA45-C04B-96C1-E2A8A04C2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39" name="Rectangle 1748">
                <a:extLst>
                  <a:ext uri="{FF2B5EF4-FFF2-40B4-BE49-F238E27FC236}">
                    <a16:creationId xmlns:a16="http://schemas.microsoft.com/office/drawing/2014/main" id="{08B8F7DB-2227-D94E-BD2C-8BA9DFC92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40" name="Rectangle 1749">
                <a:extLst>
                  <a:ext uri="{FF2B5EF4-FFF2-40B4-BE49-F238E27FC236}">
                    <a16:creationId xmlns:a16="http://schemas.microsoft.com/office/drawing/2014/main" id="{53C92318-BD1A-394B-9B5C-BD3FC073F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41" name="Rectangle 1750">
                <a:extLst>
                  <a:ext uri="{FF2B5EF4-FFF2-40B4-BE49-F238E27FC236}">
                    <a16:creationId xmlns:a16="http://schemas.microsoft.com/office/drawing/2014/main" id="{D2C32E3B-5F1B-AB48-85CA-1CC156A7A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42" name="Rectangle 1751">
                <a:extLst>
                  <a:ext uri="{FF2B5EF4-FFF2-40B4-BE49-F238E27FC236}">
                    <a16:creationId xmlns:a16="http://schemas.microsoft.com/office/drawing/2014/main" id="{CD946466-44B2-AB49-82A0-23F08E5AA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43" name="Rectangle 1752">
                <a:extLst>
                  <a:ext uri="{FF2B5EF4-FFF2-40B4-BE49-F238E27FC236}">
                    <a16:creationId xmlns:a16="http://schemas.microsoft.com/office/drawing/2014/main" id="{B1BB75E3-7DBC-C14F-8029-B96C9DF02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44" name="Rectangle 1753">
                <a:extLst>
                  <a:ext uri="{FF2B5EF4-FFF2-40B4-BE49-F238E27FC236}">
                    <a16:creationId xmlns:a16="http://schemas.microsoft.com/office/drawing/2014/main" id="{BD5451A6-057C-EA46-949E-59712A4BC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7862" name="Group 1429">
              <a:extLst>
                <a:ext uri="{FF2B5EF4-FFF2-40B4-BE49-F238E27FC236}">
                  <a16:creationId xmlns:a16="http://schemas.microsoft.com/office/drawing/2014/main" id="{BC6763DB-2211-D647-9BAD-E483090DCD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6164" y="1389648"/>
              <a:ext cx="1114185" cy="751417"/>
              <a:chOff x="517764" y="1384300"/>
              <a:chExt cx="1114185" cy="751417"/>
            </a:xfrm>
          </p:grpSpPr>
          <p:sp>
            <p:nvSpPr>
              <p:cNvPr id="1701" name="Rectangle 1700">
                <a:extLst>
                  <a:ext uri="{FF2B5EF4-FFF2-40B4-BE49-F238E27FC236}">
                    <a16:creationId xmlns:a16="http://schemas.microsoft.com/office/drawing/2014/main" id="{D30B2E40-EE19-B941-A64B-6251B3BD7AFB}"/>
                  </a:ext>
                </a:extLst>
              </p:cNvPr>
              <p:cNvSpPr/>
              <p:nvPr/>
            </p:nvSpPr>
            <p:spPr bwMode="auto">
              <a:xfrm>
                <a:off x="517153" y="1384799"/>
                <a:ext cx="1114303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892" name="Rectangle 1701">
                <a:extLst>
                  <a:ext uri="{FF2B5EF4-FFF2-40B4-BE49-F238E27FC236}">
                    <a16:creationId xmlns:a16="http://schemas.microsoft.com/office/drawing/2014/main" id="{FA95DDFD-8C66-4943-9C9D-0624FDD97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93" name="Rectangle 1702">
                <a:extLst>
                  <a:ext uri="{FF2B5EF4-FFF2-40B4-BE49-F238E27FC236}">
                    <a16:creationId xmlns:a16="http://schemas.microsoft.com/office/drawing/2014/main" id="{9AFA1313-4910-0742-8A09-5DB201F2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94" name="Rectangle 1703">
                <a:extLst>
                  <a:ext uri="{FF2B5EF4-FFF2-40B4-BE49-F238E27FC236}">
                    <a16:creationId xmlns:a16="http://schemas.microsoft.com/office/drawing/2014/main" id="{DF041F6F-5CDE-1E43-9187-CA48C23F4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95" name="Rectangle 1704">
                <a:extLst>
                  <a:ext uri="{FF2B5EF4-FFF2-40B4-BE49-F238E27FC236}">
                    <a16:creationId xmlns:a16="http://schemas.microsoft.com/office/drawing/2014/main" id="{F4D325AF-834D-AB4A-8AFB-652131D23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96" name="Rectangle 1705">
                <a:extLst>
                  <a:ext uri="{FF2B5EF4-FFF2-40B4-BE49-F238E27FC236}">
                    <a16:creationId xmlns:a16="http://schemas.microsoft.com/office/drawing/2014/main" id="{B2DE72CB-6234-EA42-8660-4B3CEADE0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97" name="Rectangle 1706">
                <a:extLst>
                  <a:ext uri="{FF2B5EF4-FFF2-40B4-BE49-F238E27FC236}">
                    <a16:creationId xmlns:a16="http://schemas.microsoft.com/office/drawing/2014/main" id="{954A3CC3-BE98-7548-A559-61D74448C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98" name="Rectangle 1707">
                <a:extLst>
                  <a:ext uri="{FF2B5EF4-FFF2-40B4-BE49-F238E27FC236}">
                    <a16:creationId xmlns:a16="http://schemas.microsoft.com/office/drawing/2014/main" id="{A7D0DF5D-871E-8C4F-BB6C-69750A037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99" name="Rectangle 1708">
                <a:extLst>
                  <a:ext uri="{FF2B5EF4-FFF2-40B4-BE49-F238E27FC236}">
                    <a16:creationId xmlns:a16="http://schemas.microsoft.com/office/drawing/2014/main" id="{1268C802-DE4E-B346-A199-BA0808CE3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00" name="Rectangle 1709">
                <a:extLst>
                  <a:ext uri="{FF2B5EF4-FFF2-40B4-BE49-F238E27FC236}">
                    <a16:creationId xmlns:a16="http://schemas.microsoft.com/office/drawing/2014/main" id="{DB0029E1-F0A2-4844-BD05-7643663CC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01" name="Rectangle 1710">
                <a:extLst>
                  <a:ext uri="{FF2B5EF4-FFF2-40B4-BE49-F238E27FC236}">
                    <a16:creationId xmlns:a16="http://schemas.microsoft.com/office/drawing/2014/main" id="{71ACEE82-A9EF-6D40-9F38-5B121BC75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02" name="Rectangle 1711">
                <a:extLst>
                  <a:ext uri="{FF2B5EF4-FFF2-40B4-BE49-F238E27FC236}">
                    <a16:creationId xmlns:a16="http://schemas.microsoft.com/office/drawing/2014/main" id="{0A50DFCA-1A84-9849-8295-696EE81AD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03" name="Rectangle 1712">
                <a:extLst>
                  <a:ext uri="{FF2B5EF4-FFF2-40B4-BE49-F238E27FC236}">
                    <a16:creationId xmlns:a16="http://schemas.microsoft.com/office/drawing/2014/main" id="{048A0D5C-00BE-3642-8274-1A1536B2F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04" name="Rectangle 1713">
                <a:extLst>
                  <a:ext uri="{FF2B5EF4-FFF2-40B4-BE49-F238E27FC236}">
                    <a16:creationId xmlns:a16="http://schemas.microsoft.com/office/drawing/2014/main" id="{15CCEAD8-48D7-8242-8094-E756BDE4E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05" name="Rectangle 1714">
                <a:extLst>
                  <a:ext uri="{FF2B5EF4-FFF2-40B4-BE49-F238E27FC236}">
                    <a16:creationId xmlns:a16="http://schemas.microsoft.com/office/drawing/2014/main" id="{04CE9C5A-E835-9944-8F8C-66BEA9AC8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06" name="Rectangle 1715">
                <a:extLst>
                  <a:ext uri="{FF2B5EF4-FFF2-40B4-BE49-F238E27FC236}">
                    <a16:creationId xmlns:a16="http://schemas.microsoft.com/office/drawing/2014/main" id="{0F80323D-C1A0-7848-B450-3E6DA344F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07" name="Rectangle 1716">
                <a:extLst>
                  <a:ext uri="{FF2B5EF4-FFF2-40B4-BE49-F238E27FC236}">
                    <a16:creationId xmlns:a16="http://schemas.microsoft.com/office/drawing/2014/main" id="{57EB4944-0A22-704E-9B62-AAD7FB5D0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08" name="Rectangle 1717">
                <a:extLst>
                  <a:ext uri="{FF2B5EF4-FFF2-40B4-BE49-F238E27FC236}">
                    <a16:creationId xmlns:a16="http://schemas.microsoft.com/office/drawing/2014/main" id="{818CDDF5-689B-4C45-9746-7F458A179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09" name="Rectangle 1718">
                <a:extLst>
                  <a:ext uri="{FF2B5EF4-FFF2-40B4-BE49-F238E27FC236}">
                    <a16:creationId xmlns:a16="http://schemas.microsoft.com/office/drawing/2014/main" id="{54BFD46E-1484-ED4F-8C98-BF07E89EE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10" name="Rectangle 1719">
                <a:extLst>
                  <a:ext uri="{FF2B5EF4-FFF2-40B4-BE49-F238E27FC236}">
                    <a16:creationId xmlns:a16="http://schemas.microsoft.com/office/drawing/2014/main" id="{B5AAC054-8658-624A-B2BE-D481E49A9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11" name="Rectangle 1720">
                <a:extLst>
                  <a:ext uri="{FF2B5EF4-FFF2-40B4-BE49-F238E27FC236}">
                    <a16:creationId xmlns:a16="http://schemas.microsoft.com/office/drawing/2014/main" id="{981FB93B-2043-A240-8E79-A1518B7E9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12" name="Rectangle 1721">
                <a:extLst>
                  <a:ext uri="{FF2B5EF4-FFF2-40B4-BE49-F238E27FC236}">
                    <a16:creationId xmlns:a16="http://schemas.microsoft.com/office/drawing/2014/main" id="{744B8966-D624-BF44-822E-1EBC4C0A3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13" name="Rectangle 1722">
                <a:extLst>
                  <a:ext uri="{FF2B5EF4-FFF2-40B4-BE49-F238E27FC236}">
                    <a16:creationId xmlns:a16="http://schemas.microsoft.com/office/drawing/2014/main" id="{B4CF67E1-4724-8042-BC2C-101352982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14" name="Rectangle 1723">
                <a:extLst>
                  <a:ext uri="{FF2B5EF4-FFF2-40B4-BE49-F238E27FC236}">
                    <a16:creationId xmlns:a16="http://schemas.microsoft.com/office/drawing/2014/main" id="{703BE061-8B0E-3A46-8C4B-86B7408CC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15" name="Rectangle 1724">
                <a:extLst>
                  <a:ext uri="{FF2B5EF4-FFF2-40B4-BE49-F238E27FC236}">
                    <a16:creationId xmlns:a16="http://schemas.microsoft.com/office/drawing/2014/main" id="{B689725A-72D7-0143-A9B5-FE150F9BA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16" name="Rectangle 1725">
                <a:extLst>
                  <a:ext uri="{FF2B5EF4-FFF2-40B4-BE49-F238E27FC236}">
                    <a16:creationId xmlns:a16="http://schemas.microsoft.com/office/drawing/2014/main" id="{9531598F-FF71-034A-8D0A-E4C51CE72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917" name="Rectangle 1726">
                <a:extLst>
                  <a:ext uri="{FF2B5EF4-FFF2-40B4-BE49-F238E27FC236}">
                    <a16:creationId xmlns:a16="http://schemas.microsoft.com/office/drawing/2014/main" id="{EC74E84A-53A7-504C-820D-622492CB9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7863" name="Group 1457">
              <a:extLst>
                <a:ext uri="{FF2B5EF4-FFF2-40B4-BE49-F238E27FC236}">
                  <a16:creationId xmlns:a16="http://schemas.microsoft.com/office/drawing/2014/main" id="{92028DE2-E579-DB42-9A5C-0FC82BA9DC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9216" y="1389648"/>
              <a:ext cx="1114185" cy="751417"/>
              <a:chOff x="517764" y="1384300"/>
              <a:chExt cx="1114185" cy="751417"/>
            </a:xfrm>
          </p:grpSpPr>
          <p:sp>
            <p:nvSpPr>
              <p:cNvPr id="1674" name="Rectangle 1673">
                <a:extLst>
                  <a:ext uri="{FF2B5EF4-FFF2-40B4-BE49-F238E27FC236}">
                    <a16:creationId xmlns:a16="http://schemas.microsoft.com/office/drawing/2014/main" id="{643C136C-E588-E54E-B6F4-7CC9E9C80337}"/>
                  </a:ext>
                </a:extLst>
              </p:cNvPr>
              <p:cNvSpPr/>
              <p:nvPr/>
            </p:nvSpPr>
            <p:spPr bwMode="auto">
              <a:xfrm>
                <a:off x="517611" y="1384799"/>
                <a:ext cx="1114303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865" name="Rectangle 1674">
                <a:extLst>
                  <a:ext uri="{FF2B5EF4-FFF2-40B4-BE49-F238E27FC236}">
                    <a16:creationId xmlns:a16="http://schemas.microsoft.com/office/drawing/2014/main" id="{8F2F00FD-B1F1-A546-855D-14E6BA17E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66" name="Rectangle 1675">
                <a:extLst>
                  <a:ext uri="{FF2B5EF4-FFF2-40B4-BE49-F238E27FC236}">
                    <a16:creationId xmlns:a16="http://schemas.microsoft.com/office/drawing/2014/main" id="{E5F7A8B8-30D2-9B4D-A12D-4B066062D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67" name="Rectangle 1676">
                <a:extLst>
                  <a:ext uri="{FF2B5EF4-FFF2-40B4-BE49-F238E27FC236}">
                    <a16:creationId xmlns:a16="http://schemas.microsoft.com/office/drawing/2014/main" id="{2C9E8EB5-342A-7640-A3F9-0E275F967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68" name="Rectangle 1677">
                <a:extLst>
                  <a:ext uri="{FF2B5EF4-FFF2-40B4-BE49-F238E27FC236}">
                    <a16:creationId xmlns:a16="http://schemas.microsoft.com/office/drawing/2014/main" id="{C5395E22-BFE9-F248-B018-D9ECE8AB3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69" name="Rectangle 1678">
                <a:extLst>
                  <a:ext uri="{FF2B5EF4-FFF2-40B4-BE49-F238E27FC236}">
                    <a16:creationId xmlns:a16="http://schemas.microsoft.com/office/drawing/2014/main" id="{CD28C688-5A0F-C64F-8DB2-DA2FA4B00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70" name="Rectangle 1679">
                <a:extLst>
                  <a:ext uri="{FF2B5EF4-FFF2-40B4-BE49-F238E27FC236}">
                    <a16:creationId xmlns:a16="http://schemas.microsoft.com/office/drawing/2014/main" id="{87CC9E6A-F5D9-534F-AF58-1DC871764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71" name="Rectangle 1680">
                <a:extLst>
                  <a:ext uri="{FF2B5EF4-FFF2-40B4-BE49-F238E27FC236}">
                    <a16:creationId xmlns:a16="http://schemas.microsoft.com/office/drawing/2014/main" id="{31C9E846-DDB5-AF44-965C-B93DAA4D1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72" name="Rectangle 1681">
                <a:extLst>
                  <a:ext uri="{FF2B5EF4-FFF2-40B4-BE49-F238E27FC236}">
                    <a16:creationId xmlns:a16="http://schemas.microsoft.com/office/drawing/2014/main" id="{E4F716C4-C6C0-BE43-9FF1-77780F87B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73" name="Rectangle 1682">
                <a:extLst>
                  <a:ext uri="{FF2B5EF4-FFF2-40B4-BE49-F238E27FC236}">
                    <a16:creationId xmlns:a16="http://schemas.microsoft.com/office/drawing/2014/main" id="{2B95EFD0-35A0-104E-9B63-FA8CC1DA1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74" name="Rectangle 1683">
                <a:extLst>
                  <a:ext uri="{FF2B5EF4-FFF2-40B4-BE49-F238E27FC236}">
                    <a16:creationId xmlns:a16="http://schemas.microsoft.com/office/drawing/2014/main" id="{18CFE483-2774-5949-985B-E9B995D75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75" name="Rectangle 1684">
                <a:extLst>
                  <a:ext uri="{FF2B5EF4-FFF2-40B4-BE49-F238E27FC236}">
                    <a16:creationId xmlns:a16="http://schemas.microsoft.com/office/drawing/2014/main" id="{F0B6B97B-4B23-3143-92C0-3E8328384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76" name="Rectangle 1685">
                <a:extLst>
                  <a:ext uri="{FF2B5EF4-FFF2-40B4-BE49-F238E27FC236}">
                    <a16:creationId xmlns:a16="http://schemas.microsoft.com/office/drawing/2014/main" id="{E7521943-7F78-0242-8518-2E45A799A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77" name="Rectangle 1686">
                <a:extLst>
                  <a:ext uri="{FF2B5EF4-FFF2-40B4-BE49-F238E27FC236}">
                    <a16:creationId xmlns:a16="http://schemas.microsoft.com/office/drawing/2014/main" id="{4D78495B-58C9-7D4C-AA66-95AC082BE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78" name="Rectangle 1687">
                <a:extLst>
                  <a:ext uri="{FF2B5EF4-FFF2-40B4-BE49-F238E27FC236}">
                    <a16:creationId xmlns:a16="http://schemas.microsoft.com/office/drawing/2014/main" id="{64816857-5598-174A-9013-8E7E493DE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79" name="Rectangle 1688">
                <a:extLst>
                  <a:ext uri="{FF2B5EF4-FFF2-40B4-BE49-F238E27FC236}">
                    <a16:creationId xmlns:a16="http://schemas.microsoft.com/office/drawing/2014/main" id="{C2F3B38A-92F0-D44E-B792-F9ECF43B7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80" name="Rectangle 1689">
                <a:extLst>
                  <a:ext uri="{FF2B5EF4-FFF2-40B4-BE49-F238E27FC236}">
                    <a16:creationId xmlns:a16="http://schemas.microsoft.com/office/drawing/2014/main" id="{01B0159D-FCB2-7E48-9470-8A8F04861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81" name="Rectangle 1690">
                <a:extLst>
                  <a:ext uri="{FF2B5EF4-FFF2-40B4-BE49-F238E27FC236}">
                    <a16:creationId xmlns:a16="http://schemas.microsoft.com/office/drawing/2014/main" id="{BEB003B4-5F26-EB4F-992E-0CB2919F5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82" name="Rectangle 1691">
                <a:extLst>
                  <a:ext uri="{FF2B5EF4-FFF2-40B4-BE49-F238E27FC236}">
                    <a16:creationId xmlns:a16="http://schemas.microsoft.com/office/drawing/2014/main" id="{9C5DB51B-E4A1-A64E-AD64-4A92A04E3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83" name="Rectangle 1692">
                <a:extLst>
                  <a:ext uri="{FF2B5EF4-FFF2-40B4-BE49-F238E27FC236}">
                    <a16:creationId xmlns:a16="http://schemas.microsoft.com/office/drawing/2014/main" id="{4DE4013B-6A26-7A48-8A8A-BA6C7B425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84" name="Rectangle 1693">
                <a:extLst>
                  <a:ext uri="{FF2B5EF4-FFF2-40B4-BE49-F238E27FC236}">
                    <a16:creationId xmlns:a16="http://schemas.microsoft.com/office/drawing/2014/main" id="{F830E3CB-2246-5248-B199-8FBC027B8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85" name="Rectangle 1694">
                <a:extLst>
                  <a:ext uri="{FF2B5EF4-FFF2-40B4-BE49-F238E27FC236}">
                    <a16:creationId xmlns:a16="http://schemas.microsoft.com/office/drawing/2014/main" id="{02F6EFF8-F8AD-EA4E-BD64-F0DCF2206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86" name="Rectangle 1695">
                <a:extLst>
                  <a:ext uri="{FF2B5EF4-FFF2-40B4-BE49-F238E27FC236}">
                    <a16:creationId xmlns:a16="http://schemas.microsoft.com/office/drawing/2014/main" id="{C6FBAADC-1E69-F540-B072-96BB81D14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87" name="Rectangle 1696">
                <a:extLst>
                  <a:ext uri="{FF2B5EF4-FFF2-40B4-BE49-F238E27FC236}">
                    <a16:creationId xmlns:a16="http://schemas.microsoft.com/office/drawing/2014/main" id="{27F5746E-5A0C-3241-885B-83C299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88" name="Rectangle 1697">
                <a:extLst>
                  <a:ext uri="{FF2B5EF4-FFF2-40B4-BE49-F238E27FC236}">
                    <a16:creationId xmlns:a16="http://schemas.microsoft.com/office/drawing/2014/main" id="{0FA25343-FDBB-024A-B2FB-0EEAEB700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89" name="Rectangle 1698">
                <a:extLst>
                  <a:ext uri="{FF2B5EF4-FFF2-40B4-BE49-F238E27FC236}">
                    <a16:creationId xmlns:a16="http://schemas.microsoft.com/office/drawing/2014/main" id="{4032706B-5315-8C41-909D-333009D80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90" name="Rectangle 1699">
                <a:extLst>
                  <a:ext uri="{FF2B5EF4-FFF2-40B4-BE49-F238E27FC236}">
                    <a16:creationId xmlns:a16="http://schemas.microsoft.com/office/drawing/2014/main" id="{32E83A2C-1591-B246-89A9-D7C8F6A7A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27012" name="Group 1756">
            <a:extLst>
              <a:ext uri="{FF2B5EF4-FFF2-40B4-BE49-F238E27FC236}">
                <a16:creationId xmlns:a16="http://schemas.microsoft.com/office/drawing/2014/main" id="{09443A9E-2396-5C42-8BFD-42E3366D6365}"/>
              </a:ext>
            </a:extLst>
          </p:cNvPr>
          <p:cNvGrpSpPr>
            <a:grpSpLocks/>
          </p:cNvGrpSpPr>
          <p:nvPr/>
        </p:nvGrpSpPr>
        <p:grpSpPr bwMode="auto">
          <a:xfrm>
            <a:off x="455613" y="4810125"/>
            <a:ext cx="3948112" cy="877888"/>
            <a:chOff x="458550" y="1323474"/>
            <a:chExt cx="3947680" cy="877859"/>
          </a:xfrm>
        </p:grpSpPr>
        <p:sp>
          <p:nvSpPr>
            <p:cNvPr id="1758" name="Rectangle 1757">
              <a:extLst>
                <a:ext uri="{FF2B5EF4-FFF2-40B4-BE49-F238E27FC236}">
                  <a16:creationId xmlns:a16="http://schemas.microsoft.com/office/drawing/2014/main" id="{A6235094-2CA6-1846-964F-5FE4F08745E0}"/>
                </a:ext>
              </a:extLst>
            </p:cNvPr>
            <p:cNvSpPr/>
            <p:nvPr/>
          </p:nvSpPr>
          <p:spPr bwMode="auto">
            <a:xfrm>
              <a:off x="458550" y="1323474"/>
              <a:ext cx="3939744" cy="877859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ＭＳ Ｐゴシック" charset="-128"/>
                <a:cs typeface="+mn-cs"/>
              </a:endParaRPr>
            </a:p>
          </p:txBody>
        </p:sp>
        <p:grpSp>
          <p:nvGrpSpPr>
            <p:cNvPr id="127772" name="Group 1486">
              <a:extLst>
                <a:ext uri="{FF2B5EF4-FFF2-40B4-BE49-F238E27FC236}">
                  <a16:creationId xmlns:a16="http://schemas.microsoft.com/office/drawing/2014/main" id="{8EDED963-B8D8-874A-B528-F5E5259DF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3149" y="1394549"/>
              <a:ext cx="463081" cy="747517"/>
              <a:chOff x="3940698" y="1394549"/>
              <a:chExt cx="463081" cy="747517"/>
            </a:xfrm>
          </p:grpSpPr>
          <p:sp>
            <p:nvSpPr>
              <p:cNvPr id="127857" name="Rectangle 1843">
                <a:extLst>
                  <a:ext uri="{FF2B5EF4-FFF2-40B4-BE49-F238E27FC236}">
                    <a16:creationId xmlns:a16="http://schemas.microsoft.com/office/drawing/2014/main" id="{A7F80446-2873-6C4B-AAF2-2F1732EB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141" y="1394549"/>
                <a:ext cx="336195" cy="747517"/>
              </a:xfrm>
              <a:prstGeom prst="rect">
                <a:avLst/>
              </a:prstGeom>
              <a:solidFill>
                <a:srgbClr val="8B9CC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58" name="TextBox 1844">
                <a:extLst>
                  <a:ext uri="{FF2B5EF4-FFF2-40B4-BE49-F238E27FC236}">
                    <a16:creationId xmlns:a16="http://schemas.microsoft.com/office/drawing/2014/main" id="{DB99197A-F70C-F142-A43F-822A5659D9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0698" y="1622113"/>
                <a:ext cx="463081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yriad Pro Black"/>
                    <a:ea typeface="ＭＳ Ｐゴシック" panose="020B0600070205080204" pitchFamily="34" charset="-128"/>
                    <a:cs typeface="+mn-cs"/>
                  </a:rPr>
                  <a:t>Tex</a:t>
                </a:r>
              </a:p>
            </p:txBody>
          </p:sp>
        </p:grpSp>
        <p:grpSp>
          <p:nvGrpSpPr>
            <p:cNvPr id="127773" name="Group 1428">
              <a:extLst>
                <a:ext uri="{FF2B5EF4-FFF2-40B4-BE49-F238E27FC236}">
                  <a16:creationId xmlns:a16="http://schemas.microsoft.com/office/drawing/2014/main" id="{5E340892-486B-CB4E-AFC3-EB871E6339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764" y="1384300"/>
              <a:ext cx="1114185" cy="751417"/>
              <a:chOff x="517764" y="1384300"/>
              <a:chExt cx="1114185" cy="751417"/>
            </a:xfrm>
          </p:grpSpPr>
          <p:sp>
            <p:nvSpPr>
              <p:cNvPr id="1817" name="Rectangle 1816">
                <a:extLst>
                  <a:ext uri="{FF2B5EF4-FFF2-40B4-BE49-F238E27FC236}">
                    <a16:creationId xmlns:a16="http://schemas.microsoft.com/office/drawing/2014/main" id="{46E4959E-C30C-B74E-AD0E-0CF8374C471E}"/>
                  </a:ext>
                </a:extLst>
              </p:cNvPr>
              <p:cNvSpPr/>
              <p:nvPr/>
            </p:nvSpPr>
            <p:spPr bwMode="auto">
              <a:xfrm>
                <a:off x="517281" y="1383797"/>
                <a:ext cx="1114303" cy="7524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831" name="Rectangle 1817">
                <a:extLst>
                  <a:ext uri="{FF2B5EF4-FFF2-40B4-BE49-F238E27FC236}">
                    <a16:creationId xmlns:a16="http://schemas.microsoft.com/office/drawing/2014/main" id="{C9207547-A6BD-5A44-B7AE-9C152E0A3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32" name="Rectangle 1818">
                <a:extLst>
                  <a:ext uri="{FF2B5EF4-FFF2-40B4-BE49-F238E27FC236}">
                    <a16:creationId xmlns:a16="http://schemas.microsoft.com/office/drawing/2014/main" id="{C4663CD4-C9B3-124E-A528-AC28378A9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33" name="Rectangle 1819">
                <a:extLst>
                  <a:ext uri="{FF2B5EF4-FFF2-40B4-BE49-F238E27FC236}">
                    <a16:creationId xmlns:a16="http://schemas.microsoft.com/office/drawing/2014/main" id="{57C50635-733B-B848-83BD-CDE9D37EC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34" name="Rectangle 1820">
                <a:extLst>
                  <a:ext uri="{FF2B5EF4-FFF2-40B4-BE49-F238E27FC236}">
                    <a16:creationId xmlns:a16="http://schemas.microsoft.com/office/drawing/2014/main" id="{1B28806D-D66F-F74F-B8EE-6CF355B9F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35" name="Rectangle 1821">
                <a:extLst>
                  <a:ext uri="{FF2B5EF4-FFF2-40B4-BE49-F238E27FC236}">
                    <a16:creationId xmlns:a16="http://schemas.microsoft.com/office/drawing/2014/main" id="{69047B03-7FD4-924F-9DD8-B56EFDFA0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36" name="Rectangle 1822">
                <a:extLst>
                  <a:ext uri="{FF2B5EF4-FFF2-40B4-BE49-F238E27FC236}">
                    <a16:creationId xmlns:a16="http://schemas.microsoft.com/office/drawing/2014/main" id="{51CC03B4-5837-A440-8C9A-E31E79A3A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37" name="Rectangle 1823">
                <a:extLst>
                  <a:ext uri="{FF2B5EF4-FFF2-40B4-BE49-F238E27FC236}">
                    <a16:creationId xmlns:a16="http://schemas.microsoft.com/office/drawing/2014/main" id="{0F273501-3724-EE4F-85CA-8F974ABF8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38" name="Rectangle 1824">
                <a:extLst>
                  <a:ext uri="{FF2B5EF4-FFF2-40B4-BE49-F238E27FC236}">
                    <a16:creationId xmlns:a16="http://schemas.microsoft.com/office/drawing/2014/main" id="{01009A18-2A4F-EC46-9916-C67D65197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39" name="Rectangle 1825">
                <a:extLst>
                  <a:ext uri="{FF2B5EF4-FFF2-40B4-BE49-F238E27FC236}">
                    <a16:creationId xmlns:a16="http://schemas.microsoft.com/office/drawing/2014/main" id="{0403E799-07A8-5B44-93DC-AEF906143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40" name="Rectangle 1826">
                <a:extLst>
                  <a:ext uri="{FF2B5EF4-FFF2-40B4-BE49-F238E27FC236}">
                    <a16:creationId xmlns:a16="http://schemas.microsoft.com/office/drawing/2014/main" id="{64ED62DA-1BFB-014D-B45B-26789005C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41" name="Rectangle 1827">
                <a:extLst>
                  <a:ext uri="{FF2B5EF4-FFF2-40B4-BE49-F238E27FC236}">
                    <a16:creationId xmlns:a16="http://schemas.microsoft.com/office/drawing/2014/main" id="{1541A5B8-71F4-274C-9D3B-6C740EEC3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42" name="Rectangle 1828">
                <a:extLst>
                  <a:ext uri="{FF2B5EF4-FFF2-40B4-BE49-F238E27FC236}">
                    <a16:creationId xmlns:a16="http://schemas.microsoft.com/office/drawing/2014/main" id="{446D5D86-13FA-614C-91D2-0C7C6FF30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43" name="Rectangle 1829">
                <a:extLst>
                  <a:ext uri="{FF2B5EF4-FFF2-40B4-BE49-F238E27FC236}">
                    <a16:creationId xmlns:a16="http://schemas.microsoft.com/office/drawing/2014/main" id="{1338A2AF-6643-7C4B-A477-85823BFCE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44" name="Rectangle 1830">
                <a:extLst>
                  <a:ext uri="{FF2B5EF4-FFF2-40B4-BE49-F238E27FC236}">
                    <a16:creationId xmlns:a16="http://schemas.microsoft.com/office/drawing/2014/main" id="{D1FEAFC2-DEF2-E24C-91C0-CB017C046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45" name="Rectangle 1831">
                <a:extLst>
                  <a:ext uri="{FF2B5EF4-FFF2-40B4-BE49-F238E27FC236}">
                    <a16:creationId xmlns:a16="http://schemas.microsoft.com/office/drawing/2014/main" id="{EB8CEC23-D0A2-B94B-A40F-47785CA57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46" name="Rectangle 1832">
                <a:extLst>
                  <a:ext uri="{FF2B5EF4-FFF2-40B4-BE49-F238E27FC236}">
                    <a16:creationId xmlns:a16="http://schemas.microsoft.com/office/drawing/2014/main" id="{E923812F-C8FB-3A40-A960-B60A498D6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47" name="Rectangle 1833">
                <a:extLst>
                  <a:ext uri="{FF2B5EF4-FFF2-40B4-BE49-F238E27FC236}">
                    <a16:creationId xmlns:a16="http://schemas.microsoft.com/office/drawing/2014/main" id="{972B39F1-DAF7-9F4C-935A-408CFBAA7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48" name="Rectangle 1834">
                <a:extLst>
                  <a:ext uri="{FF2B5EF4-FFF2-40B4-BE49-F238E27FC236}">
                    <a16:creationId xmlns:a16="http://schemas.microsoft.com/office/drawing/2014/main" id="{F72D6AA3-00DB-5B4E-A019-4FAF2AADA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49" name="Rectangle 1835">
                <a:extLst>
                  <a:ext uri="{FF2B5EF4-FFF2-40B4-BE49-F238E27FC236}">
                    <a16:creationId xmlns:a16="http://schemas.microsoft.com/office/drawing/2014/main" id="{30ABFC25-E623-2741-BC37-789ABC293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50" name="Rectangle 1836">
                <a:extLst>
                  <a:ext uri="{FF2B5EF4-FFF2-40B4-BE49-F238E27FC236}">
                    <a16:creationId xmlns:a16="http://schemas.microsoft.com/office/drawing/2014/main" id="{8CBDCE68-57CD-5F4F-8D2D-DAC865017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51" name="Rectangle 1837">
                <a:extLst>
                  <a:ext uri="{FF2B5EF4-FFF2-40B4-BE49-F238E27FC236}">
                    <a16:creationId xmlns:a16="http://schemas.microsoft.com/office/drawing/2014/main" id="{3DCFDA2C-25C3-AA40-BB46-226FC838B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52" name="Rectangle 1838">
                <a:extLst>
                  <a:ext uri="{FF2B5EF4-FFF2-40B4-BE49-F238E27FC236}">
                    <a16:creationId xmlns:a16="http://schemas.microsoft.com/office/drawing/2014/main" id="{EA26D0A0-02E7-6343-BA74-B7514EE06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53" name="Rectangle 1839">
                <a:extLst>
                  <a:ext uri="{FF2B5EF4-FFF2-40B4-BE49-F238E27FC236}">
                    <a16:creationId xmlns:a16="http://schemas.microsoft.com/office/drawing/2014/main" id="{28B6EEC4-C399-DC49-84F5-C791F7417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54" name="Rectangle 1840">
                <a:extLst>
                  <a:ext uri="{FF2B5EF4-FFF2-40B4-BE49-F238E27FC236}">
                    <a16:creationId xmlns:a16="http://schemas.microsoft.com/office/drawing/2014/main" id="{789D6C61-AF7B-E748-8619-2F3B52313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55" name="Rectangle 1841">
                <a:extLst>
                  <a:ext uri="{FF2B5EF4-FFF2-40B4-BE49-F238E27FC236}">
                    <a16:creationId xmlns:a16="http://schemas.microsoft.com/office/drawing/2014/main" id="{F840BE07-D02B-204E-8506-5FF6739C9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56" name="Rectangle 1842">
                <a:extLst>
                  <a:ext uri="{FF2B5EF4-FFF2-40B4-BE49-F238E27FC236}">
                    <a16:creationId xmlns:a16="http://schemas.microsoft.com/office/drawing/2014/main" id="{0B97A13C-3B74-AE4E-B7F8-C759EECFF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7774" name="Group 1429">
              <a:extLst>
                <a:ext uri="{FF2B5EF4-FFF2-40B4-BE49-F238E27FC236}">
                  <a16:creationId xmlns:a16="http://schemas.microsoft.com/office/drawing/2014/main" id="{EEDD5A63-19F5-2446-8651-D8C0B52D1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6164" y="1389648"/>
              <a:ext cx="1114185" cy="751417"/>
              <a:chOff x="517764" y="1384300"/>
              <a:chExt cx="1114185" cy="751417"/>
            </a:xfrm>
          </p:grpSpPr>
          <p:sp>
            <p:nvSpPr>
              <p:cNvPr id="1790" name="Rectangle 1789">
                <a:extLst>
                  <a:ext uri="{FF2B5EF4-FFF2-40B4-BE49-F238E27FC236}">
                    <a16:creationId xmlns:a16="http://schemas.microsoft.com/office/drawing/2014/main" id="{DB2ACFB8-9B7A-164B-B470-3590C68910BA}"/>
                  </a:ext>
                </a:extLst>
              </p:cNvPr>
              <p:cNvSpPr/>
              <p:nvPr/>
            </p:nvSpPr>
            <p:spPr bwMode="auto">
              <a:xfrm>
                <a:off x="517153" y="1384799"/>
                <a:ext cx="1114303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804" name="Rectangle 1790">
                <a:extLst>
                  <a:ext uri="{FF2B5EF4-FFF2-40B4-BE49-F238E27FC236}">
                    <a16:creationId xmlns:a16="http://schemas.microsoft.com/office/drawing/2014/main" id="{FE281CDB-70AD-8E47-A84A-D8BE18E5C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05" name="Rectangle 1791">
                <a:extLst>
                  <a:ext uri="{FF2B5EF4-FFF2-40B4-BE49-F238E27FC236}">
                    <a16:creationId xmlns:a16="http://schemas.microsoft.com/office/drawing/2014/main" id="{6A76306F-27C6-8544-8678-F6EAF4C0F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06" name="Rectangle 1792">
                <a:extLst>
                  <a:ext uri="{FF2B5EF4-FFF2-40B4-BE49-F238E27FC236}">
                    <a16:creationId xmlns:a16="http://schemas.microsoft.com/office/drawing/2014/main" id="{AB4710C7-2307-414B-8D54-6A1221BC6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07" name="Rectangle 1793">
                <a:extLst>
                  <a:ext uri="{FF2B5EF4-FFF2-40B4-BE49-F238E27FC236}">
                    <a16:creationId xmlns:a16="http://schemas.microsoft.com/office/drawing/2014/main" id="{DA5F2C77-158D-9D44-86F5-0207770D1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08" name="Rectangle 1794">
                <a:extLst>
                  <a:ext uri="{FF2B5EF4-FFF2-40B4-BE49-F238E27FC236}">
                    <a16:creationId xmlns:a16="http://schemas.microsoft.com/office/drawing/2014/main" id="{564355D5-AC3A-C343-9357-FEAB13FBB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09" name="Rectangle 1795">
                <a:extLst>
                  <a:ext uri="{FF2B5EF4-FFF2-40B4-BE49-F238E27FC236}">
                    <a16:creationId xmlns:a16="http://schemas.microsoft.com/office/drawing/2014/main" id="{CB0DFFD3-2056-164C-AB24-1604BBC61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10" name="Rectangle 1796">
                <a:extLst>
                  <a:ext uri="{FF2B5EF4-FFF2-40B4-BE49-F238E27FC236}">
                    <a16:creationId xmlns:a16="http://schemas.microsoft.com/office/drawing/2014/main" id="{9B3ECA55-6B4C-4346-91AF-BE991D440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11" name="Rectangle 1797">
                <a:extLst>
                  <a:ext uri="{FF2B5EF4-FFF2-40B4-BE49-F238E27FC236}">
                    <a16:creationId xmlns:a16="http://schemas.microsoft.com/office/drawing/2014/main" id="{1399D164-55D5-3642-A7B2-BD78BEDF1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12" name="Rectangle 1798">
                <a:extLst>
                  <a:ext uri="{FF2B5EF4-FFF2-40B4-BE49-F238E27FC236}">
                    <a16:creationId xmlns:a16="http://schemas.microsoft.com/office/drawing/2014/main" id="{5D18E4C7-CDEC-D749-9736-8B7056986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13" name="Rectangle 1799">
                <a:extLst>
                  <a:ext uri="{FF2B5EF4-FFF2-40B4-BE49-F238E27FC236}">
                    <a16:creationId xmlns:a16="http://schemas.microsoft.com/office/drawing/2014/main" id="{20C6C37A-20BF-3A4A-AEF9-777C56F46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14" name="Rectangle 1800">
                <a:extLst>
                  <a:ext uri="{FF2B5EF4-FFF2-40B4-BE49-F238E27FC236}">
                    <a16:creationId xmlns:a16="http://schemas.microsoft.com/office/drawing/2014/main" id="{15BEB3D1-4404-9D40-B49E-538EC33CB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15" name="Rectangle 1801">
                <a:extLst>
                  <a:ext uri="{FF2B5EF4-FFF2-40B4-BE49-F238E27FC236}">
                    <a16:creationId xmlns:a16="http://schemas.microsoft.com/office/drawing/2014/main" id="{3F311B44-295A-3043-B912-3D14B89D6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16" name="Rectangle 1802">
                <a:extLst>
                  <a:ext uri="{FF2B5EF4-FFF2-40B4-BE49-F238E27FC236}">
                    <a16:creationId xmlns:a16="http://schemas.microsoft.com/office/drawing/2014/main" id="{DA31CD32-DE86-0B4E-8ED1-BE0695F3C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17" name="Rectangle 1803">
                <a:extLst>
                  <a:ext uri="{FF2B5EF4-FFF2-40B4-BE49-F238E27FC236}">
                    <a16:creationId xmlns:a16="http://schemas.microsoft.com/office/drawing/2014/main" id="{D0D0F947-84A6-EC4F-8B89-5CC070141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18" name="Rectangle 1804">
                <a:extLst>
                  <a:ext uri="{FF2B5EF4-FFF2-40B4-BE49-F238E27FC236}">
                    <a16:creationId xmlns:a16="http://schemas.microsoft.com/office/drawing/2014/main" id="{157B90EC-01A0-7E4F-B489-CFE7DF5FF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19" name="Rectangle 1805">
                <a:extLst>
                  <a:ext uri="{FF2B5EF4-FFF2-40B4-BE49-F238E27FC236}">
                    <a16:creationId xmlns:a16="http://schemas.microsoft.com/office/drawing/2014/main" id="{6EA14437-C217-094D-888B-D6A5F975A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20" name="Rectangle 1806">
                <a:extLst>
                  <a:ext uri="{FF2B5EF4-FFF2-40B4-BE49-F238E27FC236}">
                    <a16:creationId xmlns:a16="http://schemas.microsoft.com/office/drawing/2014/main" id="{2FC921A2-1462-9049-ADA4-0302380EE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21" name="Rectangle 1807">
                <a:extLst>
                  <a:ext uri="{FF2B5EF4-FFF2-40B4-BE49-F238E27FC236}">
                    <a16:creationId xmlns:a16="http://schemas.microsoft.com/office/drawing/2014/main" id="{10823E1D-295A-284B-9CC7-D5BFCD88A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22" name="Rectangle 1808">
                <a:extLst>
                  <a:ext uri="{FF2B5EF4-FFF2-40B4-BE49-F238E27FC236}">
                    <a16:creationId xmlns:a16="http://schemas.microsoft.com/office/drawing/2014/main" id="{8BE7C3DC-F5DA-6048-98F1-9FBC6886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23" name="Rectangle 1809">
                <a:extLst>
                  <a:ext uri="{FF2B5EF4-FFF2-40B4-BE49-F238E27FC236}">
                    <a16:creationId xmlns:a16="http://schemas.microsoft.com/office/drawing/2014/main" id="{FC994F0B-0791-C948-A0DB-2B5A4C320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24" name="Rectangle 1810">
                <a:extLst>
                  <a:ext uri="{FF2B5EF4-FFF2-40B4-BE49-F238E27FC236}">
                    <a16:creationId xmlns:a16="http://schemas.microsoft.com/office/drawing/2014/main" id="{6C55360D-9C63-4C49-AF11-76B5DDBE7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25" name="Rectangle 1811">
                <a:extLst>
                  <a:ext uri="{FF2B5EF4-FFF2-40B4-BE49-F238E27FC236}">
                    <a16:creationId xmlns:a16="http://schemas.microsoft.com/office/drawing/2014/main" id="{B37E6D63-3A6F-0B45-AD92-3FA3A14BE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26" name="Rectangle 1812">
                <a:extLst>
                  <a:ext uri="{FF2B5EF4-FFF2-40B4-BE49-F238E27FC236}">
                    <a16:creationId xmlns:a16="http://schemas.microsoft.com/office/drawing/2014/main" id="{78147135-30F9-CA4D-8C85-FFFD91B0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27" name="Rectangle 1813">
                <a:extLst>
                  <a:ext uri="{FF2B5EF4-FFF2-40B4-BE49-F238E27FC236}">
                    <a16:creationId xmlns:a16="http://schemas.microsoft.com/office/drawing/2014/main" id="{687FCF01-C087-A641-B0F5-A71EA0F06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28" name="Rectangle 1814">
                <a:extLst>
                  <a:ext uri="{FF2B5EF4-FFF2-40B4-BE49-F238E27FC236}">
                    <a16:creationId xmlns:a16="http://schemas.microsoft.com/office/drawing/2014/main" id="{4BE1FA6C-5784-DD4C-BD6D-D402E5AAF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29" name="Rectangle 1815">
                <a:extLst>
                  <a:ext uri="{FF2B5EF4-FFF2-40B4-BE49-F238E27FC236}">
                    <a16:creationId xmlns:a16="http://schemas.microsoft.com/office/drawing/2014/main" id="{8FE8A6A0-33DE-944F-A7BF-8E05F533B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7775" name="Group 1457">
              <a:extLst>
                <a:ext uri="{FF2B5EF4-FFF2-40B4-BE49-F238E27FC236}">
                  <a16:creationId xmlns:a16="http://schemas.microsoft.com/office/drawing/2014/main" id="{FAE0ED83-D96F-B948-8071-AE143B0DF3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9216" y="1389648"/>
              <a:ext cx="1114185" cy="751417"/>
              <a:chOff x="517764" y="1384300"/>
              <a:chExt cx="1114185" cy="751417"/>
            </a:xfrm>
          </p:grpSpPr>
          <p:sp>
            <p:nvSpPr>
              <p:cNvPr id="1763" name="Rectangle 1762">
                <a:extLst>
                  <a:ext uri="{FF2B5EF4-FFF2-40B4-BE49-F238E27FC236}">
                    <a16:creationId xmlns:a16="http://schemas.microsoft.com/office/drawing/2014/main" id="{B32B73C9-19CC-CF4C-B656-BA8294F5CF61}"/>
                  </a:ext>
                </a:extLst>
              </p:cNvPr>
              <p:cNvSpPr/>
              <p:nvPr/>
            </p:nvSpPr>
            <p:spPr bwMode="auto">
              <a:xfrm>
                <a:off x="517611" y="1384799"/>
                <a:ext cx="1114303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777" name="Rectangle 1763">
                <a:extLst>
                  <a:ext uri="{FF2B5EF4-FFF2-40B4-BE49-F238E27FC236}">
                    <a16:creationId xmlns:a16="http://schemas.microsoft.com/office/drawing/2014/main" id="{4CE7D273-C855-0B4D-9389-24F0B997B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78" name="Rectangle 1764">
                <a:extLst>
                  <a:ext uri="{FF2B5EF4-FFF2-40B4-BE49-F238E27FC236}">
                    <a16:creationId xmlns:a16="http://schemas.microsoft.com/office/drawing/2014/main" id="{DF6AAD73-EE00-CD4C-9DAD-028AADBC5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79" name="Rectangle 1765">
                <a:extLst>
                  <a:ext uri="{FF2B5EF4-FFF2-40B4-BE49-F238E27FC236}">
                    <a16:creationId xmlns:a16="http://schemas.microsoft.com/office/drawing/2014/main" id="{ABC76C03-BFAB-6945-8700-769BCD311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80" name="Rectangle 1766">
                <a:extLst>
                  <a:ext uri="{FF2B5EF4-FFF2-40B4-BE49-F238E27FC236}">
                    <a16:creationId xmlns:a16="http://schemas.microsoft.com/office/drawing/2014/main" id="{FA605249-EF9C-554D-A7CF-BFCFB3AEE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81" name="Rectangle 1767">
                <a:extLst>
                  <a:ext uri="{FF2B5EF4-FFF2-40B4-BE49-F238E27FC236}">
                    <a16:creationId xmlns:a16="http://schemas.microsoft.com/office/drawing/2014/main" id="{BF11476D-4DBD-884D-AC69-8B1BC40C3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82" name="Rectangle 1768">
                <a:extLst>
                  <a:ext uri="{FF2B5EF4-FFF2-40B4-BE49-F238E27FC236}">
                    <a16:creationId xmlns:a16="http://schemas.microsoft.com/office/drawing/2014/main" id="{8FE3D92D-931F-824A-8844-EE0B3D209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83" name="Rectangle 1769">
                <a:extLst>
                  <a:ext uri="{FF2B5EF4-FFF2-40B4-BE49-F238E27FC236}">
                    <a16:creationId xmlns:a16="http://schemas.microsoft.com/office/drawing/2014/main" id="{28C5D0DF-9333-164D-AA17-AE9D1FA05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84" name="Rectangle 1770">
                <a:extLst>
                  <a:ext uri="{FF2B5EF4-FFF2-40B4-BE49-F238E27FC236}">
                    <a16:creationId xmlns:a16="http://schemas.microsoft.com/office/drawing/2014/main" id="{886C4659-8D20-744C-9F96-126DCF9D1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85" name="Rectangle 1771">
                <a:extLst>
                  <a:ext uri="{FF2B5EF4-FFF2-40B4-BE49-F238E27FC236}">
                    <a16:creationId xmlns:a16="http://schemas.microsoft.com/office/drawing/2014/main" id="{931D738E-2CC1-DD48-9A5D-CAC3645F1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86" name="Rectangle 1772">
                <a:extLst>
                  <a:ext uri="{FF2B5EF4-FFF2-40B4-BE49-F238E27FC236}">
                    <a16:creationId xmlns:a16="http://schemas.microsoft.com/office/drawing/2014/main" id="{633ADA41-C877-9A48-B1FE-BF10929D7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87" name="Rectangle 1773">
                <a:extLst>
                  <a:ext uri="{FF2B5EF4-FFF2-40B4-BE49-F238E27FC236}">
                    <a16:creationId xmlns:a16="http://schemas.microsoft.com/office/drawing/2014/main" id="{9F3E311C-FD25-9D4F-A634-AB530A18C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88" name="Rectangle 1774">
                <a:extLst>
                  <a:ext uri="{FF2B5EF4-FFF2-40B4-BE49-F238E27FC236}">
                    <a16:creationId xmlns:a16="http://schemas.microsoft.com/office/drawing/2014/main" id="{90450397-AD36-964D-9F63-9683C9586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89" name="Rectangle 1775">
                <a:extLst>
                  <a:ext uri="{FF2B5EF4-FFF2-40B4-BE49-F238E27FC236}">
                    <a16:creationId xmlns:a16="http://schemas.microsoft.com/office/drawing/2014/main" id="{FC4756BC-8667-4E47-8433-B470F349B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90" name="Rectangle 1776">
                <a:extLst>
                  <a:ext uri="{FF2B5EF4-FFF2-40B4-BE49-F238E27FC236}">
                    <a16:creationId xmlns:a16="http://schemas.microsoft.com/office/drawing/2014/main" id="{40C51344-63A9-2E4D-99E5-B5968CEB6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91" name="Rectangle 1777">
                <a:extLst>
                  <a:ext uri="{FF2B5EF4-FFF2-40B4-BE49-F238E27FC236}">
                    <a16:creationId xmlns:a16="http://schemas.microsoft.com/office/drawing/2014/main" id="{9AAFC332-C98F-DF4E-A97A-87015E2FE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92" name="Rectangle 1778">
                <a:extLst>
                  <a:ext uri="{FF2B5EF4-FFF2-40B4-BE49-F238E27FC236}">
                    <a16:creationId xmlns:a16="http://schemas.microsoft.com/office/drawing/2014/main" id="{D556B706-EC8B-FB48-96E6-4FFD13938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93" name="Rectangle 1779">
                <a:extLst>
                  <a:ext uri="{FF2B5EF4-FFF2-40B4-BE49-F238E27FC236}">
                    <a16:creationId xmlns:a16="http://schemas.microsoft.com/office/drawing/2014/main" id="{7BAE9B9E-44A9-E24E-A7D2-9AD31F1A5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94" name="Rectangle 1780">
                <a:extLst>
                  <a:ext uri="{FF2B5EF4-FFF2-40B4-BE49-F238E27FC236}">
                    <a16:creationId xmlns:a16="http://schemas.microsoft.com/office/drawing/2014/main" id="{F3D8F488-9099-1545-81EA-6A693A101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95" name="Rectangle 1781">
                <a:extLst>
                  <a:ext uri="{FF2B5EF4-FFF2-40B4-BE49-F238E27FC236}">
                    <a16:creationId xmlns:a16="http://schemas.microsoft.com/office/drawing/2014/main" id="{A5ED2478-67E7-4B4D-96D3-C8677FDCD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96" name="Rectangle 1782">
                <a:extLst>
                  <a:ext uri="{FF2B5EF4-FFF2-40B4-BE49-F238E27FC236}">
                    <a16:creationId xmlns:a16="http://schemas.microsoft.com/office/drawing/2014/main" id="{B8DE0188-F138-AE40-BD95-4724B0AA5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97" name="Rectangle 1783">
                <a:extLst>
                  <a:ext uri="{FF2B5EF4-FFF2-40B4-BE49-F238E27FC236}">
                    <a16:creationId xmlns:a16="http://schemas.microsoft.com/office/drawing/2014/main" id="{DD4D943F-5F90-094B-B5AC-82F9C4092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98" name="Rectangle 1784">
                <a:extLst>
                  <a:ext uri="{FF2B5EF4-FFF2-40B4-BE49-F238E27FC236}">
                    <a16:creationId xmlns:a16="http://schemas.microsoft.com/office/drawing/2014/main" id="{987400B1-B539-5A45-92F5-E6AE609A0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99" name="Rectangle 1785">
                <a:extLst>
                  <a:ext uri="{FF2B5EF4-FFF2-40B4-BE49-F238E27FC236}">
                    <a16:creationId xmlns:a16="http://schemas.microsoft.com/office/drawing/2014/main" id="{729FFB59-E351-6346-8FC2-7E2F98F38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00" name="Rectangle 1786">
                <a:extLst>
                  <a:ext uri="{FF2B5EF4-FFF2-40B4-BE49-F238E27FC236}">
                    <a16:creationId xmlns:a16="http://schemas.microsoft.com/office/drawing/2014/main" id="{98CA2911-C1C2-4847-A6D7-A9B00AEE2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01" name="Rectangle 1787">
                <a:extLst>
                  <a:ext uri="{FF2B5EF4-FFF2-40B4-BE49-F238E27FC236}">
                    <a16:creationId xmlns:a16="http://schemas.microsoft.com/office/drawing/2014/main" id="{CEFFAAEA-2C57-B64A-AFE3-1A650EF83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802" name="Rectangle 1788">
                <a:extLst>
                  <a:ext uri="{FF2B5EF4-FFF2-40B4-BE49-F238E27FC236}">
                    <a16:creationId xmlns:a16="http://schemas.microsoft.com/office/drawing/2014/main" id="{EBE3C2B5-224E-D746-8706-FC9F50EB2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27013" name="Group 1934">
            <a:extLst>
              <a:ext uri="{FF2B5EF4-FFF2-40B4-BE49-F238E27FC236}">
                <a16:creationId xmlns:a16="http://schemas.microsoft.com/office/drawing/2014/main" id="{66D9CE17-6C2F-2F4A-B309-573D6040B1D4}"/>
              </a:ext>
            </a:extLst>
          </p:cNvPr>
          <p:cNvGrpSpPr>
            <a:grpSpLocks/>
          </p:cNvGrpSpPr>
          <p:nvPr/>
        </p:nvGrpSpPr>
        <p:grpSpPr bwMode="auto">
          <a:xfrm>
            <a:off x="4733925" y="1323975"/>
            <a:ext cx="3954463" cy="877888"/>
            <a:chOff x="4545730" y="1328822"/>
            <a:chExt cx="3954134" cy="877859"/>
          </a:xfrm>
        </p:grpSpPr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06EAE780-C591-9C48-8EBB-047AB8871A22}"/>
                </a:ext>
              </a:extLst>
            </p:cNvPr>
            <p:cNvSpPr/>
            <p:nvPr/>
          </p:nvSpPr>
          <p:spPr bwMode="auto">
            <a:xfrm>
              <a:off x="4560017" y="1328822"/>
              <a:ext cx="3939847" cy="877859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ＭＳ Ｐゴシック" charset="-128"/>
                <a:cs typeface="+mn-cs"/>
              </a:endParaRPr>
            </a:p>
          </p:txBody>
        </p:sp>
        <p:grpSp>
          <p:nvGrpSpPr>
            <p:cNvPr id="127684" name="Group 1486">
              <a:extLst>
                <a:ext uri="{FF2B5EF4-FFF2-40B4-BE49-F238E27FC236}">
                  <a16:creationId xmlns:a16="http://schemas.microsoft.com/office/drawing/2014/main" id="{461244F2-8098-C041-8C40-1545C6B410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5730" y="1393547"/>
              <a:ext cx="463081" cy="747517"/>
              <a:chOff x="3940698" y="1394549"/>
              <a:chExt cx="463081" cy="747517"/>
            </a:xfrm>
          </p:grpSpPr>
          <p:sp>
            <p:nvSpPr>
              <p:cNvPr id="127769" name="Rectangle 1932">
                <a:extLst>
                  <a:ext uri="{FF2B5EF4-FFF2-40B4-BE49-F238E27FC236}">
                    <a16:creationId xmlns:a16="http://schemas.microsoft.com/office/drawing/2014/main" id="{739256CE-6205-594E-BCCF-E8828E9B1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141" y="1394549"/>
                <a:ext cx="336195" cy="747517"/>
              </a:xfrm>
              <a:prstGeom prst="rect">
                <a:avLst/>
              </a:prstGeom>
              <a:solidFill>
                <a:srgbClr val="8B9CC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70" name="TextBox 1933">
                <a:extLst>
                  <a:ext uri="{FF2B5EF4-FFF2-40B4-BE49-F238E27FC236}">
                    <a16:creationId xmlns:a16="http://schemas.microsoft.com/office/drawing/2014/main" id="{5587BC99-B609-6E4A-ADEC-098CCF7840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0698" y="1622113"/>
                <a:ext cx="463081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yriad Pro Black"/>
                    <a:ea typeface="ＭＳ Ｐゴシック" panose="020B0600070205080204" pitchFamily="34" charset="-128"/>
                    <a:cs typeface="+mn-cs"/>
                  </a:rPr>
                  <a:t>Tex</a:t>
                </a:r>
              </a:p>
            </p:txBody>
          </p:sp>
        </p:grpSp>
        <p:grpSp>
          <p:nvGrpSpPr>
            <p:cNvPr id="127685" name="Group 1428">
              <a:extLst>
                <a:ext uri="{FF2B5EF4-FFF2-40B4-BE49-F238E27FC236}">
                  <a16:creationId xmlns:a16="http://schemas.microsoft.com/office/drawing/2014/main" id="{21D6EEC4-C168-1945-8331-BAB26A0DE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3845" y="1389648"/>
              <a:ext cx="1114185" cy="751417"/>
              <a:chOff x="517764" y="1384300"/>
              <a:chExt cx="1114185" cy="751417"/>
            </a:xfrm>
          </p:grpSpPr>
          <p:sp>
            <p:nvSpPr>
              <p:cNvPr id="1906" name="Rectangle 1905">
                <a:extLst>
                  <a:ext uri="{FF2B5EF4-FFF2-40B4-BE49-F238E27FC236}">
                    <a16:creationId xmlns:a16="http://schemas.microsoft.com/office/drawing/2014/main" id="{82511556-0035-9F4F-B0E0-AE690BF03D10}"/>
                  </a:ext>
                </a:extLst>
              </p:cNvPr>
              <p:cNvSpPr/>
              <p:nvPr/>
            </p:nvSpPr>
            <p:spPr bwMode="auto">
              <a:xfrm>
                <a:off x="517287" y="1383797"/>
                <a:ext cx="1114332" cy="7524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743" name="Rectangle 1906">
                <a:extLst>
                  <a:ext uri="{FF2B5EF4-FFF2-40B4-BE49-F238E27FC236}">
                    <a16:creationId xmlns:a16="http://schemas.microsoft.com/office/drawing/2014/main" id="{CC140919-5A7B-894B-A355-871E37DB2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44" name="Rectangle 1907">
                <a:extLst>
                  <a:ext uri="{FF2B5EF4-FFF2-40B4-BE49-F238E27FC236}">
                    <a16:creationId xmlns:a16="http://schemas.microsoft.com/office/drawing/2014/main" id="{1F27EB5F-920D-F545-BB9E-037876F15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45" name="Rectangle 1908">
                <a:extLst>
                  <a:ext uri="{FF2B5EF4-FFF2-40B4-BE49-F238E27FC236}">
                    <a16:creationId xmlns:a16="http://schemas.microsoft.com/office/drawing/2014/main" id="{62E12A57-DA13-4B4C-B340-96EDE9E13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46" name="Rectangle 1909">
                <a:extLst>
                  <a:ext uri="{FF2B5EF4-FFF2-40B4-BE49-F238E27FC236}">
                    <a16:creationId xmlns:a16="http://schemas.microsoft.com/office/drawing/2014/main" id="{EB312F17-585C-3449-8F9A-E10F9867D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47" name="Rectangle 1910">
                <a:extLst>
                  <a:ext uri="{FF2B5EF4-FFF2-40B4-BE49-F238E27FC236}">
                    <a16:creationId xmlns:a16="http://schemas.microsoft.com/office/drawing/2014/main" id="{FFFE559A-94EA-1545-B79D-279C85BC9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48" name="Rectangle 1911">
                <a:extLst>
                  <a:ext uri="{FF2B5EF4-FFF2-40B4-BE49-F238E27FC236}">
                    <a16:creationId xmlns:a16="http://schemas.microsoft.com/office/drawing/2014/main" id="{C28C6848-7164-4B40-807E-D40E9C76C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49" name="Rectangle 1912">
                <a:extLst>
                  <a:ext uri="{FF2B5EF4-FFF2-40B4-BE49-F238E27FC236}">
                    <a16:creationId xmlns:a16="http://schemas.microsoft.com/office/drawing/2014/main" id="{FC6EBC77-90FD-0148-ADB8-F449B7668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50" name="Rectangle 1913">
                <a:extLst>
                  <a:ext uri="{FF2B5EF4-FFF2-40B4-BE49-F238E27FC236}">
                    <a16:creationId xmlns:a16="http://schemas.microsoft.com/office/drawing/2014/main" id="{18FC3280-A0F7-1444-B18B-F5327E6D8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51" name="Rectangle 1914">
                <a:extLst>
                  <a:ext uri="{FF2B5EF4-FFF2-40B4-BE49-F238E27FC236}">
                    <a16:creationId xmlns:a16="http://schemas.microsoft.com/office/drawing/2014/main" id="{2707FD5D-0B63-D547-8CD9-0A984E6D8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52" name="Rectangle 1915">
                <a:extLst>
                  <a:ext uri="{FF2B5EF4-FFF2-40B4-BE49-F238E27FC236}">
                    <a16:creationId xmlns:a16="http://schemas.microsoft.com/office/drawing/2014/main" id="{D55D3481-031D-334D-AF94-74B43C6C3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53" name="Rectangle 1916">
                <a:extLst>
                  <a:ext uri="{FF2B5EF4-FFF2-40B4-BE49-F238E27FC236}">
                    <a16:creationId xmlns:a16="http://schemas.microsoft.com/office/drawing/2014/main" id="{409C6A82-CB06-7B41-BE19-309B47E16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54" name="Rectangle 1917">
                <a:extLst>
                  <a:ext uri="{FF2B5EF4-FFF2-40B4-BE49-F238E27FC236}">
                    <a16:creationId xmlns:a16="http://schemas.microsoft.com/office/drawing/2014/main" id="{41D7AB1B-054D-CE49-AD8E-972C407E6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55" name="Rectangle 1918">
                <a:extLst>
                  <a:ext uri="{FF2B5EF4-FFF2-40B4-BE49-F238E27FC236}">
                    <a16:creationId xmlns:a16="http://schemas.microsoft.com/office/drawing/2014/main" id="{C8CD4894-A82F-3F47-BBA9-80D085042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56" name="Rectangle 1919">
                <a:extLst>
                  <a:ext uri="{FF2B5EF4-FFF2-40B4-BE49-F238E27FC236}">
                    <a16:creationId xmlns:a16="http://schemas.microsoft.com/office/drawing/2014/main" id="{20290BB3-FF36-FE47-9641-FAE6FE3DD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57" name="Rectangle 1920">
                <a:extLst>
                  <a:ext uri="{FF2B5EF4-FFF2-40B4-BE49-F238E27FC236}">
                    <a16:creationId xmlns:a16="http://schemas.microsoft.com/office/drawing/2014/main" id="{4B2116D2-72DD-7C4B-BE12-F573BA800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58" name="Rectangle 1921">
                <a:extLst>
                  <a:ext uri="{FF2B5EF4-FFF2-40B4-BE49-F238E27FC236}">
                    <a16:creationId xmlns:a16="http://schemas.microsoft.com/office/drawing/2014/main" id="{9A3E9DA4-57CF-5C43-B5C6-6771F4329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59" name="Rectangle 1922">
                <a:extLst>
                  <a:ext uri="{FF2B5EF4-FFF2-40B4-BE49-F238E27FC236}">
                    <a16:creationId xmlns:a16="http://schemas.microsoft.com/office/drawing/2014/main" id="{9506692C-14E6-584D-BAA4-2FD047B85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60" name="Rectangle 1923">
                <a:extLst>
                  <a:ext uri="{FF2B5EF4-FFF2-40B4-BE49-F238E27FC236}">
                    <a16:creationId xmlns:a16="http://schemas.microsoft.com/office/drawing/2014/main" id="{2591C1D5-7E84-C34E-BA01-A6ACE1CA4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61" name="Rectangle 1924">
                <a:extLst>
                  <a:ext uri="{FF2B5EF4-FFF2-40B4-BE49-F238E27FC236}">
                    <a16:creationId xmlns:a16="http://schemas.microsoft.com/office/drawing/2014/main" id="{C54857C2-0636-784E-ABB2-E2A98F3A8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62" name="Rectangle 1925">
                <a:extLst>
                  <a:ext uri="{FF2B5EF4-FFF2-40B4-BE49-F238E27FC236}">
                    <a16:creationId xmlns:a16="http://schemas.microsoft.com/office/drawing/2014/main" id="{9432C431-4404-C34F-B5FB-6983E9F69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63" name="Rectangle 1926">
                <a:extLst>
                  <a:ext uri="{FF2B5EF4-FFF2-40B4-BE49-F238E27FC236}">
                    <a16:creationId xmlns:a16="http://schemas.microsoft.com/office/drawing/2014/main" id="{1A92C16F-523C-4442-A4A5-18E79DAB7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64" name="Rectangle 1927">
                <a:extLst>
                  <a:ext uri="{FF2B5EF4-FFF2-40B4-BE49-F238E27FC236}">
                    <a16:creationId xmlns:a16="http://schemas.microsoft.com/office/drawing/2014/main" id="{FC66CC63-D982-5947-809D-2657E8BFC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65" name="Rectangle 1928">
                <a:extLst>
                  <a:ext uri="{FF2B5EF4-FFF2-40B4-BE49-F238E27FC236}">
                    <a16:creationId xmlns:a16="http://schemas.microsoft.com/office/drawing/2014/main" id="{1E75AFA1-5A01-C646-A8E1-4CA549994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66" name="Rectangle 1929">
                <a:extLst>
                  <a:ext uri="{FF2B5EF4-FFF2-40B4-BE49-F238E27FC236}">
                    <a16:creationId xmlns:a16="http://schemas.microsoft.com/office/drawing/2014/main" id="{ACC6DCE8-0F7A-4240-BEC9-0D85BDF77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67" name="Rectangle 1930">
                <a:extLst>
                  <a:ext uri="{FF2B5EF4-FFF2-40B4-BE49-F238E27FC236}">
                    <a16:creationId xmlns:a16="http://schemas.microsoft.com/office/drawing/2014/main" id="{3DD345FD-4293-E645-82D2-8C3908B14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68" name="Rectangle 1931">
                <a:extLst>
                  <a:ext uri="{FF2B5EF4-FFF2-40B4-BE49-F238E27FC236}">
                    <a16:creationId xmlns:a16="http://schemas.microsoft.com/office/drawing/2014/main" id="{14D57093-9289-304F-8506-4860AAE8A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7686" name="Group 1429">
              <a:extLst>
                <a:ext uri="{FF2B5EF4-FFF2-40B4-BE49-F238E27FC236}">
                  <a16:creationId xmlns:a16="http://schemas.microsoft.com/office/drawing/2014/main" id="{F3834016-A8DB-0A4F-8954-95714C755A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2245" y="1394996"/>
              <a:ext cx="1114185" cy="751417"/>
              <a:chOff x="517764" y="1384300"/>
              <a:chExt cx="1114185" cy="751417"/>
            </a:xfrm>
          </p:grpSpPr>
          <p:sp>
            <p:nvSpPr>
              <p:cNvPr id="1879" name="Rectangle 1878">
                <a:extLst>
                  <a:ext uri="{FF2B5EF4-FFF2-40B4-BE49-F238E27FC236}">
                    <a16:creationId xmlns:a16="http://schemas.microsoft.com/office/drawing/2014/main" id="{181EF2C5-DC35-9046-A2DC-903705D51632}"/>
                  </a:ext>
                </a:extLst>
              </p:cNvPr>
              <p:cNvSpPr/>
              <p:nvPr/>
            </p:nvSpPr>
            <p:spPr bwMode="auto">
              <a:xfrm>
                <a:off x="517189" y="1384799"/>
                <a:ext cx="1114332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716" name="Rectangle 1879">
                <a:extLst>
                  <a:ext uri="{FF2B5EF4-FFF2-40B4-BE49-F238E27FC236}">
                    <a16:creationId xmlns:a16="http://schemas.microsoft.com/office/drawing/2014/main" id="{18C87665-B68D-6B41-A86A-D09E9BA78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17" name="Rectangle 1880">
                <a:extLst>
                  <a:ext uri="{FF2B5EF4-FFF2-40B4-BE49-F238E27FC236}">
                    <a16:creationId xmlns:a16="http://schemas.microsoft.com/office/drawing/2014/main" id="{C8B6921C-5329-2040-B58B-47CB7459C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18" name="Rectangle 1881">
                <a:extLst>
                  <a:ext uri="{FF2B5EF4-FFF2-40B4-BE49-F238E27FC236}">
                    <a16:creationId xmlns:a16="http://schemas.microsoft.com/office/drawing/2014/main" id="{26786524-E78F-0841-A9FD-471AD1A26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19" name="Rectangle 1882">
                <a:extLst>
                  <a:ext uri="{FF2B5EF4-FFF2-40B4-BE49-F238E27FC236}">
                    <a16:creationId xmlns:a16="http://schemas.microsoft.com/office/drawing/2014/main" id="{7FC3F3BA-2447-474B-8F73-E06DA1B76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20" name="Rectangle 1883">
                <a:extLst>
                  <a:ext uri="{FF2B5EF4-FFF2-40B4-BE49-F238E27FC236}">
                    <a16:creationId xmlns:a16="http://schemas.microsoft.com/office/drawing/2014/main" id="{0350CD47-1A73-7E46-8641-321BB1187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21" name="Rectangle 1884">
                <a:extLst>
                  <a:ext uri="{FF2B5EF4-FFF2-40B4-BE49-F238E27FC236}">
                    <a16:creationId xmlns:a16="http://schemas.microsoft.com/office/drawing/2014/main" id="{FA052D00-A5E5-214D-B880-0AB38ADCB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22" name="Rectangle 1885">
                <a:extLst>
                  <a:ext uri="{FF2B5EF4-FFF2-40B4-BE49-F238E27FC236}">
                    <a16:creationId xmlns:a16="http://schemas.microsoft.com/office/drawing/2014/main" id="{E773EDC7-875D-F14C-B160-8BF6C9D31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23" name="Rectangle 1886">
                <a:extLst>
                  <a:ext uri="{FF2B5EF4-FFF2-40B4-BE49-F238E27FC236}">
                    <a16:creationId xmlns:a16="http://schemas.microsoft.com/office/drawing/2014/main" id="{600B7A57-1282-9A46-9562-AB78B5381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24" name="Rectangle 1887">
                <a:extLst>
                  <a:ext uri="{FF2B5EF4-FFF2-40B4-BE49-F238E27FC236}">
                    <a16:creationId xmlns:a16="http://schemas.microsoft.com/office/drawing/2014/main" id="{DF4CF90D-E461-BA41-830C-01C11FB8D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25" name="Rectangle 1888">
                <a:extLst>
                  <a:ext uri="{FF2B5EF4-FFF2-40B4-BE49-F238E27FC236}">
                    <a16:creationId xmlns:a16="http://schemas.microsoft.com/office/drawing/2014/main" id="{EEEB64D1-5D35-6842-A4B9-A82EFBB0D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26" name="Rectangle 1889">
                <a:extLst>
                  <a:ext uri="{FF2B5EF4-FFF2-40B4-BE49-F238E27FC236}">
                    <a16:creationId xmlns:a16="http://schemas.microsoft.com/office/drawing/2014/main" id="{32801F8F-24C0-0A43-99F4-AFE7A3BAB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27" name="Rectangle 1890">
                <a:extLst>
                  <a:ext uri="{FF2B5EF4-FFF2-40B4-BE49-F238E27FC236}">
                    <a16:creationId xmlns:a16="http://schemas.microsoft.com/office/drawing/2014/main" id="{764FF643-6A28-EE41-B91A-DC6FB6010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28" name="Rectangle 1891">
                <a:extLst>
                  <a:ext uri="{FF2B5EF4-FFF2-40B4-BE49-F238E27FC236}">
                    <a16:creationId xmlns:a16="http://schemas.microsoft.com/office/drawing/2014/main" id="{609C72CE-0440-4D44-85C7-ACF898FA4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29" name="Rectangle 1892">
                <a:extLst>
                  <a:ext uri="{FF2B5EF4-FFF2-40B4-BE49-F238E27FC236}">
                    <a16:creationId xmlns:a16="http://schemas.microsoft.com/office/drawing/2014/main" id="{6FEFA463-CB3E-B04E-B93F-D7B4629E2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30" name="Rectangle 1893">
                <a:extLst>
                  <a:ext uri="{FF2B5EF4-FFF2-40B4-BE49-F238E27FC236}">
                    <a16:creationId xmlns:a16="http://schemas.microsoft.com/office/drawing/2014/main" id="{0CA16868-3A01-994E-9F0F-B1F9E995E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31" name="Rectangle 1894">
                <a:extLst>
                  <a:ext uri="{FF2B5EF4-FFF2-40B4-BE49-F238E27FC236}">
                    <a16:creationId xmlns:a16="http://schemas.microsoft.com/office/drawing/2014/main" id="{35F0B967-7446-E54F-9D3A-2D16A737B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32" name="Rectangle 1895">
                <a:extLst>
                  <a:ext uri="{FF2B5EF4-FFF2-40B4-BE49-F238E27FC236}">
                    <a16:creationId xmlns:a16="http://schemas.microsoft.com/office/drawing/2014/main" id="{564C8B3D-2750-AD49-BE45-195F06C3A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33" name="Rectangle 1896">
                <a:extLst>
                  <a:ext uri="{FF2B5EF4-FFF2-40B4-BE49-F238E27FC236}">
                    <a16:creationId xmlns:a16="http://schemas.microsoft.com/office/drawing/2014/main" id="{8A16532D-DB83-994C-9A98-1D20B2051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34" name="Rectangle 1897">
                <a:extLst>
                  <a:ext uri="{FF2B5EF4-FFF2-40B4-BE49-F238E27FC236}">
                    <a16:creationId xmlns:a16="http://schemas.microsoft.com/office/drawing/2014/main" id="{01065956-10F7-2444-870C-8967268B3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35" name="Rectangle 1898">
                <a:extLst>
                  <a:ext uri="{FF2B5EF4-FFF2-40B4-BE49-F238E27FC236}">
                    <a16:creationId xmlns:a16="http://schemas.microsoft.com/office/drawing/2014/main" id="{89988ADA-D3DD-A441-905D-C047AF139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36" name="Rectangle 1899">
                <a:extLst>
                  <a:ext uri="{FF2B5EF4-FFF2-40B4-BE49-F238E27FC236}">
                    <a16:creationId xmlns:a16="http://schemas.microsoft.com/office/drawing/2014/main" id="{6123B18E-AEC9-AD43-B4AB-9467026D1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37" name="Rectangle 1900">
                <a:extLst>
                  <a:ext uri="{FF2B5EF4-FFF2-40B4-BE49-F238E27FC236}">
                    <a16:creationId xmlns:a16="http://schemas.microsoft.com/office/drawing/2014/main" id="{C5D3E1B8-CF76-2440-9490-ED2813087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38" name="Rectangle 1901">
                <a:extLst>
                  <a:ext uri="{FF2B5EF4-FFF2-40B4-BE49-F238E27FC236}">
                    <a16:creationId xmlns:a16="http://schemas.microsoft.com/office/drawing/2014/main" id="{C089A039-97A7-D84C-A209-B1D4086E3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39" name="Rectangle 1902">
                <a:extLst>
                  <a:ext uri="{FF2B5EF4-FFF2-40B4-BE49-F238E27FC236}">
                    <a16:creationId xmlns:a16="http://schemas.microsoft.com/office/drawing/2014/main" id="{AA75204B-D4BC-BF48-9440-696EB6D49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40" name="Rectangle 1903">
                <a:extLst>
                  <a:ext uri="{FF2B5EF4-FFF2-40B4-BE49-F238E27FC236}">
                    <a16:creationId xmlns:a16="http://schemas.microsoft.com/office/drawing/2014/main" id="{24ECA54E-FBB1-274F-8AA6-E2B3EB0DB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41" name="Rectangle 1904">
                <a:extLst>
                  <a:ext uri="{FF2B5EF4-FFF2-40B4-BE49-F238E27FC236}">
                    <a16:creationId xmlns:a16="http://schemas.microsoft.com/office/drawing/2014/main" id="{3B4B7FDE-C1AF-C44A-971B-8018D3AD0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7687" name="Group 1457">
              <a:extLst>
                <a:ext uri="{FF2B5EF4-FFF2-40B4-BE49-F238E27FC236}">
                  <a16:creationId xmlns:a16="http://schemas.microsoft.com/office/drawing/2014/main" id="{34ED2A39-2C27-F442-A690-4D03CD634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5297" y="1394996"/>
              <a:ext cx="1114185" cy="751417"/>
              <a:chOff x="517764" y="1384300"/>
              <a:chExt cx="1114185" cy="751417"/>
            </a:xfrm>
          </p:grpSpPr>
          <p:sp>
            <p:nvSpPr>
              <p:cNvPr id="1852" name="Rectangle 1851">
                <a:extLst>
                  <a:ext uri="{FF2B5EF4-FFF2-40B4-BE49-F238E27FC236}">
                    <a16:creationId xmlns:a16="http://schemas.microsoft.com/office/drawing/2014/main" id="{78CB8F91-1207-594F-A2BF-E869B09CED71}"/>
                  </a:ext>
                </a:extLst>
              </p:cNvPr>
              <p:cNvSpPr/>
              <p:nvPr/>
            </p:nvSpPr>
            <p:spPr bwMode="auto">
              <a:xfrm>
                <a:off x="517679" y="1384799"/>
                <a:ext cx="1114332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689" name="Rectangle 1852">
                <a:extLst>
                  <a:ext uri="{FF2B5EF4-FFF2-40B4-BE49-F238E27FC236}">
                    <a16:creationId xmlns:a16="http://schemas.microsoft.com/office/drawing/2014/main" id="{81E875F0-DEBC-724D-A0BC-47CAD9D94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90" name="Rectangle 1853">
                <a:extLst>
                  <a:ext uri="{FF2B5EF4-FFF2-40B4-BE49-F238E27FC236}">
                    <a16:creationId xmlns:a16="http://schemas.microsoft.com/office/drawing/2014/main" id="{ACED1DE9-0D73-0648-B076-A21A1B6CB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91" name="Rectangle 1854">
                <a:extLst>
                  <a:ext uri="{FF2B5EF4-FFF2-40B4-BE49-F238E27FC236}">
                    <a16:creationId xmlns:a16="http://schemas.microsoft.com/office/drawing/2014/main" id="{9AC8FE06-F6F3-9340-9AC6-CAE03294E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92" name="Rectangle 1855">
                <a:extLst>
                  <a:ext uri="{FF2B5EF4-FFF2-40B4-BE49-F238E27FC236}">
                    <a16:creationId xmlns:a16="http://schemas.microsoft.com/office/drawing/2014/main" id="{301E978A-0596-374F-9E81-B34503B14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93" name="Rectangle 1856">
                <a:extLst>
                  <a:ext uri="{FF2B5EF4-FFF2-40B4-BE49-F238E27FC236}">
                    <a16:creationId xmlns:a16="http://schemas.microsoft.com/office/drawing/2014/main" id="{4B368781-39B1-064E-8AC1-E4E5FFE21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94" name="Rectangle 1857">
                <a:extLst>
                  <a:ext uri="{FF2B5EF4-FFF2-40B4-BE49-F238E27FC236}">
                    <a16:creationId xmlns:a16="http://schemas.microsoft.com/office/drawing/2014/main" id="{69840964-40CA-F34B-85C2-1DB8037D8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95" name="Rectangle 1858">
                <a:extLst>
                  <a:ext uri="{FF2B5EF4-FFF2-40B4-BE49-F238E27FC236}">
                    <a16:creationId xmlns:a16="http://schemas.microsoft.com/office/drawing/2014/main" id="{DD57662D-F0FC-6E44-A070-5D93C8539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96" name="Rectangle 1859">
                <a:extLst>
                  <a:ext uri="{FF2B5EF4-FFF2-40B4-BE49-F238E27FC236}">
                    <a16:creationId xmlns:a16="http://schemas.microsoft.com/office/drawing/2014/main" id="{DA13B44B-AEF8-0945-8150-37C149A54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97" name="Rectangle 1860">
                <a:extLst>
                  <a:ext uri="{FF2B5EF4-FFF2-40B4-BE49-F238E27FC236}">
                    <a16:creationId xmlns:a16="http://schemas.microsoft.com/office/drawing/2014/main" id="{782CBBFA-0164-4C42-A641-7A829C319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98" name="Rectangle 1861">
                <a:extLst>
                  <a:ext uri="{FF2B5EF4-FFF2-40B4-BE49-F238E27FC236}">
                    <a16:creationId xmlns:a16="http://schemas.microsoft.com/office/drawing/2014/main" id="{7A5DF414-C65A-1B48-9248-6BA323CE7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99" name="Rectangle 1862">
                <a:extLst>
                  <a:ext uri="{FF2B5EF4-FFF2-40B4-BE49-F238E27FC236}">
                    <a16:creationId xmlns:a16="http://schemas.microsoft.com/office/drawing/2014/main" id="{21259B6D-E4DB-2641-9DB3-9C933720D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00" name="Rectangle 1863">
                <a:extLst>
                  <a:ext uri="{FF2B5EF4-FFF2-40B4-BE49-F238E27FC236}">
                    <a16:creationId xmlns:a16="http://schemas.microsoft.com/office/drawing/2014/main" id="{20BAF3FB-8772-F94A-8DD9-66D87F86F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01" name="Rectangle 1864">
                <a:extLst>
                  <a:ext uri="{FF2B5EF4-FFF2-40B4-BE49-F238E27FC236}">
                    <a16:creationId xmlns:a16="http://schemas.microsoft.com/office/drawing/2014/main" id="{B18DF500-5292-D640-BF70-165C5D3FE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02" name="Rectangle 1865">
                <a:extLst>
                  <a:ext uri="{FF2B5EF4-FFF2-40B4-BE49-F238E27FC236}">
                    <a16:creationId xmlns:a16="http://schemas.microsoft.com/office/drawing/2014/main" id="{7E3076AE-38D4-EB4D-BE76-909DA6135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03" name="Rectangle 1866">
                <a:extLst>
                  <a:ext uri="{FF2B5EF4-FFF2-40B4-BE49-F238E27FC236}">
                    <a16:creationId xmlns:a16="http://schemas.microsoft.com/office/drawing/2014/main" id="{3B524ADC-48EC-F644-AC79-DEDFEBCBC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04" name="Rectangle 1867">
                <a:extLst>
                  <a:ext uri="{FF2B5EF4-FFF2-40B4-BE49-F238E27FC236}">
                    <a16:creationId xmlns:a16="http://schemas.microsoft.com/office/drawing/2014/main" id="{E67169EC-1B6E-304B-8416-DB6132A56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05" name="Rectangle 1868">
                <a:extLst>
                  <a:ext uri="{FF2B5EF4-FFF2-40B4-BE49-F238E27FC236}">
                    <a16:creationId xmlns:a16="http://schemas.microsoft.com/office/drawing/2014/main" id="{55AADB81-C06B-9F43-BF37-08D1469D2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06" name="Rectangle 1869">
                <a:extLst>
                  <a:ext uri="{FF2B5EF4-FFF2-40B4-BE49-F238E27FC236}">
                    <a16:creationId xmlns:a16="http://schemas.microsoft.com/office/drawing/2014/main" id="{107BABAD-51BE-4149-8382-DE8ED6C83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07" name="Rectangle 1870">
                <a:extLst>
                  <a:ext uri="{FF2B5EF4-FFF2-40B4-BE49-F238E27FC236}">
                    <a16:creationId xmlns:a16="http://schemas.microsoft.com/office/drawing/2014/main" id="{85814530-B3A5-5141-8AF0-DEF4248E5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08" name="Rectangle 1871">
                <a:extLst>
                  <a:ext uri="{FF2B5EF4-FFF2-40B4-BE49-F238E27FC236}">
                    <a16:creationId xmlns:a16="http://schemas.microsoft.com/office/drawing/2014/main" id="{10A4205F-0FEE-3945-9662-7E31A6574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09" name="Rectangle 1872">
                <a:extLst>
                  <a:ext uri="{FF2B5EF4-FFF2-40B4-BE49-F238E27FC236}">
                    <a16:creationId xmlns:a16="http://schemas.microsoft.com/office/drawing/2014/main" id="{2E06D6A1-C875-BB4B-B522-BF03B1982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10" name="Rectangle 1873">
                <a:extLst>
                  <a:ext uri="{FF2B5EF4-FFF2-40B4-BE49-F238E27FC236}">
                    <a16:creationId xmlns:a16="http://schemas.microsoft.com/office/drawing/2014/main" id="{1C9A3095-747F-3A44-B9C8-5746AF9A8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11" name="Rectangle 1874">
                <a:extLst>
                  <a:ext uri="{FF2B5EF4-FFF2-40B4-BE49-F238E27FC236}">
                    <a16:creationId xmlns:a16="http://schemas.microsoft.com/office/drawing/2014/main" id="{EEE07C50-8167-C74C-9980-3963BBA7F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12" name="Rectangle 1875">
                <a:extLst>
                  <a:ext uri="{FF2B5EF4-FFF2-40B4-BE49-F238E27FC236}">
                    <a16:creationId xmlns:a16="http://schemas.microsoft.com/office/drawing/2014/main" id="{B878F649-1AC9-4B4D-9576-84F2C705B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13" name="Rectangle 1876">
                <a:extLst>
                  <a:ext uri="{FF2B5EF4-FFF2-40B4-BE49-F238E27FC236}">
                    <a16:creationId xmlns:a16="http://schemas.microsoft.com/office/drawing/2014/main" id="{734A8980-C671-D144-9BC1-A0B95454E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714" name="Rectangle 1877">
                <a:extLst>
                  <a:ext uri="{FF2B5EF4-FFF2-40B4-BE49-F238E27FC236}">
                    <a16:creationId xmlns:a16="http://schemas.microsoft.com/office/drawing/2014/main" id="{6CB895EA-8501-A548-850C-C4E2AE121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27014" name="Group 1935">
            <a:extLst>
              <a:ext uri="{FF2B5EF4-FFF2-40B4-BE49-F238E27FC236}">
                <a16:creationId xmlns:a16="http://schemas.microsoft.com/office/drawing/2014/main" id="{F3E5FFE8-BBA9-D64B-889C-F1668CFC0E6A}"/>
              </a:ext>
            </a:extLst>
          </p:cNvPr>
          <p:cNvGrpSpPr>
            <a:grpSpLocks/>
          </p:cNvGrpSpPr>
          <p:nvPr/>
        </p:nvGrpSpPr>
        <p:grpSpPr bwMode="auto">
          <a:xfrm>
            <a:off x="4733925" y="2203450"/>
            <a:ext cx="3954463" cy="877888"/>
            <a:chOff x="4545730" y="1328822"/>
            <a:chExt cx="3954134" cy="877859"/>
          </a:xfrm>
        </p:grpSpPr>
        <p:sp>
          <p:nvSpPr>
            <p:cNvPr id="1937" name="Rectangle 1936">
              <a:extLst>
                <a:ext uri="{FF2B5EF4-FFF2-40B4-BE49-F238E27FC236}">
                  <a16:creationId xmlns:a16="http://schemas.microsoft.com/office/drawing/2014/main" id="{BD5E4539-10D4-FA49-BA05-92675ADE31E2}"/>
                </a:ext>
              </a:extLst>
            </p:cNvPr>
            <p:cNvSpPr/>
            <p:nvPr/>
          </p:nvSpPr>
          <p:spPr bwMode="auto">
            <a:xfrm>
              <a:off x="4560017" y="1328822"/>
              <a:ext cx="3939847" cy="877859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ＭＳ Ｐゴシック" charset="-128"/>
                <a:cs typeface="+mn-cs"/>
              </a:endParaRPr>
            </a:p>
          </p:txBody>
        </p:sp>
        <p:grpSp>
          <p:nvGrpSpPr>
            <p:cNvPr id="127596" name="Group 1486">
              <a:extLst>
                <a:ext uri="{FF2B5EF4-FFF2-40B4-BE49-F238E27FC236}">
                  <a16:creationId xmlns:a16="http://schemas.microsoft.com/office/drawing/2014/main" id="{8A7DD9D2-0D3F-5C4C-B189-897C97412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5730" y="1393547"/>
              <a:ext cx="463081" cy="747517"/>
              <a:chOff x="3940698" y="1394549"/>
              <a:chExt cx="463081" cy="747517"/>
            </a:xfrm>
          </p:grpSpPr>
          <p:sp>
            <p:nvSpPr>
              <p:cNvPr id="127681" name="Rectangle 2022">
                <a:extLst>
                  <a:ext uri="{FF2B5EF4-FFF2-40B4-BE49-F238E27FC236}">
                    <a16:creationId xmlns:a16="http://schemas.microsoft.com/office/drawing/2014/main" id="{1D756CB6-58E4-5140-BAC4-4B7FCD2BF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141" y="1394549"/>
                <a:ext cx="336195" cy="747517"/>
              </a:xfrm>
              <a:prstGeom prst="rect">
                <a:avLst/>
              </a:prstGeom>
              <a:solidFill>
                <a:srgbClr val="8B9CC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82" name="TextBox 2023">
                <a:extLst>
                  <a:ext uri="{FF2B5EF4-FFF2-40B4-BE49-F238E27FC236}">
                    <a16:creationId xmlns:a16="http://schemas.microsoft.com/office/drawing/2014/main" id="{C8EE3CB6-5699-3349-8391-DABA1852D3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0698" y="1622113"/>
                <a:ext cx="463081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yriad Pro Black"/>
                    <a:ea typeface="ＭＳ Ｐゴシック" panose="020B0600070205080204" pitchFamily="34" charset="-128"/>
                    <a:cs typeface="+mn-cs"/>
                  </a:rPr>
                  <a:t>Tex</a:t>
                </a:r>
              </a:p>
            </p:txBody>
          </p:sp>
        </p:grpSp>
        <p:grpSp>
          <p:nvGrpSpPr>
            <p:cNvPr id="127597" name="Group 1428">
              <a:extLst>
                <a:ext uri="{FF2B5EF4-FFF2-40B4-BE49-F238E27FC236}">
                  <a16:creationId xmlns:a16="http://schemas.microsoft.com/office/drawing/2014/main" id="{C18DDF1D-F9E1-8545-A0F9-8297C31EA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3845" y="1389648"/>
              <a:ext cx="1114185" cy="751417"/>
              <a:chOff x="517764" y="1384300"/>
              <a:chExt cx="1114185" cy="751417"/>
            </a:xfrm>
          </p:grpSpPr>
          <p:sp>
            <p:nvSpPr>
              <p:cNvPr id="1996" name="Rectangle 1995">
                <a:extLst>
                  <a:ext uri="{FF2B5EF4-FFF2-40B4-BE49-F238E27FC236}">
                    <a16:creationId xmlns:a16="http://schemas.microsoft.com/office/drawing/2014/main" id="{DCC704BB-9F6E-AD41-BF1A-B7621639E108}"/>
                  </a:ext>
                </a:extLst>
              </p:cNvPr>
              <p:cNvSpPr/>
              <p:nvPr/>
            </p:nvSpPr>
            <p:spPr bwMode="auto">
              <a:xfrm>
                <a:off x="517287" y="1383797"/>
                <a:ext cx="1114332" cy="7524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655" name="Rectangle 1996">
                <a:extLst>
                  <a:ext uri="{FF2B5EF4-FFF2-40B4-BE49-F238E27FC236}">
                    <a16:creationId xmlns:a16="http://schemas.microsoft.com/office/drawing/2014/main" id="{E0C77EB7-89B0-D94F-AF58-93C53D05C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56" name="Rectangle 1997">
                <a:extLst>
                  <a:ext uri="{FF2B5EF4-FFF2-40B4-BE49-F238E27FC236}">
                    <a16:creationId xmlns:a16="http://schemas.microsoft.com/office/drawing/2014/main" id="{0B9DE779-5638-334D-AD27-2AAA05C2C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57" name="Rectangle 1998">
                <a:extLst>
                  <a:ext uri="{FF2B5EF4-FFF2-40B4-BE49-F238E27FC236}">
                    <a16:creationId xmlns:a16="http://schemas.microsoft.com/office/drawing/2014/main" id="{A58851CD-E44F-A14A-BAE1-83636BEBD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58" name="Rectangle 1999">
                <a:extLst>
                  <a:ext uri="{FF2B5EF4-FFF2-40B4-BE49-F238E27FC236}">
                    <a16:creationId xmlns:a16="http://schemas.microsoft.com/office/drawing/2014/main" id="{30BB37E1-FE93-C346-B83B-909B1E91E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59" name="Rectangle 2000">
                <a:extLst>
                  <a:ext uri="{FF2B5EF4-FFF2-40B4-BE49-F238E27FC236}">
                    <a16:creationId xmlns:a16="http://schemas.microsoft.com/office/drawing/2014/main" id="{A2961415-1F2B-C64B-A42E-232371725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60" name="Rectangle 2001">
                <a:extLst>
                  <a:ext uri="{FF2B5EF4-FFF2-40B4-BE49-F238E27FC236}">
                    <a16:creationId xmlns:a16="http://schemas.microsoft.com/office/drawing/2014/main" id="{3C82EAE9-7550-C74D-BF42-CA6B44E84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61" name="Rectangle 2002">
                <a:extLst>
                  <a:ext uri="{FF2B5EF4-FFF2-40B4-BE49-F238E27FC236}">
                    <a16:creationId xmlns:a16="http://schemas.microsoft.com/office/drawing/2014/main" id="{0C0AC862-B4F8-7E45-8130-5D96E99E8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62" name="Rectangle 2003">
                <a:extLst>
                  <a:ext uri="{FF2B5EF4-FFF2-40B4-BE49-F238E27FC236}">
                    <a16:creationId xmlns:a16="http://schemas.microsoft.com/office/drawing/2014/main" id="{B7CE6C02-EC50-AD46-9FB4-B4CB67270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63" name="Rectangle 2004">
                <a:extLst>
                  <a:ext uri="{FF2B5EF4-FFF2-40B4-BE49-F238E27FC236}">
                    <a16:creationId xmlns:a16="http://schemas.microsoft.com/office/drawing/2014/main" id="{09E7F6AE-90FE-4B46-A916-5F9FBF517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64" name="Rectangle 2005">
                <a:extLst>
                  <a:ext uri="{FF2B5EF4-FFF2-40B4-BE49-F238E27FC236}">
                    <a16:creationId xmlns:a16="http://schemas.microsoft.com/office/drawing/2014/main" id="{C7C2DC48-0028-A142-82DF-96C9787CD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65" name="Rectangle 2006">
                <a:extLst>
                  <a:ext uri="{FF2B5EF4-FFF2-40B4-BE49-F238E27FC236}">
                    <a16:creationId xmlns:a16="http://schemas.microsoft.com/office/drawing/2014/main" id="{96827693-D6D8-FD4A-84E0-D0554CF08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66" name="Rectangle 2007">
                <a:extLst>
                  <a:ext uri="{FF2B5EF4-FFF2-40B4-BE49-F238E27FC236}">
                    <a16:creationId xmlns:a16="http://schemas.microsoft.com/office/drawing/2014/main" id="{8B674C74-1730-5D41-93CD-48F9C12B3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67" name="Rectangle 2008">
                <a:extLst>
                  <a:ext uri="{FF2B5EF4-FFF2-40B4-BE49-F238E27FC236}">
                    <a16:creationId xmlns:a16="http://schemas.microsoft.com/office/drawing/2014/main" id="{D45B3FAE-CC4E-9A44-8419-3BED9C4D8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68" name="Rectangle 2009">
                <a:extLst>
                  <a:ext uri="{FF2B5EF4-FFF2-40B4-BE49-F238E27FC236}">
                    <a16:creationId xmlns:a16="http://schemas.microsoft.com/office/drawing/2014/main" id="{9BF6BF42-E5AA-D24D-8751-C4915004E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69" name="Rectangle 2010">
                <a:extLst>
                  <a:ext uri="{FF2B5EF4-FFF2-40B4-BE49-F238E27FC236}">
                    <a16:creationId xmlns:a16="http://schemas.microsoft.com/office/drawing/2014/main" id="{04603CBC-BB20-EC44-9B62-5AA9A51A2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70" name="Rectangle 2011">
                <a:extLst>
                  <a:ext uri="{FF2B5EF4-FFF2-40B4-BE49-F238E27FC236}">
                    <a16:creationId xmlns:a16="http://schemas.microsoft.com/office/drawing/2014/main" id="{5DC13A28-6A7D-1C41-9D71-61AB702F5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71" name="Rectangle 2012">
                <a:extLst>
                  <a:ext uri="{FF2B5EF4-FFF2-40B4-BE49-F238E27FC236}">
                    <a16:creationId xmlns:a16="http://schemas.microsoft.com/office/drawing/2014/main" id="{ED940844-75D4-E049-929D-7730B3344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72" name="Rectangle 2013">
                <a:extLst>
                  <a:ext uri="{FF2B5EF4-FFF2-40B4-BE49-F238E27FC236}">
                    <a16:creationId xmlns:a16="http://schemas.microsoft.com/office/drawing/2014/main" id="{E6E98373-EBB2-9945-ADA9-18F7222EB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73" name="Rectangle 2014">
                <a:extLst>
                  <a:ext uri="{FF2B5EF4-FFF2-40B4-BE49-F238E27FC236}">
                    <a16:creationId xmlns:a16="http://schemas.microsoft.com/office/drawing/2014/main" id="{6F11CBEB-034A-B648-AE0D-EF4A9744B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74" name="Rectangle 2015">
                <a:extLst>
                  <a:ext uri="{FF2B5EF4-FFF2-40B4-BE49-F238E27FC236}">
                    <a16:creationId xmlns:a16="http://schemas.microsoft.com/office/drawing/2014/main" id="{918B3C3E-AC5B-D143-A6B4-482FD89CE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75" name="Rectangle 2016">
                <a:extLst>
                  <a:ext uri="{FF2B5EF4-FFF2-40B4-BE49-F238E27FC236}">
                    <a16:creationId xmlns:a16="http://schemas.microsoft.com/office/drawing/2014/main" id="{73F99994-881D-A247-A7DF-946B9282A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76" name="Rectangle 2017">
                <a:extLst>
                  <a:ext uri="{FF2B5EF4-FFF2-40B4-BE49-F238E27FC236}">
                    <a16:creationId xmlns:a16="http://schemas.microsoft.com/office/drawing/2014/main" id="{3C30EEB2-B4F0-D548-862E-0757CF2D9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77" name="Rectangle 2018">
                <a:extLst>
                  <a:ext uri="{FF2B5EF4-FFF2-40B4-BE49-F238E27FC236}">
                    <a16:creationId xmlns:a16="http://schemas.microsoft.com/office/drawing/2014/main" id="{E529C1A0-4AFF-A443-AC8A-6B0F53351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78" name="Rectangle 2019">
                <a:extLst>
                  <a:ext uri="{FF2B5EF4-FFF2-40B4-BE49-F238E27FC236}">
                    <a16:creationId xmlns:a16="http://schemas.microsoft.com/office/drawing/2014/main" id="{54CDCC2D-323C-5841-9F17-6731E1067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79" name="Rectangle 2020">
                <a:extLst>
                  <a:ext uri="{FF2B5EF4-FFF2-40B4-BE49-F238E27FC236}">
                    <a16:creationId xmlns:a16="http://schemas.microsoft.com/office/drawing/2014/main" id="{41A36EA4-901D-514E-9127-64439AC5E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80" name="Rectangle 2021">
                <a:extLst>
                  <a:ext uri="{FF2B5EF4-FFF2-40B4-BE49-F238E27FC236}">
                    <a16:creationId xmlns:a16="http://schemas.microsoft.com/office/drawing/2014/main" id="{86B91147-1F43-2A4D-8598-74A18B012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7598" name="Group 1429">
              <a:extLst>
                <a:ext uri="{FF2B5EF4-FFF2-40B4-BE49-F238E27FC236}">
                  <a16:creationId xmlns:a16="http://schemas.microsoft.com/office/drawing/2014/main" id="{798BE55D-D0EF-EB42-A2D0-463A37B5D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2245" y="1394996"/>
              <a:ext cx="1114185" cy="751417"/>
              <a:chOff x="517764" y="1384300"/>
              <a:chExt cx="1114185" cy="751417"/>
            </a:xfrm>
          </p:grpSpPr>
          <p:sp>
            <p:nvSpPr>
              <p:cNvPr id="1969" name="Rectangle 1968">
                <a:extLst>
                  <a:ext uri="{FF2B5EF4-FFF2-40B4-BE49-F238E27FC236}">
                    <a16:creationId xmlns:a16="http://schemas.microsoft.com/office/drawing/2014/main" id="{0810F385-B497-0A4A-B37D-1B7491B7B8B7}"/>
                  </a:ext>
                </a:extLst>
              </p:cNvPr>
              <p:cNvSpPr/>
              <p:nvPr/>
            </p:nvSpPr>
            <p:spPr bwMode="auto">
              <a:xfrm>
                <a:off x="517189" y="1384799"/>
                <a:ext cx="1114332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628" name="Rectangle 1969">
                <a:extLst>
                  <a:ext uri="{FF2B5EF4-FFF2-40B4-BE49-F238E27FC236}">
                    <a16:creationId xmlns:a16="http://schemas.microsoft.com/office/drawing/2014/main" id="{DF9D111A-8EFE-854D-A831-D73DEE2DC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29" name="Rectangle 1970">
                <a:extLst>
                  <a:ext uri="{FF2B5EF4-FFF2-40B4-BE49-F238E27FC236}">
                    <a16:creationId xmlns:a16="http://schemas.microsoft.com/office/drawing/2014/main" id="{29BA5072-A627-7942-B41B-EEA4A3932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30" name="Rectangle 1971">
                <a:extLst>
                  <a:ext uri="{FF2B5EF4-FFF2-40B4-BE49-F238E27FC236}">
                    <a16:creationId xmlns:a16="http://schemas.microsoft.com/office/drawing/2014/main" id="{26EA1EFC-8DB6-6E4F-BE89-221B2046B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31" name="Rectangle 1972">
                <a:extLst>
                  <a:ext uri="{FF2B5EF4-FFF2-40B4-BE49-F238E27FC236}">
                    <a16:creationId xmlns:a16="http://schemas.microsoft.com/office/drawing/2014/main" id="{9624A1FD-C627-384C-9914-476C66C9F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32" name="Rectangle 1973">
                <a:extLst>
                  <a:ext uri="{FF2B5EF4-FFF2-40B4-BE49-F238E27FC236}">
                    <a16:creationId xmlns:a16="http://schemas.microsoft.com/office/drawing/2014/main" id="{7E94FC08-C93A-7D49-A0FA-BCDC79CD8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33" name="Rectangle 1974">
                <a:extLst>
                  <a:ext uri="{FF2B5EF4-FFF2-40B4-BE49-F238E27FC236}">
                    <a16:creationId xmlns:a16="http://schemas.microsoft.com/office/drawing/2014/main" id="{5710B795-048D-D547-88D1-6CED96CF4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34" name="Rectangle 1975">
                <a:extLst>
                  <a:ext uri="{FF2B5EF4-FFF2-40B4-BE49-F238E27FC236}">
                    <a16:creationId xmlns:a16="http://schemas.microsoft.com/office/drawing/2014/main" id="{7DC56DE9-A157-C84D-AA12-CC49C1BC8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35" name="Rectangle 1976">
                <a:extLst>
                  <a:ext uri="{FF2B5EF4-FFF2-40B4-BE49-F238E27FC236}">
                    <a16:creationId xmlns:a16="http://schemas.microsoft.com/office/drawing/2014/main" id="{FCA36B36-4C36-674C-BA7C-C3DE8A4F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36" name="Rectangle 1977">
                <a:extLst>
                  <a:ext uri="{FF2B5EF4-FFF2-40B4-BE49-F238E27FC236}">
                    <a16:creationId xmlns:a16="http://schemas.microsoft.com/office/drawing/2014/main" id="{F94AD31D-BC1F-3145-ADE7-9291ED141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37" name="Rectangle 1978">
                <a:extLst>
                  <a:ext uri="{FF2B5EF4-FFF2-40B4-BE49-F238E27FC236}">
                    <a16:creationId xmlns:a16="http://schemas.microsoft.com/office/drawing/2014/main" id="{5097DE4F-8651-6343-BFFE-AF5A6F42F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38" name="Rectangle 1979">
                <a:extLst>
                  <a:ext uri="{FF2B5EF4-FFF2-40B4-BE49-F238E27FC236}">
                    <a16:creationId xmlns:a16="http://schemas.microsoft.com/office/drawing/2014/main" id="{89B5CD6B-CFEC-AF4A-AD13-6A1A76F3D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39" name="Rectangle 1980">
                <a:extLst>
                  <a:ext uri="{FF2B5EF4-FFF2-40B4-BE49-F238E27FC236}">
                    <a16:creationId xmlns:a16="http://schemas.microsoft.com/office/drawing/2014/main" id="{0A6D2F34-7B77-4E46-8229-35F835EB8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40" name="Rectangle 1981">
                <a:extLst>
                  <a:ext uri="{FF2B5EF4-FFF2-40B4-BE49-F238E27FC236}">
                    <a16:creationId xmlns:a16="http://schemas.microsoft.com/office/drawing/2014/main" id="{DFFCBF5F-2C4B-4D4D-A248-A214683C6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41" name="Rectangle 1982">
                <a:extLst>
                  <a:ext uri="{FF2B5EF4-FFF2-40B4-BE49-F238E27FC236}">
                    <a16:creationId xmlns:a16="http://schemas.microsoft.com/office/drawing/2014/main" id="{CCD87751-27A8-904B-A207-7759E36A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42" name="Rectangle 1983">
                <a:extLst>
                  <a:ext uri="{FF2B5EF4-FFF2-40B4-BE49-F238E27FC236}">
                    <a16:creationId xmlns:a16="http://schemas.microsoft.com/office/drawing/2014/main" id="{2F38A857-8B2C-9340-AD91-10FC03828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43" name="Rectangle 1984">
                <a:extLst>
                  <a:ext uri="{FF2B5EF4-FFF2-40B4-BE49-F238E27FC236}">
                    <a16:creationId xmlns:a16="http://schemas.microsoft.com/office/drawing/2014/main" id="{A2F5A343-DCAE-F24C-BCAC-F5763C02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44" name="Rectangle 1985">
                <a:extLst>
                  <a:ext uri="{FF2B5EF4-FFF2-40B4-BE49-F238E27FC236}">
                    <a16:creationId xmlns:a16="http://schemas.microsoft.com/office/drawing/2014/main" id="{D4EAD0F2-3F2A-AA42-96AE-AC8D6968F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45" name="Rectangle 1986">
                <a:extLst>
                  <a:ext uri="{FF2B5EF4-FFF2-40B4-BE49-F238E27FC236}">
                    <a16:creationId xmlns:a16="http://schemas.microsoft.com/office/drawing/2014/main" id="{DE7EFA26-FDD4-754B-9CE7-33F341FF5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46" name="Rectangle 1987">
                <a:extLst>
                  <a:ext uri="{FF2B5EF4-FFF2-40B4-BE49-F238E27FC236}">
                    <a16:creationId xmlns:a16="http://schemas.microsoft.com/office/drawing/2014/main" id="{8EF9972B-91F9-2340-B591-E94EDAC31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47" name="Rectangle 1988">
                <a:extLst>
                  <a:ext uri="{FF2B5EF4-FFF2-40B4-BE49-F238E27FC236}">
                    <a16:creationId xmlns:a16="http://schemas.microsoft.com/office/drawing/2014/main" id="{BD205A84-21D4-884B-B473-5B329BBA8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48" name="Rectangle 1989">
                <a:extLst>
                  <a:ext uri="{FF2B5EF4-FFF2-40B4-BE49-F238E27FC236}">
                    <a16:creationId xmlns:a16="http://schemas.microsoft.com/office/drawing/2014/main" id="{9701FA1A-2735-5D45-8005-BE976FEAE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49" name="Rectangle 1990">
                <a:extLst>
                  <a:ext uri="{FF2B5EF4-FFF2-40B4-BE49-F238E27FC236}">
                    <a16:creationId xmlns:a16="http://schemas.microsoft.com/office/drawing/2014/main" id="{835EB787-5D11-764B-B287-852C77793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50" name="Rectangle 1991">
                <a:extLst>
                  <a:ext uri="{FF2B5EF4-FFF2-40B4-BE49-F238E27FC236}">
                    <a16:creationId xmlns:a16="http://schemas.microsoft.com/office/drawing/2014/main" id="{9BCBBCB8-EBD7-7143-95EE-A2122ACDE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51" name="Rectangle 1992">
                <a:extLst>
                  <a:ext uri="{FF2B5EF4-FFF2-40B4-BE49-F238E27FC236}">
                    <a16:creationId xmlns:a16="http://schemas.microsoft.com/office/drawing/2014/main" id="{CA70D866-50BE-374D-965F-C0891E294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52" name="Rectangle 1993">
                <a:extLst>
                  <a:ext uri="{FF2B5EF4-FFF2-40B4-BE49-F238E27FC236}">
                    <a16:creationId xmlns:a16="http://schemas.microsoft.com/office/drawing/2014/main" id="{8E5DF767-8081-C64E-A51D-CA80ED56B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53" name="Rectangle 1994">
                <a:extLst>
                  <a:ext uri="{FF2B5EF4-FFF2-40B4-BE49-F238E27FC236}">
                    <a16:creationId xmlns:a16="http://schemas.microsoft.com/office/drawing/2014/main" id="{8FB0053A-D78A-F041-A00A-90BB69B06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7599" name="Group 1457">
              <a:extLst>
                <a:ext uri="{FF2B5EF4-FFF2-40B4-BE49-F238E27FC236}">
                  <a16:creationId xmlns:a16="http://schemas.microsoft.com/office/drawing/2014/main" id="{14BC1BD9-D093-914B-96CC-CB7DC7A011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5297" y="1394996"/>
              <a:ext cx="1114185" cy="751417"/>
              <a:chOff x="517764" y="1384300"/>
              <a:chExt cx="1114185" cy="751417"/>
            </a:xfrm>
          </p:grpSpPr>
          <p:sp>
            <p:nvSpPr>
              <p:cNvPr id="1942" name="Rectangle 1941">
                <a:extLst>
                  <a:ext uri="{FF2B5EF4-FFF2-40B4-BE49-F238E27FC236}">
                    <a16:creationId xmlns:a16="http://schemas.microsoft.com/office/drawing/2014/main" id="{400C752E-B14C-E347-996F-B2AAD657DF16}"/>
                  </a:ext>
                </a:extLst>
              </p:cNvPr>
              <p:cNvSpPr/>
              <p:nvPr/>
            </p:nvSpPr>
            <p:spPr bwMode="auto">
              <a:xfrm>
                <a:off x="517679" y="1384799"/>
                <a:ext cx="1114332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601" name="Rectangle 1942">
                <a:extLst>
                  <a:ext uri="{FF2B5EF4-FFF2-40B4-BE49-F238E27FC236}">
                    <a16:creationId xmlns:a16="http://schemas.microsoft.com/office/drawing/2014/main" id="{717E29A7-2D91-E346-9241-EF7E64105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02" name="Rectangle 1943">
                <a:extLst>
                  <a:ext uri="{FF2B5EF4-FFF2-40B4-BE49-F238E27FC236}">
                    <a16:creationId xmlns:a16="http://schemas.microsoft.com/office/drawing/2014/main" id="{C6FDC8CB-A8DB-0046-B863-C4919B6A5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03" name="Rectangle 1944">
                <a:extLst>
                  <a:ext uri="{FF2B5EF4-FFF2-40B4-BE49-F238E27FC236}">
                    <a16:creationId xmlns:a16="http://schemas.microsoft.com/office/drawing/2014/main" id="{3592522B-FC2D-1A4E-9E9B-E7735DD7E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04" name="Rectangle 1945">
                <a:extLst>
                  <a:ext uri="{FF2B5EF4-FFF2-40B4-BE49-F238E27FC236}">
                    <a16:creationId xmlns:a16="http://schemas.microsoft.com/office/drawing/2014/main" id="{24644FDD-4527-C045-9661-9827896E8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05" name="Rectangle 1946">
                <a:extLst>
                  <a:ext uri="{FF2B5EF4-FFF2-40B4-BE49-F238E27FC236}">
                    <a16:creationId xmlns:a16="http://schemas.microsoft.com/office/drawing/2014/main" id="{D256DAF7-6C06-9544-BFF8-6762166E6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06" name="Rectangle 1947">
                <a:extLst>
                  <a:ext uri="{FF2B5EF4-FFF2-40B4-BE49-F238E27FC236}">
                    <a16:creationId xmlns:a16="http://schemas.microsoft.com/office/drawing/2014/main" id="{DE4FB62F-3618-624E-BB7B-7C9AF1C31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07" name="Rectangle 1948">
                <a:extLst>
                  <a:ext uri="{FF2B5EF4-FFF2-40B4-BE49-F238E27FC236}">
                    <a16:creationId xmlns:a16="http://schemas.microsoft.com/office/drawing/2014/main" id="{31169A3A-8E6B-1B4E-8BAD-9863E8411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08" name="Rectangle 1949">
                <a:extLst>
                  <a:ext uri="{FF2B5EF4-FFF2-40B4-BE49-F238E27FC236}">
                    <a16:creationId xmlns:a16="http://schemas.microsoft.com/office/drawing/2014/main" id="{4CA7C186-46B1-8340-B30A-ED34CA015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09" name="Rectangle 1950">
                <a:extLst>
                  <a:ext uri="{FF2B5EF4-FFF2-40B4-BE49-F238E27FC236}">
                    <a16:creationId xmlns:a16="http://schemas.microsoft.com/office/drawing/2014/main" id="{7661331E-11BA-534E-828F-D245A11C6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10" name="Rectangle 1951">
                <a:extLst>
                  <a:ext uri="{FF2B5EF4-FFF2-40B4-BE49-F238E27FC236}">
                    <a16:creationId xmlns:a16="http://schemas.microsoft.com/office/drawing/2014/main" id="{076611BE-BCD0-7F4C-AE9D-869840D47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11" name="Rectangle 1952">
                <a:extLst>
                  <a:ext uri="{FF2B5EF4-FFF2-40B4-BE49-F238E27FC236}">
                    <a16:creationId xmlns:a16="http://schemas.microsoft.com/office/drawing/2014/main" id="{B1EA5A9A-B202-CB42-A30C-87ADE2FAA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12" name="Rectangle 1953">
                <a:extLst>
                  <a:ext uri="{FF2B5EF4-FFF2-40B4-BE49-F238E27FC236}">
                    <a16:creationId xmlns:a16="http://schemas.microsoft.com/office/drawing/2014/main" id="{E0758630-B705-0547-B689-ADCB32C76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13" name="Rectangle 1954">
                <a:extLst>
                  <a:ext uri="{FF2B5EF4-FFF2-40B4-BE49-F238E27FC236}">
                    <a16:creationId xmlns:a16="http://schemas.microsoft.com/office/drawing/2014/main" id="{3E6BE922-3837-AB44-9302-7FDA8799E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14" name="Rectangle 1955">
                <a:extLst>
                  <a:ext uri="{FF2B5EF4-FFF2-40B4-BE49-F238E27FC236}">
                    <a16:creationId xmlns:a16="http://schemas.microsoft.com/office/drawing/2014/main" id="{AECF0672-7AFE-9E42-A0F5-FE5A51F27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15" name="Rectangle 1956">
                <a:extLst>
                  <a:ext uri="{FF2B5EF4-FFF2-40B4-BE49-F238E27FC236}">
                    <a16:creationId xmlns:a16="http://schemas.microsoft.com/office/drawing/2014/main" id="{7A7CF7E9-8320-4945-9713-1A0880D17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16" name="Rectangle 1957">
                <a:extLst>
                  <a:ext uri="{FF2B5EF4-FFF2-40B4-BE49-F238E27FC236}">
                    <a16:creationId xmlns:a16="http://schemas.microsoft.com/office/drawing/2014/main" id="{1CE931C3-2991-F544-B1BB-392DF43E6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17" name="Rectangle 1958">
                <a:extLst>
                  <a:ext uri="{FF2B5EF4-FFF2-40B4-BE49-F238E27FC236}">
                    <a16:creationId xmlns:a16="http://schemas.microsoft.com/office/drawing/2014/main" id="{483C70AB-FB13-334B-A911-4F0C1F111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18" name="Rectangle 1959">
                <a:extLst>
                  <a:ext uri="{FF2B5EF4-FFF2-40B4-BE49-F238E27FC236}">
                    <a16:creationId xmlns:a16="http://schemas.microsoft.com/office/drawing/2014/main" id="{315EBD6B-F93D-7346-9C30-CE31EEAB4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19" name="Rectangle 1960">
                <a:extLst>
                  <a:ext uri="{FF2B5EF4-FFF2-40B4-BE49-F238E27FC236}">
                    <a16:creationId xmlns:a16="http://schemas.microsoft.com/office/drawing/2014/main" id="{E4B8E6EB-DE81-004C-8173-1657953B6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20" name="Rectangle 1961">
                <a:extLst>
                  <a:ext uri="{FF2B5EF4-FFF2-40B4-BE49-F238E27FC236}">
                    <a16:creationId xmlns:a16="http://schemas.microsoft.com/office/drawing/2014/main" id="{6C1FCDA8-744E-EE46-9B1A-224BABD94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21" name="Rectangle 1962">
                <a:extLst>
                  <a:ext uri="{FF2B5EF4-FFF2-40B4-BE49-F238E27FC236}">
                    <a16:creationId xmlns:a16="http://schemas.microsoft.com/office/drawing/2014/main" id="{ADF8ECCB-C1E8-D340-A38E-19B1C373B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22" name="Rectangle 1963">
                <a:extLst>
                  <a:ext uri="{FF2B5EF4-FFF2-40B4-BE49-F238E27FC236}">
                    <a16:creationId xmlns:a16="http://schemas.microsoft.com/office/drawing/2014/main" id="{F97AE556-9C72-6E42-9F19-06C142D15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23" name="Rectangle 1964">
                <a:extLst>
                  <a:ext uri="{FF2B5EF4-FFF2-40B4-BE49-F238E27FC236}">
                    <a16:creationId xmlns:a16="http://schemas.microsoft.com/office/drawing/2014/main" id="{3DC2A19F-E298-124A-8A79-483FEF976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24" name="Rectangle 1965">
                <a:extLst>
                  <a:ext uri="{FF2B5EF4-FFF2-40B4-BE49-F238E27FC236}">
                    <a16:creationId xmlns:a16="http://schemas.microsoft.com/office/drawing/2014/main" id="{D1C3BFA8-A429-BC4A-9F23-41AA757DE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25" name="Rectangle 1966">
                <a:extLst>
                  <a:ext uri="{FF2B5EF4-FFF2-40B4-BE49-F238E27FC236}">
                    <a16:creationId xmlns:a16="http://schemas.microsoft.com/office/drawing/2014/main" id="{3B87D6D0-CAB3-ED44-80AC-9F1CC2604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626" name="Rectangle 1967">
                <a:extLst>
                  <a:ext uri="{FF2B5EF4-FFF2-40B4-BE49-F238E27FC236}">
                    <a16:creationId xmlns:a16="http://schemas.microsoft.com/office/drawing/2014/main" id="{6096F030-ED71-A04B-BD5E-33347209E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27015" name="Group 2024">
            <a:extLst>
              <a:ext uri="{FF2B5EF4-FFF2-40B4-BE49-F238E27FC236}">
                <a16:creationId xmlns:a16="http://schemas.microsoft.com/office/drawing/2014/main" id="{D13E34EB-4537-8249-807A-50801BABBFCC}"/>
              </a:ext>
            </a:extLst>
          </p:cNvPr>
          <p:cNvGrpSpPr>
            <a:grpSpLocks/>
          </p:cNvGrpSpPr>
          <p:nvPr/>
        </p:nvGrpSpPr>
        <p:grpSpPr bwMode="auto">
          <a:xfrm>
            <a:off x="4733925" y="3082925"/>
            <a:ext cx="3954463" cy="877888"/>
            <a:chOff x="4545730" y="1328822"/>
            <a:chExt cx="3954134" cy="877859"/>
          </a:xfrm>
        </p:grpSpPr>
        <p:sp>
          <p:nvSpPr>
            <p:cNvPr id="2026" name="Rectangle 2025">
              <a:extLst>
                <a:ext uri="{FF2B5EF4-FFF2-40B4-BE49-F238E27FC236}">
                  <a16:creationId xmlns:a16="http://schemas.microsoft.com/office/drawing/2014/main" id="{EE670F60-B4A7-5041-9806-EBC3F066BAAF}"/>
                </a:ext>
              </a:extLst>
            </p:cNvPr>
            <p:cNvSpPr/>
            <p:nvPr/>
          </p:nvSpPr>
          <p:spPr bwMode="auto">
            <a:xfrm>
              <a:off x="4560017" y="1328822"/>
              <a:ext cx="3939847" cy="877859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ＭＳ Ｐゴシック" charset="-128"/>
                <a:cs typeface="+mn-cs"/>
              </a:endParaRPr>
            </a:p>
          </p:txBody>
        </p:sp>
        <p:grpSp>
          <p:nvGrpSpPr>
            <p:cNvPr id="127508" name="Group 1486">
              <a:extLst>
                <a:ext uri="{FF2B5EF4-FFF2-40B4-BE49-F238E27FC236}">
                  <a16:creationId xmlns:a16="http://schemas.microsoft.com/office/drawing/2014/main" id="{BBC757EF-8B92-744B-AC39-BA226C8E6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5730" y="1393547"/>
              <a:ext cx="463081" cy="747517"/>
              <a:chOff x="3940698" y="1394549"/>
              <a:chExt cx="463081" cy="747517"/>
            </a:xfrm>
          </p:grpSpPr>
          <p:sp>
            <p:nvSpPr>
              <p:cNvPr id="127593" name="Rectangle 2111">
                <a:extLst>
                  <a:ext uri="{FF2B5EF4-FFF2-40B4-BE49-F238E27FC236}">
                    <a16:creationId xmlns:a16="http://schemas.microsoft.com/office/drawing/2014/main" id="{C95191B3-A1E9-EE43-BB3F-478F7F6B1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141" y="1394549"/>
                <a:ext cx="336195" cy="747517"/>
              </a:xfrm>
              <a:prstGeom prst="rect">
                <a:avLst/>
              </a:prstGeom>
              <a:solidFill>
                <a:srgbClr val="8B9CC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94" name="TextBox 2112">
                <a:extLst>
                  <a:ext uri="{FF2B5EF4-FFF2-40B4-BE49-F238E27FC236}">
                    <a16:creationId xmlns:a16="http://schemas.microsoft.com/office/drawing/2014/main" id="{2827EEAB-2716-094C-BA47-627695C64F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0698" y="1622113"/>
                <a:ext cx="463081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yriad Pro Black"/>
                    <a:ea typeface="ＭＳ Ｐゴシック" panose="020B0600070205080204" pitchFamily="34" charset="-128"/>
                    <a:cs typeface="+mn-cs"/>
                  </a:rPr>
                  <a:t>Tex</a:t>
                </a:r>
              </a:p>
            </p:txBody>
          </p:sp>
        </p:grpSp>
        <p:grpSp>
          <p:nvGrpSpPr>
            <p:cNvPr id="127509" name="Group 1428">
              <a:extLst>
                <a:ext uri="{FF2B5EF4-FFF2-40B4-BE49-F238E27FC236}">
                  <a16:creationId xmlns:a16="http://schemas.microsoft.com/office/drawing/2014/main" id="{649D20F1-842B-2742-8D1C-04B7B1D7A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3845" y="1389648"/>
              <a:ext cx="1114185" cy="751417"/>
              <a:chOff x="517764" y="1384300"/>
              <a:chExt cx="1114185" cy="751417"/>
            </a:xfrm>
          </p:grpSpPr>
          <p:sp>
            <p:nvSpPr>
              <p:cNvPr id="2085" name="Rectangle 2084">
                <a:extLst>
                  <a:ext uri="{FF2B5EF4-FFF2-40B4-BE49-F238E27FC236}">
                    <a16:creationId xmlns:a16="http://schemas.microsoft.com/office/drawing/2014/main" id="{47A5F513-B568-EF43-8C01-4867D90A02DD}"/>
                  </a:ext>
                </a:extLst>
              </p:cNvPr>
              <p:cNvSpPr/>
              <p:nvPr/>
            </p:nvSpPr>
            <p:spPr bwMode="auto">
              <a:xfrm>
                <a:off x="517287" y="1383797"/>
                <a:ext cx="1114332" cy="7524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567" name="Rectangle 2085">
                <a:extLst>
                  <a:ext uri="{FF2B5EF4-FFF2-40B4-BE49-F238E27FC236}">
                    <a16:creationId xmlns:a16="http://schemas.microsoft.com/office/drawing/2014/main" id="{7C592508-F555-444D-88AA-F6088327F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68" name="Rectangle 2086">
                <a:extLst>
                  <a:ext uri="{FF2B5EF4-FFF2-40B4-BE49-F238E27FC236}">
                    <a16:creationId xmlns:a16="http://schemas.microsoft.com/office/drawing/2014/main" id="{2CFF0BD6-AC95-D542-AF3F-DBB30700A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69" name="Rectangle 2087">
                <a:extLst>
                  <a:ext uri="{FF2B5EF4-FFF2-40B4-BE49-F238E27FC236}">
                    <a16:creationId xmlns:a16="http://schemas.microsoft.com/office/drawing/2014/main" id="{0895EBE6-1AFD-C746-9CBF-F5CF9FC91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70" name="Rectangle 2088">
                <a:extLst>
                  <a:ext uri="{FF2B5EF4-FFF2-40B4-BE49-F238E27FC236}">
                    <a16:creationId xmlns:a16="http://schemas.microsoft.com/office/drawing/2014/main" id="{4D2FE276-250B-994C-A638-35DEA5CCC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71" name="Rectangle 2089">
                <a:extLst>
                  <a:ext uri="{FF2B5EF4-FFF2-40B4-BE49-F238E27FC236}">
                    <a16:creationId xmlns:a16="http://schemas.microsoft.com/office/drawing/2014/main" id="{B20F93BD-E13D-7748-9767-4217D30E2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72" name="Rectangle 2090">
                <a:extLst>
                  <a:ext uri="{FF2B5EF4-FFF2-40B4-BE49-F238E27FC236}">
                    <a16:creationId xmlns:a16="http://schemas.microsoft.com/office/drawing/2014/main" id="{3AB0FF9C-799F-324D-93A9-9DD29AD70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73" name="Rectangle 2091">
                <a:extLst>
                  <a:ext uri="{FF2B5EF4-FFF2-40B4-BE49-F238E27FC236}">
                    <a16:creationId xmlns:a16="http://schemas.microsoft.com/office/drawing/2014/main" id="{E3124DD1-AA72-764F-A2A6-F24297FC3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74" name="Rectangle 2092">
                <a:extLst>
                  <a:ext uri="{FF2B5EF4-FFF2-40B4-BE49-F238E27FC236}">
                    <a16:creationId xmlns:a16="http://schemas.microsoft.com/office/drawing/2014/main" id="{9B4BE348-4322-E140-BEDB-9436D44A3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75" name="Rectangle 2093">
                <a:extLst>
                  <a:ext uri="{FF2B5EF4-FFF2-40B4-BE49-F238E27FC236}">
                    <a16:creationId xmlns:a16="http://schemas.microsoft.com/office/drawing/2014/main" id="{5C428F3E-ABE5-A64B-89CE-0576B6397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76" name="Rectangle 2094">
                <a:extLst>
                  <a:ext uri="{FF2B5EF4-FFF2-40B4-BE49-F238E27FC236}">
                    <a16:creationId xmlns:a16="http://schemas.microsoft.com/office/drawing/2014/main" id="{7F51D701-4891-1F43-B5C3-3FC569F69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77" name="Rectangle 2095">
                <a:extLst>
                  <a:ext uri="{FF2B5EF4-FFF2-40B4-BE49-F238E27FC236}">
                    <a16:creationId xmlns:a16="http://schemas.microsoft.com/office/drawing/2014/main" id="{920234FE-5EC6-7C43-BBE9-03322820E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78" name="Rectangle 2096">
                <a:extLst>
                  <a:ext uri="{FF2B5EF4-FFF2-40B4-BE49-F238E27FC236}">
                    <a16:creationId xmlns:a16="http://schemas.microsoft.com/office/drawing/2014/main" id="{818FD546-A0AC-F241-85E8-CABBE9B42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79" name="Rectangle 2097">
                <a:extLst>
                  <a:ext uri="{FF2B5EF4-FFF2-40B4-BE49-F238E27FC236}">
                    <a16:creationId xmlns:a16="http://schemas.microsoft.com/office/drawing/2014/main" id="{8A823BF6-37C6-ED42-9AFC-F84A347EF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80" name="Rectangle 2098">
                <a:extLst>
                  <a:ext uri="{FF2B5EF4-FFF2-40B4-BE49-F238E27FC236}">
                    <a16:creationId xmlns:a16="http://schemas.microsoft.com/office/drawing/2014/main" id="{D5159453-D63F-6E4C-8D93-563A93D37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81" name="Rectangle 2099">
                <a:extLst>
                  <a:ext uri="{FF2B5EF4-FFF2-40B4-BE49-F238E27FC236}">
                    <a16:creationId xmlns:a16="http://schemas.microsoft.com/office/drawing/2014/main" id="{18225223-5602-BF4E-8608-33457709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82" name="Rectangle 2100">
                <a:extLst>
                  <a:ext uri="{FF2B5EF4-FFF2-40B4-BE49-F238E27FC236}">
                    <a16:creationId xmlns:a16="http://schemas.microsoft.com/office/drawing/2014/main" id="{34562DB0-B728-BA4F-BE31-3E4D11DBC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83" name="Rectangle 2101">
                <a:extLst>
                  <a:ext uri="{FF2B5EF4-FFF2-40B4-BE49-F238E27FC236}">
                    <a16:creationId xmlns:a16="http://schemas.microsoft.com/office/drawing/2014/main" id="{63237BAC-1384-214C-9C0D-87C08A53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84" name="Rectangle 2102">
                <a:extLst>
                  <a:ext uri="{FF2B5EF4-FFF2-40B4-BE49-F238E27FC236}">
                    <a16:creationId xmlns:a16="http://schemas.microsoft.com/office/drawing/2014/main" id="{2C599153-ED2C-F94E-9911-E67369AC3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85" name="Rectangle 2103">
                <a:extLst>
                  <a:ext uri="{FF2B5EF4-FFF2-40B4-BE49-F238E27FC236}">
                    <a16:creationId xmlns:a16="http://schemas.microsoft.com/office/drawing/2014/main" id="{B7F6A2DE-2F6E-FE42-BF56-34631EC39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86" name="Rectangle 2104">
                <a:extLst>
                  <a:ext uri="{FF2B5EF4-FFF2-40B4-BE49-F238E27FC236}">
                    <a16:creationId xmlns:a16="http://schemas.microsoft.com/office/drawing/2014/main" id="{C2D1FC16-8B63-3F4B-99E8-BF2EE4EE1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87" name="Rectangle 2105">
                <a:extLst>
                  <a:ext uri="{FF2B5EF4-FFF2-40B4-BE49-F238E27FC236}">
                    <a16:creationId xmlns:a16="http://schemas.microsoft.com/office/drawing/2014/main" id="{779A8BBA-638B-5D47-BDBB-6BE7E4FFF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88" name="Rectangle 2106">
                <a:extLst>
                  <a:ext uri="{FF2B5EF4-FFF2-40B4-BE49-F238E27FC236}">
                    <a16:creationId xmlns:a16="http://schemas.microsoft.com/office/drawing/2014/main" id="{020784A9-9C15-ED4B-BBEA-224A76140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89" name="Rectangle 2107">
                <a:extLst>
                  <a:ext uri="{FF2B5EF4-FFF2-40B4-BE49-F238E27FC236}">
                    <a16:creationId xmlns:a16="http://schemas.microsoft.com/office/drawing/2014/main" id="{1BF29D65-24E5-604D-9DBF-49DF1DB57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90" name="Rectangle 2108">
                <a:extLst>
                  <a:ext uri="{FF2B5EF4-FFF2-40B4-BE49-F238E27FC236}">
                    <a16:creationId xmlns:a16="http://schemas.microsoft.com/office/drawing/2014/main" id="{5F5FDBF5-9774-6149-BCD4-41D1350F6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91" name="Rectangle 2109">
                <a:extLst>
                  <a:ext uri="{FF2B5EF4-FFF2-40B4-BE49-F238E27FC236}">
                    <a16:creationId xmlns:a16="http://schemas.microsoft.com/office/drawing/2014/main" id="{35FCD7EB-CB01-3941-8F86-5E8F2C3DE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92" name="Rectangle 2110">
                <a:extLst>
                  <a:ext uri="{FF2B5EF4-FFF2-40B4-BE49-F238E27FC236}">
                    <a16:creationId xmlns:a16="http://schemas.microsoft.com/office/drawing/2014/main" id="{CB2A2DC2-52BC-854B-B53C-5D4D82BD9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7510" name="Group 1429">
              <a:extLst>
                <a:ext uri="{FF2B5EF4-FFF2-40B4-BE49-F238E27FC236}">
                  <a16:creationId xmlns:a16="http://schemas.microsoft.com/office/drawing/2014/main" id="{4663E3A5-6399-6F4C-A9F7-9E2E58CDE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2245" y="1394996"/>
              <a:ext cx="1114185" cy="751417"/>
              <a:chOff x="517764" y="1384300"/>
              <a:chExt cx="1114185" cy="751417"/>
            </a:xfrm>
          </p:grpSpPr>
          <p:sp>
            <p:nvSpPr>
              <p:cNvPr id="2058" name="Rectangle 2057">
                <a:extLst>
                  <a:ext uri="{FF2B5EF4-FFF2-40B4-BE49-F238E27FC236}">
                    <a16:creationId xmlns:a16="http://schemas.microsoft.com/office/drawing/2014/main" id="{70B8B7F1-C6AD-A447-B7DF-8F84A5145C44}"/>
                  </a:ext>
                </a:extLst>
              </p:cNvPr>
              <p:cNvSpPr/>
              <p:nvPr/>
            </p:nvSpPr>
            <p:spPr bwMode="auto">
              <a:xfrm>
                <a:off x="517189" y="1384799"/>
                <a:ext cx="1114332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540" name="Rectangle 2058">
                <a:extLst>
                  <a:ext uri="{FF2B5EF4-FFF2-40B4-BE49-F238E27FC236}">
                    <a16:creationId xmlns:a16="http://schemas.microsoft.com/office/drawing/2014/main" id="{DF0B0169-6C1F-8449-9B27-8EE9CE635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41" name="Rectangle 2059">
                <a:extLst>
                  <a:ext uri="{FF2B5EF4-FFF2-40B4-BE49-F238E27FC236}">
                    <a16:creationId xmlns:a16="http://schemas.microsoft.com/office/drawing/2014/main" id="{D31DE383-B07F-2741-8415-4FC158F74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42" name="Rectangle 2060">
                <a:extLst>
                  <a:ext uri="{FF2B5EF4-FFF2-40B4-BE49-F238E27FC236}">
                    <a16:creationId xmlns:a16="http://schemas.microsoft.com/office/drawing/2014/main" id="{89B81DAE-4C18-7944-8918-981ED004B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43" name="Rectangle 2061">
                <a:extLst>
                  <a:ext uri="{FF2B5EF4-FFF2-40B4-BE49-F238E27FC236}">
                    <a16:creationId xmlns:a16="http://schemas.microsoft.com/office/drawing/2014/main" id="{132DD99B-6CE5-7842-90AF-CDFFAD8B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44" name="Rectangle 2062">
                <a:extLst>
                  <a:ext uri="{FF2B5EF4-FFF2-40B4-BE49-F238E27FC236}">
                    <a16:creationId xmlns:a16="http://schemas.microsoft.com/office/drawing/2014/main" id="{06620841-4387-8040-A237-AE2A1C186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45" name="Rectangle 2063">
                <a:extLst>
                  <a:ext uri="{FF2B5EF4-FFF2-40B4-BE49-F238E27FC236}">
                    <a16:creationId xmlns:a16="http://schemas.microsoft.com/office/drawing/2014/main" id="{8E762C6D-4B8C-6A44-86FF-F4F4693FF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46" name="Rectangle 2064">
                <a:extLst>
                  <a:ext uri="{FF2B5EF4-FFF2-40B4-BE49-F238E27FC236}">
                    <a16:creationId xmlns:a16="http://schemas.microsoft.com/office/drawing/2014/main" id="{2726C649-9E0D-E64F-8B14-DC4BAF398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47" name="Rectangle 2065">
                <a:extLst>
                  <a:ext uri="{FF2B5EF4-FFF2-40B4-BE49-F238E27FC236}">
                    <a16:creationId xmlns:a16="http://schemas.microsoft.com/office/drawing/2014/main" id="{6B84D1B0-DCF0-B44D-BA39-75D2AC651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48" name="Rectangle 2066">
                <a:extLst>
                  <a:ext uri="{FF2B5EF4-FFF2-40B4-BE49-F238E27FC236}">
                    <a16:creationId xmlns:a16="http://schemas.microsoft.com/office/drawing/2014/main" id="{2F14B1AC-F5F8-A243-ABE7-F4E512883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49" name="Rectangle 2067">
                <a:extLst>
                  <a:ext uri="{FF2B5EF4-FFF2-40B4-BE49-F238E27FC236}">
                    <a16:creationId xmlns:a16="http://schemas.microsoft.com/office/drawing/2014/main" id="{D4A0C394-2156-5F4D-9833-7279EEC97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50" name="Rectangle 2068">
                <a:extLst>
                  <a:ext uri="{FF2B5EF4-FFF2-40B4-BE49-F238E27FC236}">
                    <a16:creationId xmlns:a16="http://schemas.microsoft.com/office/drawing/2014/main" id="{B1E10311-B3BB-CC4B-97EE-CD291AB17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51" name="Rectangle 2069">
                <a:extLst>
                  <a:ext uri="{FF2B5EF4-FFF2-40B4-BE49-F238E27FC236}">
                    <a16:creationId xmlns:a16="http://schemas.microsoft.com/office/drawing/2014/main" id="{3A95BBF9-6E8D-A242-9A07-E5527A5E4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52" name="Rectangle 2070">
                <a:extLst>
                  <a:ext uri="{FF2B5EF4-FFF2-40B4-BE49-F238E27FC236}">
                    <a16:creationId xmlns:a16="http://schemas.microsoft.com/office/drawing/2014/main" id="{23C67B17-8296-C548-B695-323C7BC65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53" name="Rectangle 2071">
                <a:extLst>
                  <a:ext uri="{FF2B5EF4-FFF2-40B4-BE49-F238E27FC236}">
                    <a16:creationId xmlns:a16="http://schemas.microsoft.com/office/drawing/2014/main" id="{E545FC5E-8CA7-AC4A-BB3F-327B37542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54" name="Rectangle 2072">
                <a:extLst>
                  <a:ext uri="{FF2B5EF4-FFF2-40B4-BE49-F238E27FC236}">
                    <a16:creationId xmlns:a16="http://schemas.microsoft.com/office/drawing/2014/main" id="{7AD65582-3C59-2D45-9F68-68D385BDB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55" name="Rectangle 2073">
                <a:extLst>
                  <a:ext uri="{FF2B5EF4-FFF2-40B4-BE49-F238E27FC236}">
                    <a16:creationId xmlns:a16="http://schemas.microsoft.com/office/drawing/2014/main" id="{103F3A93-066C-C243-A5B4-A4D8F9F5F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56" name="Rectangle 2074">
                <a:extLst>
                  <a:ext uri="{FF2B5EF4-FFF2-40B4-BE49-F238E27FC236}">
                    <a16:creationId xmlns:a16="http://schemas.microsoft.com/office/drawing/2014/main" id="{22BCE690-DD0C-0348-9086-35794391B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57" name="Rectangle 2075">
                <a:extLst>
                  <a:ext uri="{FF2B5EF4-FFF2-40B4-BE49-F238E27FC236}">
                    <a16:creationId xmlns:a16="http://schemas.microsoft.com/office/drawing/2014/main" id="{94690A13-1055-B74A-803C-EA4C6B285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58" name="Rectangle 2076">
                <a:extLst>
                  <a:ext uri="{FF2B5EF4-FFF2-40B4-BE49-F238E27FC236}">
                    <a16:creationId xmlns:a16="http://schemas.microsoft.com/office/drawing/2014/main" id="{17E1FED3-82C1-9A40-8383-EA4DCA018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59" name="Rectangle 2077">
                <a:extLst>
                  <a:ext uri="{FF2B5EF4-FFF2-40B4-BE49-F238E27FC236}">
                    <a16:creationId xmlns:a16="http://schemas.microsoft.com/office/drawing/2014/main" id="{C8248779-01EC-2F41-A1AD-8A5D1B10C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60" name="Rectangle 2078">
                <a:extLst>
                  <a:ext uri="{FF2B5EF4-FFF2-40B4-BE49-F238E27FC236}">
                    <a16:creationId xmlns:a16="http://schemas.microsoft.com/office/drawing/2014/main" id="{521601AC-ADF9-B04B-BEB9-29016513A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61" name="Rectangle 2079">
                <a:extLst>
                  <a:ext uri="{FF2B5EF4-FFF2-40B4-BE49-F238E27FC236}">
                    <a16:creationId xmlns:a16="http://schemas.microsoft.com/office/drawing/2014/main" id="{F6D5FC75-2E17-1F47-BB93-A18685693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62" name="Rectangle 2080">
                <a:extLst>
                  <a:ext uri="{FF2B5EF4-FFF2-40B4-BE49-F238E27FC236}">
                    <a16:creationId xmlns:a16="http://schemas.microsoft.com/office/drawing/2014/main" id="{42CF61AC-A482-A646-824E-14557E525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63" name="Rectangle 2081">
                <a:extLst>
                  <a:ext uri="{FF2B5EF4-FFF2-40B4-BE49-F238E27FC236}">
                    <a16:creationId xmlns:a16="http://schemas.microsoft.com/office/drawing/2014/main" id="{8666377F-A541-2341-B806-FD8760448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64" name="Rectangle 2082">
                <a:extLst>
                  <a:ext uri="{FF2B5EF4-FFF2-40B4-BE49-F238E27FC236}">
                    <a16:creationId xmlns:a16="http://schemas.microsoft.com/office/drawing/2014/main" id="{FA9BFAF0-0EA8-4F49-B45D-5C958EB83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65" name="Rectangle 2083">
                <a:extLst>
                  <a:ext uri="{FF2B5EF4-FFF2-40B4-BE49-F238E27FC236}">
                    <a16:creationId xmlns:a16="http://schemas.microsoft.com/office/drawing/2014/main" id="{4DBC88C6-BC26-FE43-9125-62490F32E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7511" name="Group 1457">
              <a:extLst>
                <a:ext uri="{FF2B5EF4-FFF2-40B4-BE49-F238E27FC236}">
                  <a16:creationId xmlns:a16="http://schemas.microsoft.com/office/drawing/2014/main" id="{4044CDAA-5B38-0143-A6B3-C6512BEC8C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5297" y="1394996"/>
              <a:ext cx="1114185" cy="751417"/>
              <a:chOff x="517764" y="1384300"/>
              <a:chExt cx="1114185" cy="751417"/>
            </a:xfrm>
          </p:grpSpPr>
          <p:sp>
            <p:nvSpPr>
              <p:cNvPr id="2031" name="Rectangle 2030">
                <a:extLst>
                  <a:ext uri="{FF2B5EF4-FFF2-40B4-BE49-F238E27FC236}">
                    <a16:creationId xmlns:a16="http://schemas.microsoft.com/office/drawing/2014/main" id="{A3D83E1C-4044-1D4B-B0C6-77CBD6974E92}"/>
                  </a:ext>
                </a:extLst>
              </p:cNvPr>
              <p:cNvSpPr/>
              <p:nvPr/>
            </p:nvSpPr>
            <p:spPr bwMode="auto">
              <a:xfrm>
                <a:off x="517679" y="1384799"/>
                <a:ext cx="1114332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513" name="Rectangle 2031">
                <a:extLst>
                  <a:ext uri="{FF2B5EF4-FFF2-40B4-BE49-F238E27FC236}">
                    <a16:creationId xmlns:a16="http://schemas.microsoft.com/office/drawing/2014/main" id="{7C7BB0EA-3469-7041-AE13-55B4BD8C5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14" name="Rectangle 2032">
                <a:extLst>
                  <a:ext uri="{FF2B5EF4-FFF2-40B4-BE49-F238E27FC236}">
                    <a16:creationId xmlns:a16="http://schemas.microsoft.com/office/drawing/2014/main" id="{B4183754-B48C-4C4F-ADF3-D34B578EC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15" name="Rectangle 2033">
                <a:extLst>
                  <a:ext uri="{FF2B5EF4-FFF2-40B4-BE49-F238E27FC236}">
                    <a16:creationId xmlns:a16="http://schemas.microsoft.com/office/drawing/2014/main" id="{871412D4-59ED-1743-BD99-675866875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16" name="Rectangle 2034">
                <a:extLst>
                  <a:ext uri="{FF2B5EF4-FFF2-40B4-BE49-F238E27FC236}">
                    <a16:creationId xmlns:a16="http://schemas.microsoft.com/office/drawing/2014/main" id="{362F4402-05A3-F649-9367-DC314D098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17" name="Rectangle 2035">
                <a:extLst>
                  <a:ext uri="{FF2B5EF4-FFF2-40B4-BE49-F238E27FC236}">
                    <a16:creationId xmlns:a16="http://schemas.microsoft.com/office/drawing/2014/main" id="{3A74BCC1-0F82-964E-B4CD-9D41E8C7F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18" name="Rectangle 2036">
                <a:extLst>
                  <a:ext uri="{FF2B5EF4-FFF2-40B4-BE49-F238E27FC236}">
                    <a16:creationId xmlns:a16="http://schemas.microsoft.com/office/drawing/2014/main" id="{FACC1C77-47C6-2245-A6C8-34165BC85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19" name="Rectangle 2037">
                <a:extLst>
                  <a:ext uri="{FF2B5EF4-FFF2-40B4-BE49-F238E27FC236}">
                    <a16:creationId xmlns:a16="http://schemas.microsoft.com/office/drawing/2014/main" id="{A22EC339-C89A-AD4A-94A9-4A0A3177F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20" name="Rectangle 2038">
                <a:extLst>
                  <a:ext uri="{FF2B5EF4-FFF2-40B4-BE49-F238E27FC236}">
                    <a16:creationId xmlns:a16="http://schemas.microsoft.com/office/drawing/2014/main" id="{D2E087F7-51BF-A746-AF8F-21169B70D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21" name="Rectangle 2039">
                <a:extLst>
                  <a:ext uri="{FF2B5EF4-FFF2-40B4-BE49-F238E27FC236}">
                    <a16:creationId xmlns:a16="http://schemas.microsoft.com/office/drawing/2014/main" id="{49929EAE-B926-1444-B9DF-06F314397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22" name="Rectangle 2040">
                <a:extLst>
                  <a:ext uri="{FF2B5EF4-FFF2-40B4-BE49-F238E27FC236}">
                    <a16:creationId xmlns:a16="http://schemas.microsoft.com/office/drawing/2014/main" id="{27C11985-6492-0F47-BCC3-5E8DA3F2B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23" name="Rectangle 2041">
                <a:extLst>
                  <a:ext uri="{FF2B5EF4-FFF2-40B4-BE49-F238E27FC236}">
                    <a16:creationId xmlns:a16="http://schemas.microsoft.com/office/drawing/2014/main" id="{E6DEDD01-B576-7144-8CB4-0BBCDB276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24" name="Rectangle 2042">
                <a:extLst>
                  <a:ext uri="{FF2B5EF4-FFF2-40B4-BE49-F238E27FC236}">
                    <a16:creationId xmlns:a16="http://schemas.microsoft.com/office/drawing/2014/main" id="{2D9AAACC-4010-C74D-9C5A-FEBF2E56A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25" name="Rectangle 2043">
                <a:extLst>
                  <a:ext uri="{FF2B5EF4-FFF2-40B4-BE49-F238E27FC236}">
                    <a16:creationId xmlns:a16="http://schemas.microsoft.com/office/drawing/2014/main" id="{15274FD7-662D-724B-B7D1-0E5A54971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26" name="Rectangle 2044">
                <a:extLst>
                  <a:ext uri="{FF2B5EF4-FFF2-40B4-BE49-F238E27FC236}">
                    <a16:creationId xmlns:a16="http://schemas.microsoft.com/office/drawing/2014/main" id="{AF0E84A0-916E-844E-9E03-A0385BABB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27" name="Rectangle 2045">
                <a:extLst>
                  <a:ext uri="{FF2B5EF4-FFF2-40B4-BE49-F238E27FC236}">
                    <a16:creationId xmlns:a16="http://schemas.microsoft.com/office/drawing/2014/main" id="{7E930759-4A96-AF4C-97D2-C039414D5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28" name="Rectangle 2046">
                <a:extLst>
                  <a:ext uri="{FF2B5EF4-FFF2-40B4-BE49-F238E27FC236}">
                    <a16:creationId xmlns:a16="http://schemas.microsoft.com/office/drawing/2014/main" id="{F883D6EF-2BAC-2940-8719-98F2E4B2E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29" name="Rectangle 2047">
                <a:extLst>
                  <a:ext uri="{FF2B5EF4-FFF2-40B4-BE49-F238E27FC236}">
                    <a16:creationId xmlns:a16="http://schemas.microsoft.com/office/drawing/2014/main" id="{09B2433F-F5BF-4E40-A96F-F0C4C6C35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30" name="Rectangle 2048">
                <a:extLst>
                  <a:ext uri="{FF2B5EF4-FFF2-40B4-BE49-F238E27FC236}">
                    <a16:creationId xmlns:a16="http://schemas.microsoft.com/office/drawing/2014/main" id="{80F69A94-2059-B346-ACBF-7A121FD32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31" name="Rectangle 2049">
                <a:extLst>
                  <a:ext uri="{FF2B5EF4-FFF2-40B4-BE49-F238E27FC236}">
                    <a16:creationId xmlns:a16="http://schemas.microsoft.com/office/drawing/2014/main" id="{51AD5D51-3C88-AE4E-9120-E0FC351EA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32" name="Rectangle 2050">
                <a:extLst>
                  <a:ext uri="{FF2B5EF4-FFF2-40B4-BE49-F238E27FC236}">
                    <a16:creationId xmlns:a16="http://schemas.microsoft.com/office/drawing/2014/main" id="{8354308B-6D85-6945-99AC-5E5E7973D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33" name="Rectangle 2051">
                <a:extLst>
                  <a:ext uri="{FF2B5EF4-FFF2-40B4-BE49-F238E27FC236}">
                    <a16:creationId xmlns:a16="http://schemas.microsoft.com/office/drawing/2014/main" id="{CDBB25D1-2F02-8948-B117-18474D127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34" name="Rectangle 2052">
                <a:extLst>
                  <a:ext uri="{FF2B5EF4-FFF2-40B4-BE49-F238E27FC236}">
                    <a16:creationId xmlns:a16="http://schemas.microsoft.com/office/drawing/2014/main" id="{D685EA78-19DA-DB4A-94DE-5EECAF087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35" name="Rectangle 2053">
                <a:extLst>
                  <a:ext uri="{FF2B5EF4-FFF2-40B4-BE49-F238E27FC236}">
                    <a16:creationId xmlns:a16="http://schemas.microsoft.com/office/drawing/2014/main" id="{FB45265E-98C6-A046-B6ED-BC3B5F5A4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36" name="Rectangle 2054">
                <a:extLst>
                  <a:ext uri="{FF2B5EF4-FFF2-40B4-BE49-F238E27FC236}">
                    <a16:creationId xmlns:a16="http://schemas.microsoft.com/office/drawing/2014/main" id="{7C9C6C94-AB93-B74B-AE01-2FAA0D47C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37" name="Rectangle 2055">
                <a:extLst>
                  <a:ext uri="{FF2B5EF4-FFF2-40B4-BE49-F238E27FC236}">
                    <a16:creationId xmlns:a16="http://schemas.microsoft.com/office/drawing/2014/main" id="{F1DCF4FF-E0B8-774E-8972-A90A058F6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38" name="Rectangle 2056">
                <a:extLst>
                  <a:ext uri="{FF2B5EF4-FFF2-40B4-BE49-F238E27FC236}">
                    <a16:creationId xmlns:a16="http://schemas.microsoft.com/office/drawing/2014/main" id="{5703DB50-1E7F-C849-9CE3-7E31D58C7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27016" name="Group 2113">
            <a:extLst>
              <a:ext uri="{FF2B5EF4-FFF2-40B4-BE49-F238E27FC236}">
                <a16:creationId xmlns:a16="http://schemas.microsoft.com/office/drawing/2014/main" id="{CE91009E-C52B-2C46-879D-0BB9022DEBB7}"/>
              </a:ext>
            </a:extLst>
          </p:cNvPr>
          <p:cNvGrpSpPr>
            <a:grpSpLocks/>
          </p:cNvGrpSpPr>
          <p:nvPr/>
        </p:nvGrpSpPr>
        <p:grpSpPr bwMode="auto">
          <a:xfrm>
            <a:off x="4733925" y="3962400"/>
            <a:ext cx="3954463" cy="877888"/>
            <a:chOff x="4545730" y="1328822"/>
            <a:chExt cx="3954134" cy="877859"/>
          </a:xfrm>
        </p:grpSpPr>
        <p:sp>
          <p:nvSpPr>
            <p:cNvPr id="2115" name="Rectangle 2114">
              <a:extLst>
                <a:ext uri="{FF2B5EF4-FFF2-40B4-BE49-F238E27FC236}">
                  <a16:creationId xmlns:a16="http://schemas.microsoft.com/office/drawing/2014/main" id="{5DEA295D-7961-2C48-9B8D-2F4893BD22E1}"/>
                </a:ext>
              </a:extLst>
            </p:cNvPr>
            <p:cNvSpPr/>
            <p:nvPr/>
          </p:nvSpPr>
          <p:spPr bwMode="auto">
            <a:xfrm>
              <a:off x="4560017" y="1328822"/>
              <a:ext cx="3939847" cy="877859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ＭＳ Ｐゴシック" charset="-128"/>
                <a:cs typeface="+mn-cs"/>
              </a:endParaRPr>
            </a:p>
          </p:txBody>
        </p:sp>
        <p:grpSp>
          <p:nvGrpSpPr>
            <p:cNvPr id="127420" name="Group 1486">
              <a:extLst>
                <a:ext uri="{FF2B5EF4-FFF2-40B4-BE49-F238E27FC236}">
                  <a16:creationId xmlns:a16="http://schemas.microsoft.com/office/drawing/2014/main" id="{F6973A36-F0B0-1F49-8248-4924E38208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5730" y="1393547"/>
              <a:ext cx="463081" cy="747517"/>
              <a:chOff x="3940698" y="1394549"/>
              <a:chExt cx="463081" cy="747517"/>
            </a:xfrm>
          </p:grpSpPr>
          <p:sp>
            <p:nvSpPr>
              <p:cNvPr id="127505" name="Rectangle 2200">
                <a:extLst>
                  <a:ext uri="{FF2B5EF4-FFF2-40B4-BE49-F238E27FC236}">
                    <a16:creationId xmlns:a16="http://schemas.microsoft.com/office/drawing/2014/main" id="{87D650B0-1331-6347-B493-1ABA6B59C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141" y="1394549"/>
                <a:ext cx="336195" cy="747517"/>
              </a:xfrm>
              <a:prstGeom prst="rect">
                <a:avLst/>
              </a:prstGeom>
              <a:solidFill>
                <a:srgbClr val="8B9CC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06" name="TextBox 2201">
                <a:extLst>
                  <a:ext uri="{FF2B5EF4-FFF2-40B4-BE49-F238E27FC236}">
                    <a16:creationId xmlns:a16="http://schemas.microsoft.com/office/drawing/2014/main" id="{1C76240E-95DC-344D-943D-AC43C81D1A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0698" y="1622113"/>
                <a:ext cx="463081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yriad Pro Black"/>
                    <a:ea typeface="ＭＳ Ｐゴシック" panose="020B0600070205080204" pitchFamily="34" charset="-128"/>
                    <a:cs typeface="+mn-cs"/>
                  </a:rPr>
                  <a:t>Tex</a:t>
                </a:r>
              </a:p>
            </p:txBody>
          </p:sp>
        </p:grpSp>
        <p:grpSp>
          <p:nvGrpSpPr>
            <p:cNvPr id="127421" name="Group 1428">
              <a:extLst>
                <a:ext uri="{FF2B5EF4-FFF2-40B4-BE49-F238E27FC236}">
                  <a16:creationId xmlns:a16="http://schemas.microsoft.com/office/drawing/2014/main" id="{E00BAA86-7870-8747-BB0C-811D55ADF0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3845" y="1389648"/>
              <a:ext cx="1114185" cy="751417"/>
              <a:chOff x="517764" y="1384300"/>
              <a:chExt cx="1114185" cy="751417"/>
            </a:xfrm>
          </p:grpSpPr>
          <p:sp>
            <p:nvSpPr>
              <p:cNvPr id="2174" name="Rectangle 2173">
                <a:extLst>
                  <a:ext uri="{FF2B5EF4-FFF2-40B4-BE49-F238E27FC236}">
                    <a16:creationId xmlns:a16="http://schemas.microsoft.com/office/drawing/2014/main" id="{A4AC1710-A2EE-234B-B713-69B6ED23A409}"/>
                  </a:ext>
                </a:extLst>
              </p:cNvPr>
              <p:cNvSpPr/>
              <p:nvPr/>
            </p:nvSpPr>
            <p:spPr bwMode="auto">
              <a:xfrm>
                <a:off x="517287" y="1383797"/>
                <a:ext cx="1114332" cy="7524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479" name="Rectangle 2174">
                <a:extLst>
                  <a:ext uri="{FF2B5EF4-FFF2-40B4-BE49-F238E27FC236}">
                    <a16:creationId xmlns:a16="http://schemas.microsoft.com/office/drawing/2014/main" id="{7C347C76-5810-D843-8046-BCD4AC01C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80" name="Rectangle 2175">
                <a:extLst>
                  <a:ext uri="{FF2B5EF4-FFF2-40B4-BE49-F238E27FC236}">
                    <a16:creationId xmlns:a16="http://schemas.microsoft.com/office/drawing/2014/main" id="{6C001DA1-2D80-3748-B6C4-BCC83C72B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81" name="Rectangle 2176">
                <a:extLst>
                  <a:ext uri="{FF2B5EF4-FFF2-40B4-BE49-F238E27FC236}">
                    <a16:creationId xmlns:a16="http://schemas.microsoft.com/office/drawing/2014/main" id="{5FA2FA31-AFFA-E945-AD10-266BC184F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82" name="Rectangle 2177">
                <a:extLst>
                  <a:ext uri="{FF2B5EF4-FFF2-40B4-BE49-F238E27FC236}">
                    <a16:creationId xmlns:a16="http://schemas.microsoft.com/office/drawing/2014/main" id="{FFADFA4C-AEE0-EA45-87E4-EBE369D20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83" name="Rectangle 2178">
                <a:extLst>
                  <a:ext uri="{FF2B5EF4-FFF2-40B4-BE49-F238E27FC236}">
                    <a16:creationId xmlns:a16="http://schemas.microsoft.com/office/drawing/2014/main" id="{C6E7868D-28C0-B64C-A67F-222368C27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84" name="Rectangle 2179">
                <a:extLst>
                  <a:ext uri="{FF2B5EF4-FFF2-40B4-BE49-F238E27FC236}">
                    <a16:creationId xmlns:a16="http://schemas.microsoft.com/office/drawing/2014/main" id="{6C576525-CE9C-A74F-9A64-A5D342933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85" name="Rectangle 2180">
                <a:extLst>
                  <a:ext uri="{FF2B5EF4-FFF2-40B4-BE49-F238E27FC236}">
                    <a16:creationId xmlns:a16="http://schemas.microsoft.com/office/drawing/2014/main" id="{33B1FA0E-54F6-DE41-8304-E965CA09D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86" name="Rectangle 2181">
                <a:extLst>
                  <a:ext uri="{FF2B5EF4-FFF2-40B4-BE49-F238E27FC236}">
                    <a16:creationId xmlns:a16="http://schemas.microsoft.com/office/drawing/2014/main" id="{A345BBC5-8FE9-5A46-B7AF-E232FE43C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87" name="Rectangle 2182">
                <a:extLst>
                  <a:ext uri="{FF2B5EF4-FFF2-40B4-BE49-F238E27FC236}">
                    <a16:creationId xmlns:a16="http://schemas.microsoft.com/office/drawing/2014/main" id="{514D32E8-0609-3843-8F99-D115021B0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88" name="Rectangle 2183">
                <a:extLst>
                  <a:ext uri="{FF2B5EF4-FFF2-40B4-BE49-F238E27FC236}">
                    <a16:creationId xmlns:a16="http://schemas.microsoft.com/office/drawing/2014/main" id="{02453EAD-46F3-E540-9B3D-36E9AB203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89" name="Rectangle 2184">
                <a:extLst>
                  <a:ext uri="{FF2B5EF4-FFF2-40B4-BE49-F238E27FC236}">
                    <a16:creationId xmlns:a16="http://schemas.microsoft.com/office/drawing/2014/main" id="{C2E2986A-EE81-7D46-9E45-9039E50E9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90" name="Rectangle 2185">
                <a:extLst>
                  <a:ext uri="{FF2B5EF4-FFF2-40B4-BE49-F238E27FC236}">
                    <a16:creationId xmlns:a16="http://schemas.microsoft.com/office/drawing/2014/main" id="{3835D88E-F9F3-904C-AFB0-86FF26ECF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91" name="Rectangle 2186">
                <a:extLst>
                  <a:ext uri="{FF2B5EF4-FFF2-40B4-BE49-F238E27FC236}">
                    <a16:creationId xmlns:a16="http://schemas.microsoft.com/office/drawing/2014/main" id="{85C9EDD1-B390-F643-921C-23A09B8DA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92" name="Rectangle 2187">
                <a:extLst>
                  <a:ext uri="{FF2B5EF4-FFF2-40B4-BE49-F238E27FC236}">
                    <a16:creationId xmlns:a16="http://schemas.microsoft.com/office/drawing/2014/main" id="{721042D5-3E28-8A42-BA38-BD818B008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93" name="Rectangle 2188">
                <a:extLst>
                  <a:ext uri="{FF2B5EF4-FFF2-40B4-BE49-F238E27FC236}">
                    <a16:creationId xmlns:a16="http://schemas.microsoft.com/office/drawing/2014/main" id="{9A7AB4A3-697D-A942-9AD1-AF6E0EC85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94" name="Rectangle 2189">
                <a:extLst>
                  <a:ext uri="{FF2B5EF4-FFF2-40B4-BE49-F238E27FC236}">
                    <a16:creationId xmlns:a16="http://schemas.microsoft.com/office/drawing/2014/main" id="{858A5E4A-4BC1-EB46-A07E-63D022865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95" name="Rectangle 2190">
                <a:extLst>
                  <a:ext uri="{FF2B5EF4-FFF2-40B4-BE49-F238E27FC236}">
                    <a16:creationId xmlns:a16="http://schemas.microsoft.com/office/drawing/2014/main" id="{6D88C4D2-0CA5-EC4D-85D0-55CC24E6A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96" name="Rectangle 2191">
                <a:extLst>
                  <a:ext uri="{FF2B5EF4-FFF2-40B4-BE49-F238E27FC236}">
                    <a16:creationId xmlns:a16="http://schemas.microsoft.com/office/drawing/2014/main" id="{09776078-2BD0-EF41-9E1B-276E4742E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97" name="Rectangle 2192">
                <a:extLst>
                  <a:ext uri="{FF2B5EF4-FFF2-40B4-BE49-F238E27FC236}">
                    <a16:creationId xmlns:a16="http://schemas.microsoft.com/office/drawing/2014/main" id="{9E27934A-5C2F-C84E-896D-1A63DF087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98" name="Rectangle 2193">
                <a:extLst>
                  <a:ext uri="{FF2B5EF4-FFF2-40B4-BE49-F238E27FC236}">
                    <a16:creationId xmlns:a16="http://schemas.microsoft.com/office/drawing/2014/main" id="{00F27377-7717-7347-AD6D-725629FC6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99" name="Rectangle 2194">
                <a:extLst>
                  <a:ext uri="{FF2B5EF4-FFF2-40B4-BE49-F238E27FC236}">
                    <a16:creationId xmlns:a16="http://schemas.microsoft.com/office/drawing/2014/main" id="{A098A121-200F-E249-A24A-A6EC31E4F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00" name="Rectangle 2195">
                <a:extLst>
                  <a:ext uri="{FF2B5EF4-FFF2-40B4-BE49-F238E27FC236}">
                    <a16:creationId xmlns:a16="http://schemas.microsoft.com/office/drawing/2014/main" id="{D00C8A34-E096-8E49-A232-B4110A13F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01" name="Rectangle 2196">
                <a:extLst>
                  <a:ext uri="{FF2B5EF4-FFF2-40B4-BE49-F238E27FC236}">
                    <a16:creationId xmlns:a16="http://schemas.microsoft.com/office/drawing/2014/main" id="{8E37E602-6AD2-2E47-BA17-A522F7795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02" name="Rectangle 2197">
                <a:extLst>
                  <a:ext uri="{FF2B5EF4-FFF2-40B4-BE49-F238E27FC236}">
                    <a16:creationId xmlns:a16="http://schemas.microsoft.com/office/drawing/2014/main" id="{CED98E6D-A26D-F245-A3CB-141895B50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03" name="Rectangle 2198">
                <a:extLst>
                  <a:ext uri="{FF2B5EF4-FFF2-40B4-BE49-F238E27FC236}">
                    <a16:creationId xmlns:a16="http://schemas.microsoft.com/office/drawing/2014/main" id="{6779456C-D91D-014F-B3A4-7CC2D15B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504" name="Rectangle 2199">
                <a:extLst>
                  <a:ext uri="{FF2B5EF4-FFF2-40B4-BE49-F238E27FC236}">
                    <a16:creationId xmlns:a16="http://schemas.microsoft.com/office/drawing/2014/main" id="{AE74B155-B35A-7347-80D3-9F40F5920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7422" name="Group 1429">
              <a:extLst>
                <a:ext uri="{FF2B5EF4-FFF2-40B4-BE49-F238E27FC236}">
                  <a16:creationId xmlns:a16="http://schemas.microsoft.com/office/drawing/2014/main" id="{CF0456A0-A3D4-4041-91EE-523509ED2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2245" y="1394996"/>
              <a:ext cx="1114185" cy="751417"/>
              <a:chOff x="517764" y="1384300"/>
              <a:chExt cx="1114185" cy="751417"/>
            </a:xfrm>
          </p:grpSpPr>
          <p:sp>
            <p:nvSpPr>
              <p:cNvPr id="2147" name="Rectangle 2146">
                <a:extLst>
                  <a:ext uri="{FF2B5EF4-FFF2-40B4-BE49-F238E27FC236}">
                    <a16:creationId xmlns:a16="http://schemas.microsoft.com/office/drawing/2014/main" id="{9343BEBD-4C4E-4D4C-BD78-5A9F41E72E06}"/>
                  </a:ext>
                </a:extLst>
              </p:cNvPr>
              <p:cNvSpPr/>
              <p:nvPr/>
            </p:nvSpPr>
            <p:spPr bwMode="auto">
              <a:xfrm>
                <a:off x="517189" y="1384799"/>
                <a:ext cx="1114332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452" name="Rectangle 2147">
                <a:extLst>
                  <a:ext uri="{FF2B5EF4-FFF2-40B4-BE49-F238E27FC236}">
                    <a16:creationId xmlns:a16="http://schemas.microsoft.com/office/drawing/2014/main" id="{5DD36A14-7D33-414C-B2D3-D71A364D7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53" name="Rectangle 2148">
                <a:extLst>
                  <a:ext uri="{FF2B5EF4-FFF2-40B4-BE49-F238E27FC236}">
                    <a16:creationId xmlns:a16="http://schemas.microsoft.com/office/drawing/2014/main" id="{ED01F7F1-3300-3A43-B88D-F6056B99A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54" name="Rectangle 2149">
                <a:extLst>
                  <a:ext uri="{FF2B5EF4-FFF2-40B4-BE49-F238E27FC236}">
                    <a16:creationId xmlns:a16="http://schemas.microsoft.com/office/drawing/2014/main" id="{9F3B1E53-C243-2046-ABB7-5DA4EB00E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55" name="Rectangle 2150">
                <a:extLst>
                  <a:ext uri="{FF2B5EF4-FFF2-40B4-BE49-F238E27FC236}">
                    <a16:creationId xmlns:a16="http://schemas.microsoft.com/office/drawing/2014/main" id="{B393DAA3-6DD7-3A4B-A948-1C5094764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56" name="Rectangle 2151">
                <a:extLst>
                  <a:ext uri="{FF2B5EF4-FFF2-40B4-BE49-F238E27FC236}">
                    <a16:creationId xmlns:a16="http://schemas.microsoft.com/office/drawing/2014/main" id="{9BFC1312-5F43-AB42-AF25-D71855BC3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57" name="Rectangle 2152">
                <a:extLst>
                  <a:ext uri="{FF2B5EF4-FFF2-40B4-BE49-F238E27FC236}">
                    <a16:creationId xmlns:a16="http://schemas.microsoft.com/office/drawing/2014/main" id="{0B14146C-2E3A-7C42-9CDB-C1C167509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58" name="Rectangle 2153">
                <a:extLst>
                  <a:ext uri="{FF2B5EF4-FFF2-40B4-BE49-F238E27FC236}">
                    <a16:creationId xmlns:a16="http://schemas.microsoft.com/office/drawing/2014/main" id="{46E06AC9-066F-F846-A548-6BD80DECC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59" name="Rectangle 2154">
                <a:extLst>
                  <a:ext uri="{FF2B5EF4-FFF2-40B4-BE49-F238E27FC236}">
                    <a16:creationId xmlns:a16="http://schemas.microsoft.com/office/drawing/2014/main" id="{3DE0F519-B670-9D4A-88F2-0450AB37F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60" name="Rectangle 2155">
                <a:extLst>
                  <a:ext uri="{FF2B5EF4-FFF2-40B4-BE49-F238E27FC236}">
                    <a16:creationId xmlns:a16="http://schemas.microsoft.com/office/drawing/2014/main" id="{B1B02998-73D7-1846-B27A-B925F0F10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61" name="Rectangle 2156">
                <a:extLst>
                  <a:ext uri="{FF2B5EF4-FFF2-40B4-BE49-F238E27FC236}">
                    <a16:creationId xmlns:a16="http://schemas.microsoft.com/office/drawing/2014/main" id="{95E4713F-A8F5-C54A-9CB2-AD493B80A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62" name="Rectangle 2157">
                <a:extLst>
                  <a:ext uri="{FF2B5EF4-FFF2-40B4-BE49-F238E27FC236}">
                    <a16:creationId xmlns:a16="http://schemas.microsoft.com/office/drawing/2014/main" id="{6D8BDF89-9156-CF41-97D2-AB1EA1886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63" name="Rectangle 2158">
                <a:extLst>
                  <a:ext uri="{FF2B5EF4-FFF2-40B4-BE49-F238E27FC236}">
                    <a16:creationId xmlns:a16="http://schemas.microsoft.com/office/drawing/2014/main" id="{5A2CFE9A-0B8E-EE45-8044-8C4DA8EE4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64" name="Rectangle 2159">
                <a:extLst>
                  <a:ext uri="{FF2B5EF4-FFF2-40B4-BE49-F238E27FC236}">
                    <a16:creationId xmlns:a16="http://schemas.microsoft.com/office/drawing/2014/main" id="{BA37AF69-4599-D044-94C1-810628D50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65" name="Rectangle 2160">
                <a:extLst>
                  <a:ext uri="{FF2B5EF4-FFF2-40B4-BE49-F238E27FC236}">
                    <a16:creationId xmlns:a16="http://schemas.microsoft.com/office/drawing/2014/main" id="{05CD492B-F7C4-8E4B-82AB-ADE7F4BB7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66" name="Rectangle 2161">
                <a:extLst>
                  <a:ext uri="{FF2B5EF4-FFF2-40B4-BE49-F238E27FC236}">
                    <a16:creationId xmlns:a16="http://schemas.microsoft.com/office/drawing/2014/main" id="{289F35F8-E271-6542-9D53-204907DBA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67" name="Rectangle 2162">
                <a:extLst>
                  <a:ext uri="{FF2B5EF4-FFF2-40B4-BE49-F238E27FC236}">
                    <a16:creationId xmlns:a16="http://schemas.microsoft.com/office/drawing/2014/main" id="{09338538-84D1-AC4D-B024-AD3941104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68" name="Rectangle 2163">
                <a:extLst>
                  <a:ext uri="{FF2B5EF4-FFF2-40B4-BE49-F238E27FC236}">
                    <a16:creationId xmlns:a16="http://schemas.microsoft.com/office/drawing/2014/main" id="{063725F0-EFAE-3D4B-BD75-75D3A2489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69" name="Rectangle 2164">
                <a:extLst>
                  <a:ext uri="{FF2B5EF4-FFF2-40B4-BE49-F238E27FC236}">
                    <a16:creationId xmlns:a16="http://schemas.microsoft.com/office/drawing/2014/main" id="{6FCF5870-1267-E84B-AE48-80AE47330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70" name="Rectangle 2165">
                <a:extLst>
                  <a:ext uri="{FF2B5EF4-FFF2-40B4-BE49-F238E27FC236}">
                    <a16:creationId xmlns:a16="http://schemas.microsoft.com/office/drawing/2014/main" id="{56157953-0A65-0E40-A275-CB6215012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71" name="Rectangle 2166">
                <a:extLst>
                  <a:ext uri="{FF2B5EF4-FFF2-40B4-BE49-F238E27FC236}">
                    <a16:creationId xmlns:a16="http://schemas.microsoft.com/office/drawing/2014/main" id="{DC95AEDD-A586-D540-8FC4-36397A8B3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72" name="Rectangle 2167">
                <a:extLst>
                  <a:ext uri="{FF2B5EF4-FFF2-40B4-BE49-F238E27FC236}">
                    <a16:creationId xmlns:a16="http://schemas.microsoft.com/office/drawing/2014/main" id="{D0AA0431-9BF3-454B-B6D8-556CDFB4F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73" name="Rectangle 2168">
                <a:extLst>
                  <a:ext uri="{FF2B5EF4-FFF2-40B4-BE49-F238E27FC236}">
                    <a16:creationId xmlns:a16="http://schemas.microsoft.com/office/drawing/2014/main" id="{20C254AB-5ECF-EF4B-8AA8-5C5DD5DA6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74" name="Rectangle 2169">
                <a:extLst>
                  <a:ext uri="{FF2B5EF4-FFF2-40B4-BE49-F238E27FC236}">
                    <a16:creationId xmlns:a16="http://schemas.microsoft.com/office/drawing/2014/main" id="{D1B16EA6-0DD5-E24F-9E26-8630408D6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75" name="Rectangle 2170">
                <a:extLst>
                  <a:ext uri="{FF2B5EF4-FFF2-40B4-BE49-F238E27FC236}">
                    <a16:creationId xmlns:a16="http://schemas.microsoft.com/office/drawing/2014/main" id="{918D2C05-87A9-3043-8097-D610288FB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76" name="Rectangle 2171">
                <a:extLst>
                  <a:ext uri="{FF2B5EF4-FFF2-40B4-BE49-F238E27FC236}">
                    <a16:creationId xmlns:a16="http://schemas.microsoft.com/office/drawing/2014/main" id="{E4DB1138-3BB8-B147-9275-E7B19EA5B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77" name="Rectangle 2172">
                <a:extLst>
                  <a:ext uri="{FF2B5EF4-FFF2-40B4-BE49-F238E27FC236}">
                    <a16:creationId xmlns:a16="http://schemas.microsoft.com/office/drawing/2014/main" id="{61821480-E6D3-504D-8D87-EF2D12794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7423" name="Group 1457">
              <a:extLst>
                <a:ext uri="{FF2B5EF4-FFF2-40B4-BE49-F238E27FC236}">
                  <a16:creationId xmlns:a16="http://schemas.microsoft.com/office/drawing/2014/main" id="{A49677CD-235B-844F-A584-0B8BD5AD55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5297" y="1394996"/>
              <a:ext cx="1114185" cy="751417"/>
              <a:chOff x="517764" y="1384300"/>
              <a:chExt cx="1114185" cy="751417"/>
            </a:xfrm>
          </p:grpSpPr>
          <p:sp>
            <p:nvSpPr>
              <p:cNvPr id="2120" name="Rectangle 2119">
                <a:extLst>
                  <a:ext uri="{FF2B5EF4-FFF2-40B4-BE49-F238E27FC236}">
                    <a16:creationId xmlns:a16="http://schemas.microsoft.com/office/drawing/2014/main" id="{0E1F9D1A-6AA4-454C-8242-1F1072AD6E29}"/>
                  </a:ext>
                </a:extLst>
              </p:cNvPr>
              <p:cNvSpPr/>
              <p:nvPr/>
            </p:nvSpPr>
            <p:spPr bwMode="auto">
              <a:xfrm>
                <a:off x="517679" y="1384799"/>
                <a:ext cx="1114332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425" name="Rectangle 2120">
                <a:extLst>
                  <a:ext uri="{FF2B5EF4-FFF2-40B4-BE49-F238E27FC236}">
                    <a16:creationId xmlns:a16="http://schemas.microsoft.com/office/drawing/2014/main" id="{6736FB38-D20D-E641-9842-7EA978CD6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26" name="Rectangle 2121">
                <a:extLst>
                  <a:ext uri="{FF2B5EF4-FFF2-40B4-BE49-F238E27FC236}">
                    <a16:creationId xmlns:a16="http://schemas.microsoft.com/office/drawing/2014/main" id="{A5BF7F9D-DE13-5F45-BD62-AF058C68C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27" name="Rectangle 2122">
                <a:extLst>
                  <a:ext uri="{FF2B5EF4-FFF2-40B4-BE49-F238E27FC236}">
                    <a16:creationId xmlns:a16="http://schemas.microsoft.com/office/drawing/2014/main" id="{9B343353-76CB-E849-9557-062800096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28" name="Rectangle 2123">
                <a:extLst>
                  <a:ext uri="{FF2B5EF4-FFF2-40B4-BE49-F238E27FC236}">
                    <a16:creationId xmlns:a16="http://schemas.microsoft.com/office/drawing/2014/main" id="{E2740DAC-3F15-4941-AB3F-5FF35D222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29" name="Rectangle 2124">
                <a:extLst>
                  <a:ext uri="{FF2B5EF4-FFF2-40B4-BE49-F238E27FC236}">
                    <a16:creationId xmlns:a16="http://schemas.microsoft.com/office/drawing/2014/main" id="{6873398D-0033-9241-8524-B65CC7760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30" name="Rectangle 2125">
                <a:extLst>
                  <a:ext uri="{FF2B5EF4-FFF2-40B4-BE49-F238E27FC236}">
                    <a16:creationId xmlns:a16="http://schemas.microsoft.com/office/drawing/2014/main" id="{B67BBFAC-572D-1445-B22F-2F68DF434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31" name="Rectangle 2126">
                <a:extLst>
                  <a:ext uri="{FF2B5EF4-FFF2-40B4-BE49-F238E27FC236}">
                    <a16:creationId xmlns:a16="http://schemas.microsoft.com/office/drawing/2014/main" id="{56990C18-8D0A-DE47-B233-2C73303C4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32" name="Rectangle 2127">
                <a:extLst>
                  <a:ext uri="{FF2B5EF4-FFF2-40B4-BE49-F238E27FC236}">
                    <a16:creationId xmlns:a16="http://schemas.microsoft.com/office/drawing/2014/main" id="{6F665B3D-14F5-4E41-AD7F-AC4675293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33" name="Rectangle 2128">
                <a:extLst>
                  <a:ext uri="{FF2B5EF4-FFF2-40B4-BE49-F238E27FC236}">
                    <a16:creationId xmlns:a16="http://schemas.microsoft.com/office/drawing/2014/main" id="{DDCC05DE-588C-5C47-A6B3-44E4DFDF4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34" name="Rectangle 2129">
                <a:extLst>
                  <a:ext uri="{FF2B5EF4-FFF2-40B4-BE49-F238E27FC236}">
                    <a16:creationId xmlns:a16="http://schemas.microsoft.com/office/drawing/2014/main" id="{FE268B63-360B-E54F-8DE7-55B965D21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35" name="Rectangle 2130">
                <a:extLst>
                  <a:ext uri="{FF2B5EF4-FFF2-40B4-BE49-F238E27FC236}">
                    <a16:creationId xmlns:a16="http://schemas.microsoft.com/office/drawing/2014/main" id="{830E426B-3CDE-744F-A1EB-4A7828A82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36" name="Rectangle 2131">
                <a:extLst>
                  <a:ext uri="{FF2B5EF4-FFF2-40B4-BE49-F238E27FC236}">
                    <a16:creationId xmlns:a16="http://schemas.microsoft.com/office/drawing/2014/main" id="{48EC06E2-59F1-A841-97FA-5A88209BB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37" name="Rectangle 2132">
                <a:extLst>
                  <a:ext uri="{FF2B5EF4-FFF2-40B4-BE49-F238E27FC236}">
                    <a16:creationId xmlns:a16="http://schemas.microsoft.com/office/drawing/2014/main" id="{5CD2E6F5-0499-9B42-8AAF-8019392AC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38" name="Rectangle 2133">
                <a:extLst>
                  <a:ext uri="{FF2B5EF4-FFF2-40B4-BE49-F238E27FC236}">
                    <a16:creationId xmlns:a16="http://schemas.microsoft.com/office/drawing/2014/main" id="{533C8703-712C-854C-B190-808C111EC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39" name="Rectangle 2134">
                <a:extLst>
                  <a:ext uri="{FF2B5EF4-FFF2-40B4-BE49-F238E27FC236}">
                    <a16:creationId xmlns:a16="http://schemas.microsoft.com/office/drawing/2014/main" id="{BB9C95B0-509A-7040-8396-F6C7CE904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40" name="Rectangle 2135">
                <a:extLst>
                  <a:ext uri="{FF2B5EF4-FFF2-40B4-BE49-F238E27FC236}">
                    <a16:creationId xmlns:a16="http://schemas.microsoft.com/office/drawing/2014/main" id="{A6B306C6-E4FE-9C45-B358-5DE7486E8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41" name="Rectangle 2136">
                <a:extLst>
                  <a:ext uri="{FF2B5EF4-FFF2-40B4-BE49-F238E27FC236}">
                    <a16:creationId xmlns:a16="http://schemas.microsoft.com/office/drawing/2014/main" id="{1AABD766-5BC3-BD49-BB6A-38935A06B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42" name="Rectangle 2137">
                <a:extLst>
                  <a:ext uri="{FF2B5EF4-FFF2-40B4-BE49-F238E27FC236}">
                    <a16:creationId xmlns:a16="http://schemas.microsoft.com/office/drawing/2014/main" id="{F0630212-1051-DA4A-A2EE-3389F71E2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43" name="Rectangle 2138">
                <a:extLst>
                  <a:ext uri="{FF2B5EF4-FFF2-40B4-BE49-F238E27FC236}">
                    <a16:creationId xmlns:a16="http://schemas.microsoft.com/office/drawing/2014/main" id="{54DECA8B-674B-C243-A80E-7F3E58A48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44" name="Rectangle 2139">
                <a:extLst>
                  <a:ext uri="{FF2B5EF4-FFF2-40B4-BE49-F238E27FC236}">
                    <a16:creationId xmlns:a16="http://schemas.microsoft.com/office/drawing/2014/main" id="{73BA0D0F-E0D9-D04E-B787-E6D179355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45" name="Rectangle 2140">
                <a:extLst>
                  <a:ext uri="{FF2B5EF4-FFF2-40B4-BE49-F238E27FC236}">
                    <a16:creationId xmlns:a16="http://schemas.microsoft.com/office/drawing/2014/main" id="{16C6A906-4C92-7243-9541-C4FDD64E2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46" name="Rectangle 2141">
                <a:extLst>
                  <a:ext uri="{FF2B5EF4-FFF2-40B4-BE49-F238E27FC236}">
                    <a16:creationId xmlns:a16="http://schemas.microsoft.com/office/drawing/2014/main" id="{75208329-C829-A34F-AF17-E7B73DF9D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47" name="Rectangle 2142">
                <a:extLst>
                  <a:ext uri="{FF2B5EF4-FFF2-40B4-BE49-F238E27FC236}">
                    <a16:creationId xmlns:a16="http://schemas.microsoft.com/office/drawing/2014/main" id="{A39FB375-7966-A04D-ACFA-72FF5EAE4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48" name="Rectangle 2143">
                <a:extLst>
                  <a:ext uri="{FF2B5EF4-FFF2-40B4-BE49-F238E27FC236}">
                    <a16:creationId xmlns:a16="http://schemas.microsoft.com/office/drawing/2014/main" id="{9C1D3CF5-C666-5040-902A-A987EC01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49" name="Rectangle 2144">
                <a:extLst>
                  <a:ext uri="{FF2B5EF4-FFF2-40B4-BE49-F238E27FC236}">
                    <a16:creationId xmlns:a16="http://schemas.microsoft.com/office/drawing/2014/main" id="{257C0495-0D58-834D-A65F-1C5B18BBD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50" name="Rectangle 2145">
                <a:extLst>
                  <a:ext uri="{FF2B5EF4-FFF2-40B4-BE49-F238E27FC236}">
                    <a16:creationId xmlns:a16="http://schemas.microsoft.com/office/drawing/2014/main" id="{34005365-6A51-D04C-8CD3-4BD1C214E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27017" name="Group 2202">
            <a:extLst>
              <a:ext uri="{FF2B5EF4-FFF2-40B4-BE49-F238E27FC236}">
                <a16:creationId xmlns:a16="http://schemas.microsoft.com/office/drawing/2014/main" id="{FCD98371-79B0-4940-B86C-D214876472EA}"/>
              </a:ext>
            </a:extLst>
          </p:cNvPr>
          <p:cNvGrpSpPr>
            <a:grpSpLocks/>
          </p:cNvGrpSpPr>
          <p:nvPr/>
        </p:nvGrpSpPr>
        <p:grpSpPr bwMode="auto">
          <a:xfrm>
            <a:off x="4733925" y="4841875"/>
            <a:ext cx="3954463" cy="877888"/>
            <a:chOff x="4545730" y="1328822"/>
            <a:chExt cx="3954134" cy="877859"/>
          </a:xfrm>
        </p:grpSpPr>
        <p:sp>
          <p:nvSpPr>
            <p:cNvPr id="2204" name="Rectangle 2203">
              <a:extLst>
                <a:ext uri="{FF2B5EF4-FFF2-40B4-BE49-F238E27FC236}">
                  <a16:creationId xmlns:a16="http://schemas.microsoft.com/office/drawing/2014/main" id="{73F3A306-D4AC-5A4A-B052-80737399455B}"/>
                </a:ext>
              </a:extLst>
            </p:cNvPr>
            <p:cNvSpPr/>
            <p:nvPr/>
          </p:nvSpPr>
          <p:spPr bwMode="auto">
            <a:xfrm>
              <a:off x="4560017" y="1328822"/>
              <a:ext cx="3939847" cy="877859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ＭＳ Ｐゴシック" charset="-128"/>
                <a:cs typeface="+mn-cs"/>
              </a:endParaRPr>
            </a:p>
          </p:txBody>
        </p:sp>
        <p:grpSp>
          <p:nvGrpSpPr>
            <p:cNvPr id="127332" name="Group 1486">
              <a:extLst>
                <a:ext uri="{FF2B5EF4-FFF2-40B4-BE49-F238E27FC236}">
                  <a16:creationId xmlns:a16="http://schemas.microsoft.com/office/drawing/2014/main" id="{D0F851D3-E611-624E-9539-1DA8AB3E32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5730" y="1393547"/>
              <a:ext cx="463081" cy="747517"/>
              <a:chOff x="3940698" y="1394549"/>
              <a:chExt cx="463081" cy="747517"/>
            </a:xfrm>
          </p:grpSpPr>
          <p:sp>
            <p:nvSpPr>
              <p:cNvPr id="127417" name="Rectangle 2289">
                <a:extLst>
                  <a:ext uri="{FF2B5EF4-FFF2-40B4-BE49-F238E27FC236}">
                    <a16:creationId xmlns:a16="http://schemas.microsoft.com/office/drawing/2014/main" id="{77C0C0A9-C91F-D54F-9A6E-65928D742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141" y="1394549"/>
                <a:ext cx="336195" cy="747517"/>
              </a:xfrm>
              <a:prstGeom prst="rect">
                <a:avLst/>
              </a:prstGeom>
              <a:solidFill>
                <a:srgbClr val="8B9CC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18" name="TextBox 2290">
                <a:extLst>
                  <a:ext uri="{FF2B5EF4-FFF2-40B4-BE49-F238E27FC236}">
                    <a16:creationId xmlns:a16="http://schemas.microsoft.com/office/drawing/2014/main" id="{A9D1104B-27A7-924E-9DEE-50A8A64418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0698" y="1622113"/>
                <a:ext cx="463081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yriad Pro Black"/>
                    <a:ea typeface="ＭＳ Ｐゴシック" panose="020B0600070205080204" pitchFamily="34" charset="-128"/>
                    <a:cs typeface="+mn-cs"/>
                  </a:rPr>
                  <a:t>Tex</a:t>
                </a:r>
              </a:p>
            </p:txBody>
          </p:sp>
        </p:grpSp>
        <p:grpSp>
          <p:nvGrpSpPr>
            <p:cNvPr id="127333" name="Group 1428">
              <a:extLst>
                <a:ext uri="{FF2B5EF4-FFF2-40B4-BE49-F238E27FC236}">
                  <a16:creationId xmlns:a16="http://schemas.microsoft.com/office/drawing/2014/main" id="{46599FD1-94D1-C647-A5FF-530EF1247D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3845" y="1389648"/>
              <a:ext cx="1114185" cy="751417"/>
              <a:chOff x="517764" y="1384300"/>
              <a:chExt cx="1114185" cy="751417"/>
            </a:xfrm>
          </p:grpSpPr>
          <p:sp>
            <p:nvSpPr>
              <p:cNvPr id="2263" name="Rectangle 2262">
                <a:extLst>
                  <a:ext uri="{FF2B5EF4-FFF2-40B4-BE49-F238E27FC236}">
                    <a16:creationId xmlns:a16="http://schemas.microsoft.com/office/drawing/2014/main" id="{9C578EC3-1CE1-FA42-89FE-826DEA3FA090}"/>
                  </a:ext>
                </a:extLst>
              </p:cNvPr>
              <p:cNvSpPr/>
              <p:nvPr/>
            </p:nvSpPr>
            <p:spPr bwMode="auto">
              <a:xfrm>
                <a:off x="517287" y="1383797"/>
                <a:ext cx="1114332" cy="7524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391" name="Rectangle 2263">
                <a:extLst>
                  <a:ext uri="{FF2B5EF4-FFF2-40B4-BE49-F238E27FC236}">
                    <a16:creationId xmlns:a16="http://schemas.microsoft.com/office/drawing/2014/main" id="{A593BC95-5BCB-A04A-985E-8FFEFED81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92" name="Rectangle 2264">
                <a:extLst>
                  <a:ext uri="{FF2B5EF4-FFF2-40B4-BE49-F238E27FC236}">
                    <a16:creationId xmlns:a16="http://schemas.microsoft.com/office/drawing/2014/main" id="{20DB4D4E-9B24-C548-ABB4-3357775E4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93" name="Rectangle 2265">
                <a:extLst>
                  <a:ext uri="{FF2B5EF4-FFF2-40B4-BE49-F238E27FC236}">
                    <a16:creationId xmlns:a16="http://schemas.microsoft.com/office/drawing/2014/main" id="{DEA34861-B05A-984B-AEF2-8F17DC8FD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94" name="Rectangle 2266">
                <a:extLst>
                  <a:ext uri="{FF2B5EF4-FFF2-40B4-BE49-F238E27FC236}">
                    <a16:creationId xmlns:a16="http://schemas.microsoft.com/office/drawing/2014/main" id="{BB9953B9-FC52-944B-AD4B-A73B79500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95" name="Rectangle 2267">
                <a:extLst>
                  <a:ext uri="{FF2B5EF4-FFF2-40B4-BE49-F238E27FC236}">
                    <a16:creationId xmlns:a16="http://schemas.microsoft.com/office/drawing/2014/main" id="{9CA6129A-370E-5B40-9AF9-7713CD1BF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96" name="Rectangle 2268">
                <a:extLst>
                  <a:ext uri="{FF2B5EF4-FFF2-40B4-BE49-F238E27FC236}">
                    <a16:creationId xmlns:a16="http://schemas.microsoft.com/office/drawing/2014/main" id="{DF23E2AF-DA26-6245-BDF9-AE54FD1C1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97" name="Rectangle 2269">
                <a:extLst>
                  <a:ext uri="{FF2B5EF4-FFF2-40B4-BE49-F238E27FC236}">
                    <a16:creationId xmlns:a16="http://schemas.microsoft.com/office/drawing/2014/main" id="{85FDA46F-7677-2741-BEC1-B437541A5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98" name="Rectangle 2270">
                <a:extLst>
                  <a:ext uri="{FF2B5EF4-FFF2-40B4-BE49-F238E27FC236}">
                    <a16:creationId xmlns:a16="http://schemas.microsoft.com/office/drawing/2014/main" id="{E6BF52F0-E21D-0245-A279-65E261DE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99" name="Rectangle 2271">
                <a:extLst>
                  <a:ext uri="{FF2B5EF4-FFF2-40B4-BE49-F238E27FC236}">
                    <a16:creationId xmlns:a16="http://schemas.microsoft.com/office/drawing/2014/main" id="{69F4753D-0558-4F45-93A4-8C4AE6FF4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00" name="Rectangle 2272">
                <a:extLst>
                  <a:ext uri="{FF2B5EF4-FFF2-40B4-BE49-F238E27FC236}">
                    <a16:creationId xmlns:a16="http://schemas.microsoft.com/office/drawing/2014/main" id="{5A650621-9C0C-1D45-85C2-380908019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01" name="Rectangle 2273">
                <a:extLst>
                  <a:ext uri="{FF2B5EF4-FFF2-40B4-BE49-F238E27FC236}">
                    <a16:creationId xmlns:a16="http://schemas.microsoft.com/office/drawing/2014/main" id="{786C7FF9-58DE-EE4E-B3F6-9542956B8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02" name="Rectangle 2274">
                <a:extLst>
                  <a:ext uri="{FF2B5EF4-FFF2-40B4-BE49-F238E27FC236}">
                    <a16:creationId xmlns:a16="http://schemas.microsoft.com/office/drawing/2014/main" id="{BE6FE7A9-9C65-F84F-B166-7BEE61D1A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03" name="Rectangle 2275">
                <a:extLst>
                  <a:ext uri="{FF2B5EF4-FFF2-40B4-BE49-F238E27FC236}">
                    <a16:creationId xmlns:a16="http://schemas.microsoft.com/office/drawing/2014/main" id="{925E9B15-2754-E84A-A2CA-56FF74A0F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04" name="Rectangle 2276">
                <a:extLst>
                  <a:ext uri="{FF2B5EF4-FFF2-40B4-BE49-F238E27FC236}">
                    <a16:creationId xmlns:a16="http://schemas.microsoft.com/office/drawing/2014/main" id="{F32EC6AE-71A7-C749-BA7E-A5CF216B8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05" name="Rectangle 2277">
                <a:extLst>
                  <a:ext uri="{FF2B5EF4-FFF2-40B4-BE49-F238E27FC236}">
                    <a16:creationId xmlns:a16="http://schemas.microsoft.com/office/drawing/2014/main" id="{E9F5B545-0D43-9D41-B48A-A20697250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06" name="Rectangle 2278">
                <a:extLst>
                  <a:ext uri="{FF2B5EF4-FFF2-40B4-BE49-F238E27FC236}">
                    <a16:creationId xmlns:a16="http://schemas.microsoft.com/office/drawing/2014/main" id="{54045144-69B3-2A4A-82F8-106DB3C54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07" name="Rectangle 2279">
                <a:extLst>
                  <a:ext uri="{FF2B5EF4-FFF2-40B4-BE49-F238E27FC236}">
                    <a16:creationId xmlns:a16="http://schemas.microsoft.com/office/drawing/2014/main" id="{BF5297F2-F40D-574D-B49F-2FA0FA5D8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08" name="Rectangle 2280">
                <a:extLst>
                  <a:ext uri="{FF2B5EF4-FFF2-40B4-BE49-F238E27FC236}">
                    <a16:creationId xmlns:a16="http://schemas.microsoft.com/office/drawing/2014/main" id="{037FFD2C-8234-3647-840E-D1B39C022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09" name="Rectangle 2281">
                <a:extLst>
                  <a:ext uri="{FF2B5EF4-FFF2-40B4-BE49-F238E27FC236}">
                    <a16:creationId xmlns:a16="http://schemas.microsoft.com/office/drawing/2014/main" id="{31351237-57EE-8B4B-B183-82C8BE7DC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10" name="Rectangle 2282">
                <a:extLst>
                  <a:ext uri="{FF2B5EF4-FFF2-40B4-BE49-F238E27FC236}">
                    <a16:creationId xmlns:a16="http://schemas.microsoft.com/office/drawing/2014/main" id="{6D5F598D-D39E-7C40-B6EA-ECC9C5C35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11" name="Rectangle 2283">
                <a:extLst>
                  <a:ext uri="{FF2B5EF4-FFF2-40B4-BE49-F238E27FC236}">
                    <a16:creationId xmlns:a16="http://schemas.microsoft.com/office/drawing/2014/main" id="{21D40BF2-EDAA-1443-9237-4533F1E05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12" name="Rectangle 2284">
                <a:extLst>
                  <a:ext uri="{FF2B5EF4-FFF2-40B4-BE49-F238E27FC236}">
                    <a16:creationId xmlns:a16="http://schemas.microsoft.com/office/drawing/2014/main" id="{C4B51432-38A4-FD4A-AE90-1B552C598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13" name="Rectangle 2285">
                <a:extLst>
                  <a:ext uri="{FF2B5EF4-FFF2-40B4-BE49-F238E27FC236}">
                    <a16:creationId xmlns:a16="http://schemas.microsoft.com/office/drawing/2014/main" id="{3602992F-4703-B64C-8A42-F3896097D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14" name="Rectangle 2286">
                <a:extLst>
                  <a:ext uri="{FF2B5EF4-FFF2-40B4-BE49-F238E27FC236}">
                    <a16:creationId xmlns:a16="http://schemas.microsoft.com/office/drawing/2014/main" id="{70EF378D-4F46-C446-917A-B7E08708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15" name="Rectangle 2287">
                <a:extLst>
                  <a:ext uri="{FF2B5EF4-FFF2-40B4-BE49-F238E27FC236}">
                    <a16:creationId xmlns:a16="http://schemas.microsoft.com/office/drawing/2014/main" id="{B02DCF1A-39A2-D348-B843-F8776139B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416" name="Rectangle 2288">
                <a:extLst>
                  <a:ext uri="{FF2B5EF4-FFF2-40B4-BE49-F238E27FC236}">
                    <a16:creationId xmlns:a16="http://schemas.microsoft.com/office/drawing/2014/main" id="{918607BA-B48B-A54D-BCAF-A0C44BBA1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7334" name="Group 1429">
              <a:extLst>
                <a:ext uri="{FF2B5EF4-FFF2-40B4-BE49-F238E27FC236}">
                  <a16:creationId xmlns:a16="http://schemas.microsoft.com/office/drawing/2014/main" id="{15FBCC43-D2D6-5345-8B41-F3C48F887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2245" y="1394996"/>
              <a:ext cx="1114185" cy="751417"/>
              <a:chOff x="517764" y="1384300"/>
              <a:chExt cx="1114185" cy="751417"/>
            </a:xfrm>
          </p:grpSpPr>
          <p:sp>
            <p:nvSpPr>
              <p:cNvPr id="2236" name="Rectangle 2235">
                <a:extLst>
                  <a:ext uri="{FF2B5EF4-FFF2-40B4-BE49-F238E27FC236}">
                    <a16:creationId xmlns:a16="http://schemas.microsoft.com/office/drawing/2014/main" id="{0CD183D6-9ECF-3845-880D-C298253A2F48}"/>
                  </a:ext>
                </a:extLst>
              </p:cNvPr>
              <p:cNvSpPr/>
              <p:nvPr/>
            </p:nvSpPr>
            <p:spPr bwMode="auto">
              <a:xfrm>
                <a:off x="517189" y="1384799"/>
                <a:ext cx="1114332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364" name="Rectangle 2236">
                <a:extLst>
                  <a:ext uri="{FF2B5EF4-FFF2-40B4-BE49-F238E27FC236}">
                    <a16:creationId xmlns:a16="http://schemas.microsoft.com/office/drawing/2014/main" id="{1FCAE460-1F82-1846-A7A5-1B428B7E3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65" name="Rectangle 2237">
                <a:extLst>
                  <a:ext uri="{FF2B5EF4-FFF2-40B4-BE49-F238E27FC236}">
                    <a16:creationId xmlns:a16="http://schemas.microsoft.com/office/drawing/2014/main" id="{3C5B3562-01AD-1040-B771-5274A2D28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66" name="Rectangle 2238">
                <a:extLst>
                  <a:ext uri="{FF2B5EF4-FFF2-40B4-BE49-F238E27FC236}">
                    <a16:creationId xmlns:a16="http://schemas.microsoft.com/office/drawing/2014/main" id="{2C11F4F7-229A-274B-86F5-291D07920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67" name="Rectangle 2239">
                <a:extLst>
                  <a:ext uri="{FF2B5EF4-FFF2-40B4-BE49-F238E27FC236}">
                    <a16:creationId xmlns:a16="http://schemas.microsoft.com/office/drawing/2014/main" id="{B4D16877-0311-6A4A-9587-189B78A3F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68" name="Rectangle 2240">
                <a:extLst>
                  <a:ext uri="{FF2B5EF4-FFF2-40B4-BE49-F238E27FC236}">
                    <a16:creationId xmlns:a16="http://schemas.microsoft.com/office/drawing/2014/main" id="{FF628734-1E3F-EB44-ADB4-BC19CE178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69" name="Rectangle 2241">
                <a:extLst>
                  <a:ext uri="{FF2B5EF4-FFF2-40B4-BE49-F238E27FC236}">
                    <a16:creationId xmlns:a16="http://schemas.microsoft.com/office/drawing/2014/main" id="{4F5E07A1-C69C-8A4E-9F15-886FCA762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70" name="Rectangle 2242">
                <a:extLst>
                  <a:ext uri="{FF2B5EF4-FFF2-40B4-BE49-F238E27FC236}">
                    <a16:creationId xmlns:a16="http://schemas.microsoft.com/office/drawing/2014/main" id="{FFB522EB-1397-574E-B603-FCEEA99F4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71" name="Rectangle 2243">
                <a:extLst>
                  <a:ext uri="{FF2B5EF4-FFF2-40B4-BE49-F238E27FC236}">
                    <a16:creationId xmlns:a16="http://schemas.microsoft.com/office/drawing/2014/main" id="{71C207B6-0B4A-A346-B977-E0804DE96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72" name="Rectangle 2244">
                <a:extLst>
                  <a:ext uri="{FF2B5EF4-FFF2-40B4-BE49-F238E27FC236}">
                    <a16:creationId xmlns:a16="http://schemas.microsoft.com/office/drawing/2014/main" id="{1B16D049-75E3-844C-9C3E-07495CA8C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73" name="Rectangle 2245">
                <a:extLst>
                  <a:ext uri="{FF2B5EF4-FFF2-40B4-BE49-F238E27FC236}">
                    <a16:creationId xmlns:a16="http://schemas.microsoft.com/office/drawing/2014/main" id="{F853F33B-42C2-0443-A683-209D235F5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74" name="Rectangle 2246">
                <a:extLst>
                  <a:ext uri="{FF2B5EF4-FFF2-40B4-BE49-F238E27FC236}">
                    <a16:creationId xmlns:a16="http://schemas.microsoft.com/office/drawing/2014/main" id="{1968336A-281D-C747-95E6-E5D826000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75" name="Rectangle 2247">
                <a:extLst>
                  <a:ext uri="{FF2B5EF4-FFF2-40B4-BE49-F238E27FC236}">
                    <a16:creationId xmlns:a16="http://schemas.microsoft.com/office/drawing/2014/main" id="{95D244A8-9DF6-D746-BC05-60AB20B51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76" name="Rectangle 2248">
                <a:extLst>
                  <a:ext uri="{FF2B5EF4-FFF2-40B4-BE49-F238E27FC236}">
                    <a16:creationId xmlns:a16="http://schemas.microsoft.com/office/drawing/2014/main" id="{995BF2BA-A6ED-2246-85BA-EB66A4A96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77" name="Rectangle 2249">
                <a:extLst>
                  <a:ext uri="{FF2B5EF4-FFF2-40B4-BE49-F238E27FC236}">
                    <a16:creationId xmlns:a16="http://schemas.microsoft.com/office/drawing/2014/main" id="{6EC52802-6AEE-2340-8A3A-D88EA91F8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78" name="Rectangle 2250">
                <a:extLst>
                  <a:ext uri="{FF2B5EF4-FFF2-40B4-BE49-F238E27FC236}">
                    <a16:creationId xmlns:a16="http://schemas.microsoft.com/office/drawing/2014/main" id="{261CBB67-D3E7-6C4D-98B7-1A2DBA406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79" name="Rectangle 2251">
                <a:extLst>
                  <a:ext uri="{FF2B5EF4-FFF2-40B4-BE49-F238E27FC236}">
                    <a16:creationId xmlns:a16="http://schemas.microsoft.com/office/drawing/2014/main" id="{28ED371C-FF92-AE40-BAA0-6F05D7DE0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80" name="Rectangle 2252">
                <a:extLst>
                  <a:ext uri="{FF2B5EF4-FFF2-40B4-BE49-F238E27FC236}">
                    <a16:creationId xmlns:a16="http://schemas.microsoft.com/office/drawing/2014/main" id="{9670A41F-0227-D94B-9512-FEA3F654C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81" name="Rectangle 2253">
                <a:extLst>
                  <a:ext uri="{FF2B5EF4-FFF2-40B4-BE49-F238E27FC236}">
                    <a16:creationId xmlns:a16="http://schemas.microsoft.com/office/drawing/2014/main" id="{47E57CF0-9EE4-F541-B56F-1A6904F21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82" name="Rectangle 2254">
                <a:extLst>
                  <a:ext uri="{FF2B5EF4-FFF2-40B4-BE49-F238E27FC236}">
                    <a16:creationId xmlns:a16="http://schemas.microsoft.com/office/drawing/2014/main" id="{8AB47C33-7132-BC4A-92D4-34CFB2B8E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83" name="Rectangle 2255">
                <a:extLst>
                  <a:ext uri="{FF2B5EF4-FFF2-40B4-BE49-F238E27FC236}">
                    <a16:creationId xmlns:a16="http://schemas.microsoft.com/office/drawing/2014/main" id="{FBB024AB-5CC6-B043-8D03-C5F87F10C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84" name="Rectangle 2256">
                <a:extLst>
                  <a:ext uri="{FF2B5EF4-FFF2-40B4-BE49-F238E27FC236}">
                    <a16:creationId xmlns:a16="http://schemas.microsoft.com/office/drawing/2014/main" id="{1843627C-3C9A-5940-A58D-7F1E8CA65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85" name="Rectangle 2257">
                <a:extLst>
                  <a:ext uri="{FF2B5EF4-FFF2-40B4-BE49-F238E27FC236}">
                    <a16:creationId xmlns:a16="http://schemas.microsoft.com/office/drawing/2014/main" id="{C0270D81-0BF3-3B40-A91B-5B2944BCB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86" name="Rectangle 2258">
                <a:extLst>
                  <a:ext uri="{FF2B5EF4-FFF2-40B4-BE49-F238E27FC236}">
                    <a16:creationId xmlns:a16="http://schemas.microsoft.com/office/drawing/2014/main" id="{7A5E87E0-1363-004F-B824-53597EF2C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87" name="Rectangle 2259">
                <a:extLst>
                  <a:ext uri="{FF2B5EF4-FFF2-40B4-BE49-F238E27FC236}">
                    <a16:creationId xmlns:a16="http://schemas.microsoft.com/office/drawing/2014/main" id="{62CED83F-CB1B-3142-B06E-408704569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88" name="Rectangle 2260">
                <a:extLst>
                  <a:ext uri="{FF2B5EF4-FFF2-40B4-BE49-F238E27FC236}">
                    <a16:creationId xmlns:a16="http://schemas.microsoft.com/office/drawing/2014/main" id="{3213F7B1-C834-E245-8830-92CDA895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89" name="Rectangle 2261">
                <a:extLst>
                  <a:ext uri="{FF2B5EF4-FFF2-40B4-BE49-F238E27FC236}">
                    <a16:creationId xmlns:a16="http://schemas.microsoft.com/office/drawing/2014/main" id="{63EB516C-E66A-0141-A303-B85078AEC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7335" name="Group 1457">
              <a:extLst>
                <a:ext uri="{FF2B5EF4-FFF2-40B4-BE49-F238E27FC236}">
                  <a16:creationId xmlns:a16="http://schemas.microsoft.com/office/drawing/2014/main" id="{A981A0DD-1A34-F846-9DFD-5121B8D08D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5297" y="1394996"/>
              <a:ext cx="1114185" cy="751417"/>
              <a:chOff x="517764" y="1384300"/>
              <a:chExt cx="1114185" cy="751417"/>
            </a:xfrm>
          </p:grpSpPr>
          <p:sp>
            <p:nvSpPr>
              <p:cNvPr id="2209" name="Rectangle 2208">
                <a:extLst>
                  <a:ext uri="{FF2B5EF4-FFF2-40B4-BE49-F238E27FC236}">
                    <a16:creationId xmlns:a16="http://schemas.microsoft.com/office/drawing/2014/main" id="{3E715440-9E09-E140-A87A-D127AF6A6339}"/>
                  </a:ext>
                </a:extLst>
              </p:cNvPr>
              <p:cNvSpPr/>
              <p:nvPr/>
            </p:nvSpPr>
            <p:spPr bwMode="auto">
              <a:xfrm>
                <a:off x="517679" y="1384799"/>
                <a:ext cx="1114332" cy="7508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27337" name="Rectangle 2209">
                <a:extLst>
                  <a:ext uri="{FF2B5EF4-FFF2-40B4-BE49-F238E27FC236}">
                    <a16:creationId xmlns:a16="http://schemas.microsoft.com/office/drawing/2014/main" id="{3CD8C83F-32A3-A041-B341-DA8CD4224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1" y="1433925"/>
                <a:ext cx="698111" cy="137160"/>
              </a:xfrm>
              <a:prstGeom prst="rect">
                <a:avLst/>
              </a:prstGeom>
              <a:solidFill>
                <a:srgbClr val="DA581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38" name="Rectangle 2210">
                <a:extLst>
                  <a:ext uri="{FF2B5EF4-FFF2-40B4-BE49-F238E27FC236}">
                    <a16:creationId xmlns:a16="http://schemas.microsoft.com/office/drawing/2014/main" id="{3153A453-AF2A-4048-897D-AB8DA21A6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0" y="1950358"/>
                <a:ext cx="1015612" cy="137160"/>
              </a:xfrm>
              <a:prstGeom prst="rect">
                <a:avLst/>
              </a:prstGeom>
              <a:solidFill>
                <a:srgbClr val="AEC3F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39" name="Rectangle 2211">
                <a:extLst>
                  <a:ext uri="{FF2B5EF4-FFF2-40B4-BE49-F238E27FC236}">
                    <a16:creationId xmlns:a16="http://schemas.microsoft.com/office/drawing/2014/main" id="{D435175E-F77B-E34F-A39A-A19CB4965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40" name="Rectangle 2212">
                <a:extLst>
                  <a:ext uri="{FF2B5EF4-FFF2-40B4-BE49-F238E27FC236}">
                    <a16:creationId xmlns:a16="http://schemas.microsoft.com/office/drawing/2014/main" id="{B873CBB3-73DB-3347-A7E2-78C618F8A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41" name="Rectangle 2213">
                <a:extLst>
                  <a:ext uri="{FF2B5EF4-FFF2-40B4-BE49-F238E27FC236}">
                    <a16:creationId xmlns:a16="http://schemas.microsoft.com/office/drawing/2014/main" id="{FA1EA2C6-2BD1-254D-B427-96F36B3C1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42" name="Rectangle 2214">
                <a:extLst>
                  <a:ext uri="{FF2B5EF4-FFF2-40B4-BE49-F238E27FC236}">
                    <a16:creationId xmlns:a16="http://schemas.microsoft.com/office/drawing/2014/main" id="{78080CDE-D920-C745-AE16-BB27D13EB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43" name="Rectangle 2215">
                <a:extLst>
                  <a:ext uri="{FF2B5EF4-FFF2-40B4-BE49-F238E27FC236}">
                    <a16:creationId xmlns:a16="http://schemas.microsoft.com/office/drawing/2014/main" id="{B279DD5A-B8B1-C448-8C4F-1B6127661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44" name="Rectangle 2216">
                <a:extLst>
                  <a:ext uri="{FF2B5EF4-FFF2-40B4-BE49-F238E27FC236}">
                    <a16:creationId xmlns:a16="http://schemas.microsoft.com/office/drawing/2014/main" id="{D477D508-24D9-A94F-AA99-83E104F24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45" name="Rectangle 2217">
                <a:extLst>
                  <a:ext uri="{FF2B5EF4-FFF2-40B4-BE49-F238E27FC236}">
                    <a16:creationId xmlns:a16="http://schemas.microsoft.com/office/drawing/2014/main" id="{F784B4B9-C88E-6C4F-AFA1-26DAFB82B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46" name="Rectangle 2218">
                <a:extLst>
                  <a:ext uri="{FF2B5EF4-FFF2-40B4-BE49-F238E27FC236}">
                    <a16:creationId xmlns:a16="http://schemas.microsoft.com/office/drawing/2014/main" id="{ACFC5262-9A89-6E49-AEFD-5C7A77200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47" name="Rectangle 2219">
                <a:extLst>
                  <a:ext uri="{FF2B5EF4-FFF2-40B4-BE49-F238E27FC236}">
                    <a16:creationId xmlns:a16="http://schemas.microsoft.com/office/drawing/2014/main" id="{D83B1F87-F948-4446-A04C-2A1F4172A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48" name="Rectangle 2220">
                <a:extLst>
                  <a:ext uri="{FF2B5EF4-FFF2-40B4-BE49-F238E27FC236}">
                    <a16:creationId xmlns:a16="http://schemas.microsoft.com/office/drawing/2014/main" id="{B38BE8CC-41F2-554B-98BC-4DB2878FF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609166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49" name="Rectangle 2221">
                <a:extLst>
                  <a:ext uri="{FF2B5EF4-FFF2-40B4-BE49-F238E27FC236}">
                    <a16:creationId xmlns:a16="http://schemas.microsoft.com/office/drawing/2014/main" id="{4CDD33FB-E849-D142-8B7B-369D9636F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645957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50" name="Rectangle 2222">
                <a:extLst>
                  <a:ext uri="{FF2B5EF4-FFF2-40B4-BE49-F238E27FC236}">
                    <a16:creationId xmlns:a16="http://schemas.microsoft.com/office/drawing/2014/main" id="{83FF043C-6026-3249-801B-AC7100F41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645957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51" name="Rectangle 2223">
                <a:extLst>
                  <a:ext uri="{FF2B5EF4-FFF2-40B4-BE49-F238E27FC236}">
                    <a16:creationId xmlns:a16="http://schemas.microsoft.com/office/drawing/2014/main" id="{00D38D62-A334-9D48-A21F-83110AB28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4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52" name="Rectangle 2224">
                <a:extLst>
                  <a:ext uri="{FF2B5EF4-FFF2-40B4-BE49-F238E27FC236}">
                    <a16:creationId xmlns:a16="http://schemas.microsoft.com/office/drawing/2014/main" id="{3403D0D5-D7E2-2B42-B6E8-64DEE531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8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53" name="Rectangle 2225">
                <a:extLst>
                  <a:ext uri="{FF2B5EF4-FFF2-40B4-BE49-F238E27FC236}">
                    <a16:creationId xmlns:a16="http://schemas.microsoft.com/office/drawing/2014/main" id="{E898527C-EA95-1B40-9E69-F9D981A81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5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54" name="Rectangle 2226">
                <a:extLst>
                  <a:ext uri="{FF2B5EF4-FFF2-40B4-BE49-F238E27FC236}">
                    <a16:creationId xmlns:a16="http://schemas.microsoft.com/office/drawing/2014/main" id="{A3B47477-4D56-6346-A4E2-666442B6D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27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55" name="Rectangle 2227">
                <a:extLst>
                  <a:ext uri="{FF2B5EF4-FFF2-40B4-BE49-F238E27FC236}">
                    <a16:creationId xmlns:a16="http://schemas.microsoft.com/office/drawing/2014/main" id="{B6083F00-2F2B-F840-AE81-00AD5CE4D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30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56" name="Rectangle 2228">
                <a:extLst>
                  <a:ext uri="{FF2B5EF4-FFF2-40B4-BE49-F238E27FC236}">
                    <a16:creationId xmlns:a16="http://schemas.microsoft.com/office/drawing/2014/main" id="{3358BDFD-2DB8-144B-8875-58A683FD7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38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57" name="Rectangle 2229">
                <a:extLst>
                  <a:ext uri="{FF2B5EF4-FFF2-40B4-BE49-F238E27FC236}">
                    <a16:creationId xmlns:a16="http://schemas.microsoft.com/office/drawing/2014/main" id="{7B9B3BCB-F3E3-9343-B979-84AE9FB30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797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58" name="Rectangle 2230">
                <a:extLst>
                  <a:ext uri="{FF2B5EF4-FFF2-40B4-BE49-F238E27FC236}">
                    <a16:creationId xmlns:a16="http://schemas.microsoft.com/office/drawing/2014/main" id="{F5160510-555D-0046-A8DC-53D35D01D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32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59" name="Rectangle 2231">
                <a:extLst>
                  <a:ext uri="{FF2B5EF4-FFF2-40B4-BE49-F238E27FC236}">
                    <a16:creationId xmlns:a16="http://schemas.microsoft.com/office/drawing/2014/main" id="{D2BA5672-673D-DE4A-8555-D55F287DD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907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60" name="Rectangle 2232">
                <a:extLst>
                  <a:ext uri="{FF2B5EF4-FFF2-40B4-BE49-F238E27FC236}">
                    <a16:creationId xmlns:a16="http://schemas.microsoft.com/office/drawing/2014/main" id="{DA91243B-E91E-BE4F-8831-1A6782022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22" y="1777441"/>
                <a:ext cx="225644" cy="137083"/>
              </a:xfrm>
              <a:prstGeom prst="rect">
                <a:avLst/>
              </a:prstGeom>
              <a:solidFill>
                <a:srgbClr val="FFAF1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70302020209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61" name="Rectangle 2233">
                <a:extLst>
                  <a:ext uri="{FF2B5EF4-FFF2-40B4-BE49-F238E27FC236}">
                    <a16:creationId xmlns:a16="http://schemas.microsoft.com/office/drawing/2014/main" id="{568DA370-DA30-B341-8D8B-4FD548CCD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357" y="1814232"/>
                <a:ext cx="63500" cy="63500"/>
              </a:xfrm>
              <a:prstGeom prst="rect">
                <a:avLst/>
              </a:prstGeom>
              <a:solidFill>
                <a:srgbClr val="FFF25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362" name="Rectangle 2234">
                <a:extLst>
                  <a:ext uri="{FF2B5EF4-FFF2-40B4-BE49-F238E27FC236}">
                    <a16:creationId xmlns:a16="http://schemas.microsoft.com/office/drawing/2014/main" id="{086F8393-6816-E74D-9A31-C6C0AD9FC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432" y="1814232"/>
                <a:ext cx="63500" cy="63500"/>
              </a:xfrm>
              <a:prstGeom prst="rect">
                <a:avLst/>
              </a:prstGeom>
              <a:solidFill>
                <a:srgbClr val="4292B4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293" name="Rectangle 2292">
            <a:extLst>
              <a:ext uri="{FF2B5EF4-FFF2-40B4-BE49-F238E27FC236}">
                <a16:creationId xmlns:a16="http://schemas.microsoft.com/office/drawing/2014/main" id="{1715F4C8-8FEB-0843-9878-6D0B369C7868}"/>
              </a:ext>
            </a:extLst>
          </p:cNvPr>
          <p:cNvSpPr/>
          <p:nvPr/>
        </p:nvSpPr>
        <p:spPr bwMode="auto">
          <a:xfrm>
            <a:off x="274638" y="1230313"/>
            <a:ext cx="8594725" cy="5233987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charset="0"/>
              <a:ea typeface="ＭＳ Ｐゴシック" charset="-128"/>
              <a:cs typeface="+mn-cs"/>
            </a:endParaRPr>
          </a:p>
        </p:txBody>
      </p:sp>
      <p:grpSp>
        <p:nvGrpSpPr>
          <p:cNvPr id="127019" name="Group 924">
            <a:extLst>
              <a:ext uri="{FF2B5EF4-FFF2-40B4-BE49-F238E27FC236}">
                <a16:creationId xmlns:a16="http://schemas.microsoft.com/office/drawing/2014/main" id="{B173DA80-C54A-C84E-B71C-09AE79F719AF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838325"/>
            <a:ext cx="825500" cy="276225"/>
            <a:chOff x="656433" y="1838325"/>
            <a:chExt cx="826293" cy="276999"/>
          </a:xfrm>
        </p:grpSpPr>
        <p:cxnSp>
          <p:nvCxnSpPr>
            <p:cNvPr id="127322" name="Straight Connector 899">
              <a:extLst>
                <a:ext uri="{FF2B5EF4-FFF2-40B4-BE49-F238E27FC236}">
                  <a16:creationId xmlns:a16="http://schemas.microsoft.com/office/drawing/2014/main" id="{84D2721A-CD6B-0149-B64A-0946145A1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9452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23" name="Straight Connector 906">
              <a:extLst>
                <a:ext uri="{FF2B5EF4-FFF2-40B4-BE49-F238E27FC236}">
                  <a16:creationId xmlns:a16="http://schemas.microsoft.com/office/drawing/2014/main" id="{2E3C5BCC-5749-314E-824B-A397891FA5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90828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24" name="Straight Connector 907">
              <a:extLst>
                <a:ext uri="{FF2B5EF4-FFF2-40B4-BE49-F238E27FC236}">
                  <a16:creationId xmlns:a16="http://schemas.microsoft.com/office/drawing/2014/main" id="{0F42763E-F8ED-B142-BFB5-C636DCB05A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87136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25" name="Straight Connector 908">
              <a:extLst>
                <a:ext uri="{FF2B5EF4-FFF2-40B4-BE49-F238E27FC236}">
                  <a16:creationId xmlns:a16="http://schemas.microsoft.com/office/drawing/2014/main" id="{CE0F8DCE-A59F-634E-A544-A4CFAAC840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22952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26" name="Straight Connector 909">
              <a:extLst>
                <a:ext uri="{FF2B5EF4-FFF2-40B4-BE49-F238E27FC236}">
                  <a16:creationId xmlns:a16="http://schemas.microsoft.com/office/drawing/2014/main" id="{F7F4FF40-EA50-5A45-98EC-A3CE55A667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32477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27" name="Straight Connector 910">
              <a:extLst>
                <a:ext uri="{FF2B5EF4-FFF2-40B4-BE49-F238E27FC236}">
                  <a16:creationId xmlns:a16="http://schemas.microsoft.com/office/drawing/2014/main" id="{C6D44E71-F111-0347-AE3B-349C7CFD82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42002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28" name="Straight Connector 911">
              <a:extLst>
                <a:ext uri="{FF2B5EF4-FFF2-40B4-BE49-F238E27FC236}">
                  <a16:creationId xmlns:a16="http://schemas.microsoft.com/office/drawing/2014/main" id="{1F3DB8C7-9D26-D44D-9238-F9831842DB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83445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29" name="Straight Connector 912">
              <a:extLst>
                <a:ext uri="{FF2B5EF4-FFF2-40B4-BE49-F238E27FC236}">
                  <a16:creationId xmlns:a16="http://schemas.microsoft.com/office/drawing/2014/main" id="{3244224C-56CB-8940-93A4-074CB05AC3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13427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330" name="TextBox 913">
              <a:extLst>
                <a:ext uri="{FF2B5EF4-FFF2-40B4-BE49-F238E27FC236}">
                  <a16:creationId xmlns:a16="http://schemas.microsoft.com/office/drawing/2014/main" id="{17F8210D-4DC9-3B43-8092-D14B43368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575" y="1838325"/>
              <a:ext cx="297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717F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grpSp>
        <p:nvGrpSpPr>
          <p:cNvPr id="127020" name="Group 925">
            <a:extLst>
              <a:ext uri="{FF2B5EF4-FFF2-40B4-BE49-F238E27FC236}">
                <a16:creationId xmlns:a16="http://schemas.microsoft.com/office/drawing/2014/main" id="{C311A57A-4EF5-A148-B3AB-54C4B8FCBA10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843088"/>
            <a:ext cx="827088" cy="276225"/>
            <a:chOff x="656433" y="1838325"/>
            <a:chExt cx="826293" cy="276999"/>
          </a:xfrm>
        </p:grpSpPr>
        <p:cxnSp>
          <p:nvCxnSpPr>
            <p:cNvPr id="127313" name="Straight Connector 926">
              <a:extLst>
                <a:ext uri="{FF2B5EF4-FFF2-40B4-BE49-F238E27FC236}">
                  <a16:creationId xmlns:a16="http://schemas.microsoft.com/office/drawing/2014/main" id="{46CD8142-1E76-804B-B835-321E8E9F26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9452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14" name="Straight Connector 927">
              <a:extLst>
                <a:ext uri="{FF2B5EF4-FFF2-40B4-BE49-F238E27FC236}">
                  <a16:creationId xmlns:a16="http://schemas.microsoft.com/office/drawing/2014/main" id="{65FDFE92-878C-5545-89E9-E623D597C3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90828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15" name="Straight Connector 928">
              <a:extLst>
                <a:ext uri="{FF2B5EF4-FFF2-40B4-BE49-F238E27FC236}">
                  <a16:creationId xmlns:a16="http://schemas.microsoft.com/office/drawing/2014/main" id="{24ECB6CB-7AF0-2B41-9AFE-24F2505446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87136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16" name="Straight Connector 929">
              <a:extLst>
                <a:ext uri="{FF2B5EF4-FFF2-40B4-BE49-F238E27FC236}">
                  <a16:creationId xmlns:a16="http://schemas.microsoft.com/office/drawing/2014/main" id="{05AE5BB7-56C6-0F4C-8A91-4698EEC90A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22952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17" name="Straight Connector 930">
              <a:extLst>
                <a:ext uri="{FF2B5EF4-FFF2-40B4-BE49-F238E27FC236}">
                  <a16:creationId xmlns:a16="http://schemas.microsoft.com/office/drawing/2014/main" id="{A81CBC27-C72C-C347-B3A6-673A0E8F1D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32477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18" name="Straight Connector 931">
              <a:extLst>
                <a:ext uri="{FF2B5EF4-FFF2-40B4-BE49-F238E27FC236}">
                  <a16:creationId xmlns:a16="http://schemas.microsoft.com/office/drawing/2014/main" id="{B003CA1C-846F-7A46-9A3A-3AB428CA15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42002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19" name="Straight Connector 932">
              <a:extLst>
                <a:ext uri="{FF2B5EF4-FFF2-40B4-BE49-F238E27FC236}">
                  <a16:creationId xmlns:a16="http://schemas.microsoft.com/office/drawing/2014/main" id="{13355AAF-216B-E941-B7FB-E4EBB79AF8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83445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20" name="Straight Connector 933">
              <a:extLst>
                <a:ext uri="{FF2B5EF4-FFF2-40B4-BE49-F238E27FC236}">
                  <a16:creationId xmlns:a16="http://schemas.microsoft.com/office/drawing/2014/main" id="{91B1EEB3-F8AC-834D-ACEF-35CED7086C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13427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321" name="TextBox 934">
              <a:extLst>
                <a:ext uri="{FF2B5EF4-FFF2-40B4-BE49-F238E27FC236}">
                  <a16:creationId xmlns:a16="http://schemas.microsoft.com/office/drawing/2014/main" id="{9CC48280-FEA8-A340-924E-779973E26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575" y="1838325"/>
              <a:ext cx="297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717F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grpSp>
        <p:nvGrpSpPr>
          <p:cNvPr id="127021" name="Group 935">
            <a:extLst>
              <a:ext uri="{FF2B5EF4-FFF2-40B4-BE49-F238E27FC236}">
                <a16:creationId xmlns:a16="http://schemas.microsoft.com/office/drawing/2014/main" id="{A5FA68D0-B32D-9D4B-A519-79C60C7237B3}"/>
              </a:ext>
            </a:extLst>
          </p:cNvPr>
          <p:cNvGrpSpPr>
            <a:grpSpLocks/>
          </p:cNvGrpSpPr>
          <p:nvPr/>
        </p:nvGrpSpPr>
        <p:grpSpPr bwMode="auto">
          <a:xfrm>
            <a:off x="2989263" y="1843088"/>
            <a:ext cx="825500" cy="276225"/>
            <a:chOff x="656433" y="1838325"/>
            <a:chExt cx="826293" cy="276999"/>
          </a:xfrm>
        </p:grpSpPr>
        <p:cxnSp>
          <p:nvCxnSpPr>
            <p:cNvPr id="127304" name="Straight Connector 936">
              <a:extLst>
                <a:ext uri="{FF2B5EF4-FFF2-40B4-BE49-F238E27FC236}">
                  <a16:creationId xmlns:a16="http://schemas.microsoft.com/office/drawing/2014/main" id="{B227E021-5BED-714D-A49C-847D507FCA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9452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05" name="Straight Connector 937">
              <a:extLst>
                <a:ext uri="{FF2B5EF4-FFF2-40B4-BE49-F238E27FC236}">
                  <a16:creationId xmlns:a16="http://schemas.microsoft.com/office/drawing/2014/main" id="{B222719C-57D4-C047-A1F6-9C3C0AC478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90828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06" name="Straight Connector 938">
              <a:extLst>
                <a:ext uri="{FF2B5EF4-FFF2-40B4-BE49-F238E27FC236}">
                  <a16:creationId xmlns:a16="http://schemas.microsoft.com/office/drawing/2014/main" id="{214782F8-7611-6545-BADA-93BFAAE9DE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87136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07" name="Straight Connector 939">
              <a:extLst>
                <a:ext uri="{FF2B5EF4-FFF2-40B4-BE49-F238E27FC236}">
                  <a16:creationId xmlns:a16="http://schemas.microsoft.com/office/drawing/2014/main" id="{94E9A51E-02C6-6941-8F80-BF88F8550F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22952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08" name="Straight Connector 940">
              <a:extLst>
                <a:ext uri="{FF2B5EF4-FFF2-40B4-BE49-F238E27FC236}">
                  <a16:creationId xmlns:a16="http://schemas.microsoft.com/office/drawing/2014/main" id="{4C03EDE2-6F8E-6644-95CA-4427ABE557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32477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09" name="Straight Connector 941">
              <a:extLst>
                <a:ext uri="{FF2B5EF4-FFF2-40B4-BE49-F238E27FC236}">
                  <a16:creationId xmlns:a16="http://schemas.microsoft.com/office/drawing/2014/main" id="{5E9E54DB-A90A-474C-85E8-1D44689505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42002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10" name="Straight Connector 942">
              <a:extLst>
                <a:ext uri="{FF2B5EF4-FFF2-40B4-BE49-F238E27FC236}">
                  <a16:creationId xmlns:a16="http://schemas.microsoft.com/office/drawing/2014/main" id="{2B51EDB5-81D0-A745-AE27-236F7AAD37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83445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11" name="Straight Connector 943">
              <a:extLst>
                <a:ext uri="{FF2B5EF4-FFF2-40B4-BE49-F238E27FC236}">
                  <a16:creationId xmlns:a16="http://schemas.microsoft.com/office/drawing/2014/main" id="{F4474984-BDE4-C64E-B3E5-F72350BAB4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134270" y="2019304"/>
              <a:ext cx="124619" cy="793"/>
            </a:xfrm>
            <a:prstGeom prst="line">
              <a:avLst/>
            </a:prstGeom>
            <a:noFill/>
            <a:ln w="12700">
              <a:solidFill>
                <a:srgbClr val="717F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312" name="TextBox 944">
              <a:extLst>
                <a:ext uri="{FF2B5EF4-FFF2-40B4-BE49-F238E27FC236}">
                  <a16:creationId xmlns:a16="http://schemas.microsoft.com/office/drawing/2014/main" id="{19DB510D-3126-2E44-9A92-5EB9FA818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575" y="1838325"/>
              <a:ext cx="297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717F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grpSp>
        <p:nvGrpSpPr>
          <p:cNvPr id="127022" name="Group 985">
            <a:extLst>
              <a:ext uri="{FF2B5EF4-FFF2-40B4-BE49-F238E27FC236}">
                <a16:creationId xmlns:a16="http://schemas.microsoft.com/office/drawing/2014/main" id="{A96368FE-D132-424B-9F25-AB1687E148EC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2706688"/>
            <a:ext cx="3157538" cy="284162"/>
            <a:chOff x="656433" y="2706158"/>
            <a:chExt cx="3158860" cy="285466"/>
          </a:xfrm>
        </p:grpSpPr>
        <p:grpSp>
          <p:nvGrpSpPr>
            <p:cNvPr id="127274" name="Group 945">
              <a:extLst>
                <a:ext uri="{FF2B5EF4-FFF2-40B4-BE49-F238E27FC236}">
                  <a16:creationId xmlns:a16="http://schemas.microsoft.com/office/drawing/2014/main" id="{642E7AA2-CA2A-644D-BEF6-04FB52A4C7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9000" y="2714624"/>
              <a:ext cx="826293" cy="276999"/>
              <a:chOff x="656433" y="1838325"/>
              <a:chExt cx="826293" cy="276999"/>
            </a:xfrm>
          </p:grpSpPr>
          <p:cxnSp>
            <p:nvCxnSpPr>
              <p:cNvPr id="127295" name="Straight Connector 946">
                <a:extLst>
                  <a:ext uri="{FF2B5EF4-FFF2-40B4-BE49-F238E27FC236}">
                    <a16:creationId xmlns:a16="http://schemas.microsoft.com/office/drawing/2014/main" id="{E0812847-621F-A74D-A693-DA890502350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96" name="Straight Connector 947">
                <a:extLst>
                  <a:ext uri="{FF2B5EF4-FFF2-40B4-BE49-F238E27FC236}">
                    <a16:creationId xmlns:a16="http://schemas.microsoft.com/office/drawing/2014/main" id="{C4908D6B-E765-E74A-891E-65E89E49338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97" name="Straight Connector 948">
                <a:extLst>
                  <a:ext uri="{FF2B5EF4-FFF2-40B4-BE49-F238E27FC236}">
                    <a16:creationId xmlns:a16="http://schemas.microsoft.com/office/drawing/2014/main" id="{EAA2154A-C73A-FC4B-A5BC-2C3D13F535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98" name="Straight Connector 949">
                <a:extLst>
                  <a:ext uri="{FF2B5EF4-FFF2-40B4-BE49-F238E27FC236}">
                    <a16:creationId xmlns:a16="http://schemas.microsoft.com/office/drawing/2014/main" id="{A8099950-4F4B-674B-9251-D77AAD659D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99" name="Straight Connector 950">
                <a:extLst>
                  <a:ext uri="{FF2B5EF4-FFF2-40B4-BE49-F238E27FC236}">
                    <a16:creationId xmlns:a16="http://schemas.microsoft.com/office/drawing/2014/main" id="{DF221CDB-2EC3-A04A-8953-8A66ADBD490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300" name="Straight Connector 951">
                <a:extLst>
                  <a:ext uri="{FF2B5EF4-FFF2-40B4-BE49-F238E27FC236}">
                    <a16:creationId xmlns:a16="http://schemas.microsoft.com/office/drawing/2014/main" id="{097E7A54-B7C8-3446-A652-C31ED58FC1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301" name="Straight Connector 952">
                <a:extLst>
                  <a:ext uri="{FF2B5EF4-FFF2-40B4-BE49-F238E27FC236}">
                    <a16:creationId xmlns:a16="http://schemas.microsoft.com/office/drawing/2014/main" id="{68533D53-ADD9-154A-B90C-065963381D9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302" name="Straight Connector 953">
                <a:extLst>
                  <a:ext uri="{FF2B5EF4-FFF2-40B4-BE49-F238E27FC236}">
                    <a16:creationId xmlns:a16="http://schemas.microsoft.com/office/drawing/2014/main" id="{C85C8136-742C-5940-B3F3-385760FA2C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303" name="TextBox 954">
                <a:extLst>
                  <a:ext uri="{FF2B5EF4-FFF2-40B4-BE49-F238E27FC236}">
                    <a16:creationId xmlns:a16="http://schemas.microsoft.com/office/drawing/2014/main" id="{0F723B43-0663-DB4C-947B-3EAECDD5EC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grpSp>
          <p:nvGrpSpPr>
            <p:cNvPr id="127275" name="Group 955">
              <a:extLst>
                <a:ext uri="{FF2B5EF4-FFF2-40B4-BE49-F238E27FC236}">
                  <a16:creationId xmlns:a16="http://schemas.microsoft.com/office/drawing/2014/main" id="{3F1DC8B0-6A1D-F343-87E0-979BFA8247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9066" y="2714625"/>
              <a:ext cx="826293" cy="276999"/>
              <a:chOff x="656433" y="1838325"/>
              <a:chExt cx="826293" cy="276999"/>
            </a:xfrm>
          </p:grpSpPr>
          <p:cxnSp>
            <p:nvCxnSpPr>
              <p:cNvPr id="127286" name="Straight Connector 956">
                <a:extLst>
                  <a:ext uri="{FF2B5EF4-FFF2-40B4-BE49-F238E27FC236}">
                    <a16:creationId xmlns:a16="http://schemas.microsoft.com/office/drawing/2014/main" id="{C1021278-6B4F-1F4F-A8C8-9EC2C93F573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87" name="Straight Connector 957">
                <a:extLst>
                  <a:ext uri="{FF2B5EF4-FFF2-40B4-BE49-F238E27FC236}">
                    <a16:creationId xmlns:a16="http://schemas.microsoft.com/office/drawing/2014/main" id="{BCC11791-98AD-764E-BC61-15665FF0CD6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88" name="Straight Connector 958">
                <a:extLst>
                  <a:ext uri="{FF2B5EF4-FFF2-40B4-BE49-F238E27FC236}">
                    <a16:creationId xmlns:a16="http://schemas.microsoft.com/office/drawing/2014/main" id="{AD62EF4F-CCB1-0C45-8E97-87C6936B16B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89" name="Straight Connector 959">
                <a:extLst>
                  <a:ext uri="{FF2B5EF4-FFF2-40B4-BE49-F238E27FC236}">
                    <a16:creationId xmlns:a16="http://schemas.microsoft.com/office/drawing/2014/main" id="{CD449F79-C1D9-5D4B-85FE-F90BDEE716F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90" name="Straight Connector 960">
                <a:extLst>
                  <a:ext uri="{FF2B5EF4-FFF2-40B4-BE49-F238E27FC236}">
                    <a16:creationId xmlns:a16="http://schemas.microsoft.com/office/drawing/2014/main" id="{A3099D3C-E2D9-FC45-BDFA-BD35A2D8B43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91" name="Straight Connector 961">
                <a:extLst>
                  <a:ext uri="{FF2B5EF4-FFF2-40B4-BE49-F238E27FC236}">
                    <a16:creationId xmlns:a16="http://schemas.microsoft.com/office/drawing/2014/main" id="{0475B86A-F521-1543-BBD7-404BD5E7C4B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92" name="Straight Connector 962">
                <a:extLst>
                  <a:ext uri="{FF2B5EF4-FFF2-40B4-BE49-F238E27FC236}">
                    <a16:creationId xmlns:a16="http://schemas.microsoft.com/office/drawing/2014/main" id="{3E269717-ADF7-B445-9665-BF77D249C19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93" name="Straight Connector 963">
                <a:extLst>
                  <a:ext uri="{FF2B5EF4-FFF2-40B4-BE49-F238E27FC236}">
                    <a16:creationId xmlns:a16="http://schemas.microsoft.com/office/drawing/2014/main" id="{537FDBA8-AB88-C144-8C97-8CC6EDB83C1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294" name="TextBox 964">
                <a:extLst>
                  <a:ext uri="{FF2B5EF4-FFF2-40B4-BE49-F238E27FC236}">
                    <a16:creationId xmlns:a16="http://schemas.microsoft.com/office/drawing/2014/main" id="{C0BE7C99-A518-B24C-986A-6C29A12DA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grpSp>
          <p:nvGrpSpPr>
            <p:cNvPr id="127276" name="Group 965">
              <a:extLst>
                <a:ext uri="{FF2B5EF4-FFF2-40B4-BE49-F238E27FC236}">
                  <a16:creationId xmlns:a16="http://schemas.microsoft.com/office/drawing/2014/main" id="{0CEB3768-1AFC-BC4B-8903-A14594D398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433" y="2706158"/>
              <a:ext cx="826293" cy="276999"/>
              <a:chOff x="656433" y="1838325"/>
              <a:chExt cx="826293" cy="276999"/>
            </a:xfrm>
          </p:grpSpPr>
          <p:cxnSp>
            <p:nvCxnSpPr>
              <p:cNvPr id="127277" name="Straight Connector 966">
                <a:extLst>
                  <a:ext uri="{FF2B5EF4-FFF2-40B4-BE49-F238E27FC236}">
                    <a16:creationId xmlns:a16="http://schemas.microsoft.com/office/drawing/2014/main" id="{0235A022-DEB5-B84C-BE59-B3579A6E3B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78" name="Straight Connector 967">
                <a:extLst>
                  <a:ext uri="{FF2B5EF4-FFF2-40B4-BE49-F238E27FC236}">
                    <a16:creationId xmlns:a16="http://schemas.microsoft.com/office/drawing/2014/main" id="{0CEC5508-3F66-0B4B-A525-5A0AFC56BDB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79" name="Straight Connector 968">
                <a:extLst>
                  <a:ext uri="{FF2B5EF4-FFF2-40B4-BE49-F238E27FC236}">
                    <a16:creationId xmlns:a16="http://schemas.microsoft.com/office/drawing/2014/main" id="{C09F1BBB-A07A-654E-90F3-C074321FDFD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80" name="Straight Connector 969">
                <a:extLst>
                  <a:ext uri="{FF2B5EF4-FFF2-40B4-BE49-F238E27FC236}">
                    <a16:creationId xmlns:a16="http://schemas.microsoft.com/office/drawing/2014/main" id="{26A7AD94-7855-EC40-8F5A-F2D8DBBF702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81" name="Straight Connector 970">
                <a:extLst>
                  <a:ext uri="{FF2B5EF4-FFF2-40B4-BE49-F238E27FC236}">
                    <a16:creationId xmlns:a16="http://schemas.microsoft.com/office/drawing/2014/main" id="{67FE7D15-9FC2-884D-8381-C286DACDB9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82" name="Straight Connector 971">
                <a:extLst>
                  <a:ext uri="{FF2B5EF4-FFF2-40B4-BE49-F238E27FC236}">
                    <a16:creationId xmlns:a16="http://schemas.microsoft.com/office/drawing/2014/main" id="{F92B1943-77CE-D74F-8C6B-5CC6DF97F63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83" name="Straight Connector 972">
                <a:extLst>
                  <a:ext uri="{FF2B5EF4-FFF2-40B4-BE49-F238E27FC236}">
                    <a16:creationId xmlns:a16="http://schemas.microsoft.com/office/drawing/2014/main" id="{B53AA2AA-4857-8A4F-8505-7903DB7A68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84" name="Straight Connector 973">
                <a:extLst>
                  <a:ext uri="{FF2B5EF4-FFF2-40B4-BE49-F238E27FC236}">
                    <a16:creationId xmlns:a16="http://schemas.microsoft.com/office/drawing/2014/main" id="{FD698737-844C-A841-AA10-ADEF4DB8965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285" name="TextBox 974">
                <a:extLst>
                  <a:ext uri="{FF2B5EF4-FFF2-40B4-BE49-F238E27FC236}">
                    <a16:creationId xmlns:a16="http://schemas.microsoft.com/office/drawing/2014/main" id="{74F1E993-49CD-1C4F-B617-20C97B089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</p:grpSp>
      <p:grpSp>
        <p:nvGrpSpPr>
          <p:cNvPr id="127023" name="Group 986">
            <a:extLst>
              <a:ext uri="{FF2B5EF4-FFF2-40B4-BE49-F238E27FC236}">
                <a16:creationId xmlns:a16="http://schemas.microsoft.com/office/drawing/2014/main" id="{BB73297A-E744-5047-9BA9-98F790AB6890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3582988"/>
            <a:ext cx="3157538" cy="284162"/>
            <a:chOff x="656433" y="2706158"/>
            <a:chExt cx="3158860" cy="285466"/>
          </a:xfrm>
        </p:grpSpPr>
        <p:grpSp>
          <p:nvGrpSpPr>
            <p:cNvPr id="127244" name="Group 945">
              <a:extLst>
                <a:ext uri="{FF2B5EF4-FFF2-40B4-BE49-F238E27FC236}">
                  <a16:creationId xmlns:a16="http://schemas.microsoft.com/office/drawing/2014/main" id="{5E7BF9E8-BDD6-DA4D-87E4-8D13AC60B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9000" y="2714624"/>
              <a:ext cx="826293" cy="276999"/>
              <a:chOff x="656433" y="1838325"/>
              <a:chExt cx="826293" cy="276999"/>
            </a:xfrm>
          </p:grpSpPr>
          <p:cxnSp>
            <p:nvCxnSpPr>
              <p:cNvPr id="127265" name="Straight Connector 1008">
                <a:extLst>
                  <a:ext uri="{FF2B5EF4-FFF2-40B4-BE49-F238E27FC236}">
                    <a16:creationId xmlns:a16="http://schemas.microsoft.com/office/drawing/2014/main" id="{898A9720-1225-7742-B0B9-29500C04538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66" name="Straight Connector 1009">
                <a:extLst>
                  <a:ext uri="{FF2B5EF4-FFF2-40B4-BE49-F238E27FC236}">
                    <a16:creationId xmlns:a16="http://schemas.microsoft.com/office/drawing/2014/main" id="{6CA2A938-682F-5D48-830F-AEAE7029FEC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67" name="Straight Connector 1010">
                <a:extLst>
                  <a:ext uri="{FF2B5EF4-FFF2-40B4-BE49-F238E27FC236}">
                    <a16:creationId xmlns:a16="http://schemas.microsoft.com/office/drawing/2014/main" id="{F4E8298C-A2ED-B342-B6F2-F6EB3B92BFA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68" name="Straight Connector 1011">
                <a:extLst>
                  <a:ext uri="{FF2B5EF4-FFF2-40B4-BE49-F238E27FC236}">
                    <a16:creationId xmlns:a16="http://schemas.microsoft.com/office/drawing/2014/main" id="{8EF28F66-7301-494B-A148-43C0DC92F96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69" name="Straight Connector 1012">
                <a:extLst>
                  <a:ext uri="{FF2B5EF4-FFF2-40B4-BE49-F238E27FC236}">
                    <a16:creationId xmlns:a16="http://schemas.microsoft.com/office/drawing/2014/main" id="{A7EA8E3F-7D20-A347-AC7C-78C01397F89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70" name="Straight Connector 1013">
                <a:extLst>
                  <a:ext uri="{FF2B5EF4-FFF2-40B4-BE49-F238E27FC236}">
                    <a16:creationId xmlns:a16="http://schemas.microsoft.com/office/drawing/2014/main" id="{BC83ED94-AA6B-FA4B-BE36-87E23B43A18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71" name="Straight Connector 1014">
                <a:extLst>
                  <a:ext uri="{FF2B5EF4-FFF2-40B4-BE49-F238E27FC236}">
                    <a16:creationId xmlns:a16="http://schemas.microsoft.com/office/drawing/2014/main" id="{88C9E745-9FE7-6F46-9F17-CF853CE8640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72" name="Straight Connector 1015">
                <a:extLst>
                  <a:ext uri="{FF2B5EF4-FFF2-40B4-BE49-F238E27FC236}">
                    <a16:creationId xmlns:a16="http://schemas.microsoft.com/office/drawing/2014/main" id="{0A511194-D3E5-3646-BB02-C67D9113B82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273" name="TextBox 1016">
                <a:extLst>
                  <a:ext uri="{FF2B5EF4-FFF2-40B4-BE49-F238E27FC236}">
                    <a16:creationId xmlns:a16="http://schemas.microsoft.com/office/drawing/2014/main" id="{BE28BD04-DBAC-D647-B5C5-55B3D1BDB3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grpSp>
          <p:nvGrpSpPr>
            <p:cNvPr id="127245" name="Group 955">
              <a:extLst>
                <a:ext uri="{FF2B5EF4-FFF2-40B4-BE49-F238E27FC236}">
                  <a16:creationId xmlns:a16="http://schemas.microsoft.com/office/drawing/2014/main" id="{279680F4-695B-6F4C-AA1F-A59B0CDB2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9066" y="2714625"/>
              <a:ext cx="826293" cy="276999"/>
              <a:chOff x="656433" y="1838325"/>
              <a:chExt cx="826293" cy="276999"/>
            </a:xfrm>
          </p:grpSpPr>
          <p:cxnSp>
            <p:nvCxnSpPr>
              <p:cNvPr id="127256" name="Straight Connector 999">
                <a:extLst>
                  <a:ext uri="{FF2B5EF4-FFF2-40B4-BE49-F238E27FC236}">
                    <a16:creationId xmlns:a16="http://schemas.microsoft.com/office/drawing/2014/main" id="{450E1A36-C66F-164E-8DC1-CC8E72E45E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57" name="Straight Connector 1000">
                <a:extLst>
                  <a:ext uri="{FF2B5EF4-FFF2-40B4-BE49-F238E27FC236}">
                    <a16:creationId xmlns:a16="http://schemas.microsoft.com/office/drawing/2014/main" id="{4C31ECB0-36B2-3046-B234-D05E968BA9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58" name="Straight Connector 1001">
                <a:extLst>
                  <a:ext uri="{FF2B5EF4-FFF2-40B4-BE49-F238E27FC236}">
                    <a16:creationId xmlns:a16="http://schemas.microsoft.com/office/drawing/2014/main" id="{51EC5FEA-2963-2441-AA24-DB4BD7F8468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59" name="Straight Connector 1002">
                <a:extLst>
                  <a:ext uri="{FF2B5EF4-FFF2-40B4-BE49-F238E27FC236}">
                    <a16:creationId xmlns:a16="http://schemas.microsoft.com/office/drawing/2014/main" id="{3B921336-CAE0-BA44-A9AE-BDADCEE4351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60" name="Straight Connector 1003">
                <a:extLst>
                  <a:ext uri="{FF2B5EF4-FFF2-40B4-BE49-F238E27FC236}">
                    <a16:creationId xmlns:a16="http://schemas.microsoft.com/office/drawing/2014/main" id="{F7FC1439-2C64-A040-BCC8-015D3282FBE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61" name="Straight Connector 1004">
                <a:extLst>
                  <a:ext uri="{FF2B5EF4-FFF2-40B4-BE49-F238E27FC236}">
                    <a16:creationId xmlns:a16="http://schemas.microsoft.com/office/drawing/2014/main" id="{4C65DA63-B5A4-DA41-BBC9-5F3440B54D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62" name="Straight Connector 1005">
                <a:extLst>
                  <a:ext uri="{FF2B5EF4-FFF2-40B4-BE49-F238E27FC236}">
                    <a16:creationId xmlns:a16="http://schemas.microsoft.com/office/drawing/2014/main" id="{CF34F665-E992-EF43-BFF0-8D599BB7DA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63" name="Straight Connector 1006">
                <a:extLst>
                  <a:ext uri="{FF2B5EF4-FFF2-40B4-BE49-F238E27FC236}">
                    <a16:creationId xmlns:a16="http://schemas.microsoft.com/office/drawing/2014/main" id="{999149BD-6E56-AB46-9D2C-48E3574CB67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264" name="TextBox 1007">
                <a:extLst>
                  <a:ext uri="{FF2B5EF4-FFF2-40B4-BE49-F238E27FC236}">
                    <a16:creationId xmlns:a16="http://schemas.microsoft.com/office/drawing/2014/main" id="{7EF4DEC9-1791-D54D-BDDC-0E63B899E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grpSp>
          <p:nvGrpSpPr>
            <p:cNvPr id="127246" name="Group 965">
              <a:extLst>
                <a:ext uri="{FF2B5EF4-FFF2-40B4-BE49-F238E27FC236}">
                  <a16:creationId xmlns:a16="http://schemas.microsoft.com/office/drawing/2014/main" id="{701403FC-BACB-094A-90B3-033E57FEA2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433" y="2706158"/>
              <a:ext cx="826293" cy="276999"/>
              <a:chOff x="656433" y="1838325"/>
              <a:chExt cx="826293" cy="276999"/>
            </a:xfrm>
          </p:grpSpPr>
          <p:cxnSp>
            <p:nvCxnSpPr>
              <p:cNvPr id="127247" name="Straight Connector 990">
                <a:extLst>
                  <a:ext uri="{FF2B5EF4-FFF2-40B4-BE49-F238E27FC236}">
                    <a16:creationId xmlns:a16="http://schemas.microsoft.com/office/drawing/2014/main" id="{322A80B5-0821-F94D-A647-EE3B9715913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48" name="Straight Connector 991">
                <a:extLst>
                  <a:ext uri="{FF2B5EF4-FFF2-40B4-BE49-F238E27FC236}">
                    <a16:creationId xmlns:a16="http://schemas.microsoft.com/office/drawing/2014/main" id="{099D7503-560B-DC4D-9E45-56C9A8E608A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49" name="Straight Connector 992">
                <a:extLst>
                  <a:ext uri="{FF2B5EF4-FFF2-40B4-BE49-F238E27FC236}">
                    <a16:creationId xmlns:a16="http://schemas.microsoft.com/office/drawing/2014/main" id="{24B40DDB-0B09-094A-9551-76B5B4569A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50" name="Straight Connector 993">
                <a:extLst>
                  <a:ext uri="{FF2B5EF4-FFF2-40B4-BE49-F238E27FC236}">
                    <a16:creationId xmlns:a16="http://schemas.microsoft.com/office/drawing/2014/main" id="{408563F7-E3A3-5B4B-8FF2-65F9C298EEE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51" name="Straight Connector 994">
                <a:extLst>
                  <a:ext uri="{FF2B5EF4-FFF2-40B4-BE49-F238E27FC236}">
                    <a16:creationId xmlns:a16="http://schemas.microsoft.com/office/drawing/2014/main" id="{A1E6B93C-0B5E-DD4F-B09E-3F4FACD791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52" name="Straight Connector 995">
                <a:extLst>
                  <a:ext uri="{FF2B5EF4-FFF2-40B4-BE49-F238E27FC236}">
                    <a16:creationId xmlns:a16="http://schemas.microsoft.com/office/drawing/2014/main" id="{6475F151-8895-634E-AAED-DC4B672E07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53" name="Straight Connector 996">
                <a:extLst>
                  <a:ext uri="{FF2B5EF4-FFF2-40B4-BE49-F238E27FC236}">
                    <a16:creationId xmlns:a16="http://schemas.microsoft.com/office/drawing/2014/main" id="{7C7D0436-255D-D44A-9C35-7E4C476B2C5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54" name="Straight Connector 997">
                <a:extLst>
                  <a:ext uri="{FF2B5EF4-FFF2-40B4-BE49-F238E27FC236}">
                    <a16:creationId xmlns:a16="http://schemas.microsoft.com/office/drawing/2014/main" id="{6F6A187D-85DB-DB46-8A03-615ED272053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255" name="TextBox 998">
                <a:extLst>
                  <a:ext uri="{FF2B5EF4-FFF2-40B4-BE49-F238E27FC236}">
                    <a16:creationId xmlns:a16="http://schemas.microsoft.com/office/drawing/2014/main" id="{EE33592A-17C0-9147-9510-09E5A97A7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</p:grpSp>
      <p:grpSp>
        <p:nvGrpSpPr>
          <p:cNvPr id="127024" name="Group 1017">
            <a:extLst>
              <a:ext uri="{FF2B5EF4-FFF2-40B4-BE49-F238E27FC236}">
                <a16:creationId xmlns:a16="http://schemas.microsoft.com/office/drawing/2014/main" id="{D6C062F1-B7A9-824F-BF8E-B79174E342C7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4452938"/>
            <a:ext cx="3157538" cy="284162"/>
            <a:chOff x="656433" y="2706158"/>
            <a:chExt cx="3158860" cy="285466"/>
          </a:xfrm>
        </p:grpSpPr>
        <p:grpSp>
          <p:nvGrpSpPr>
            <p:cNvPr id="127214" name="Group 945">
              <a:extLst>
                <a:ext uri="{FF2B5EF4-FFF2-40B4-BE49-F238E27FC236}">
                  <a16:creationId xmlns:a16="http://schemas.microsoft.com/office/drawing/2014/main" id="{CCB54467-0946-4F4B-B35F-F34DD7C13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9000" y="2714624"/>
              <a:ext cx="826293" cy="276999"/>
              <a:chOff x="656433" y="1838325"/>
              <a:chExt cx="826293" cy="276999"/>
            </a:xfrm>
          </p:grpSpPr>
          <p:cxnSp>
            <p:nvCxnSpPr>
              <p:cNvPr id="127235" name="Straight Connector 1039">
                <a:extLst>
                  <a:ext uri="{FF2B5EF4-FFF2-40B4-BE49-F238E27FC236}">
                    <a16:creationId xmlns:a16="http://schemas.microsoft.com/office/drawing/2014/main" id="{AA0DDE8B-731C-8543-984E-0238DCC2B6F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36" name="Straight Connector 1040">
                <a:extLst>
                  <a:ext uri="{FF2B5EF4-FFF2-40B4-BE49-F238E27FC236}">
                    <a16:creationId xmlns:a16="http://schemas.microsoft.com/office/drawing/2014/main" id="{182E076A-CE01-934B-8CA9-0BB26E0E5B5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37" name="Straight Connector 1041">
                <a:extLst>
                  <a:ext uri="{FF2B5EF4-FFF2-40B4-BE49-F238E27FC236}">
                    <a16:creationId xmlns:a16="http://schemas.microsoft.com/office/drawing/2014/main" id="{AA3EE890-0828-2443-97DC-009B35B5A1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38" name="Straight Connector 1042">
                <a:extLst>
                  <a:ext uri="{FF2B5EF4-FFF2-40B4-BE49-F238E27FC236}">
                    <a16:creationId xmlns:a16="http://schemas.microsoft.com/office/drawing/2014/main" id="{1845F200-98D2-F14E-AB07-815DA565508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39" name="Straight Connector 1043">
                <a:extLst>
                  <a:ext uri="{FF2B5EF4-FFF2-40B4-BE49-F238E27FC236}">
                    <a16:creationId xmlns:a16="http://schemas.microsoft.com/office/drawing/2014/main" id="{60C3E03C-0621-B74E-A6A1-3F21E21E348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40" name="Straight Connector 1044">
                <a:extLst>
                  <a:ext uri="{FF2B5EF4-FFF2-40B4-BE49-F238E27FC236}">
                    <a16:creationId xmlns:a16="http://schemas.microsoft.com/office/drawing/2014/main" id="{AC5BC777-9B2C-B84C-9FDD-2873EF9039E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41" name="Straight Connector 1045">
                <a:extLst>
                  <a:ext uri="{FF2B5EF4-FFF2-40B4-BE49-F238E27FC236}">
                    <a16:creationId xmlns:a16="http://schemas.microsoft.com/office/drawing/2014/main" id="{E223581E-C5B1-3845-BC22-CAF63881738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42" name="Straight Connector 1046">
                <a:extLst>
                  <a:ext uri="{FF2B5EF4-FFF2-40B4-BE49-F238E27FC236}">
                    <a16:creationId xmlns:a16="http://schemas.microsoft.com/office/drawing/2014/main" id="{5513415F-D97C-084E-A5C6-ED1D90EC5E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243" name="TextBox 1047">
                <a:extLst>
                  <a:ext uri="{FF2B5EF4-FFF2-40B4-BE49-F238E27FC236}">
                    <a16:creationId xmlns:a16="http://schemas.microsoft.com/office/drawing/2014/main" id="{741C2175-3E9C-6043-AA36-851CED267F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grpSp>
          <p:nvGrpSpPr>
            <p:cNvPr id="127215" name="Group 955">
              <a:extLst>
                <a:ext uri="{FF2B5EF4-FFF2-40B4-BE49-F238E27FC236}">
                  <a16:creationId xmlns:a16="http://schemas.microsoft.com/office/drawing/2014/main" id="{FB8B5A75-91BA-0B42-AF6F-E9833F52CB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9066" y="2714625"/>
              <a:ext cx="826293" cy="276999"/>
              <a:chOff x="656433" y="1838325"/>
              <a:chExt cx="826293" cy="276999"/>
            </a:xfrm>
          </p:grpSpPr>
          <p:cxnSp>
            <p:nvCxnSpPr>
              <p:cNvPr id="127226" name="Straight Connector 1030">
                <a:extLst>
                  <a:ext uri="{FF2B5EF4-FFF2-40B4-BE49-F238E27FC236}">
                    <a16:creationId xmlns:a16="http://schemas.microsoft.com/office/drawing/2014/main" id="{DB95B130-F153-0A40-B81C-98CB2AA9AA2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27" name="Straight Connector 1031">
                <a:extLst>
                  <a:ext uri="{FF2B5EF4-FFF2-40B4-BE49-F238E27FC236}">
                    <a16:creationId xmlns:a16="http://schemas.microsoft.com/office/drawing/2014/main" id="{4B3C967B-2647-A34A-8B3E-C089020889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28" name="Straight Connector 1032">
                <a:extLst>
                  <a:ext uri="{FF2B5EF4-FFF2-40B4-BE49-F238E27FC236}">
                    <a16:creationId xmlns:a16="http://schemas.microsoft.com/office/drawing/2014/main" id="{FD055827-7E87-E94F-B93F-E8CFB0DD95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29" name="Straight Connector 1033">
                <a:extLst>
                  <a:ext uri="{FF2B5EF4-FFF2-40B4-BE49-F238E27FC236}">
                    <a16:creationId xmlns:a16="http://schemas.microsoft.com/office/drawing/2014/main" id="{86934869-AB5C-A549-B7EA-6D6B48FCB6B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30" name="Straight Connector 1034">
                <a:extLst>
                  <a:ext uri="{FF2B5EF4-FFF2-40B4-BE49-F238E27FC236}">
                    <a16:creationId xmlns:a16="http://schemas.microsoft.com/office/drawing/2014/main" id="{3ABA1150-8C8B-1D40-A9AE-63173EFEDA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31" name="Straight Connector 1035">
                <a:extLst>
                  <a:ext uri="{FF2B5EF4-FFF2-40B4-BE49-F238E27FC236}">
                    <a16:creationId xmlns:a16="http://schemas.microsoft.com/office/drawing/2014/main" id="{A8B1802B-88D5-934E-AD8E-BF6448A10DA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32" name="Straight Connector 1036">
                <a:extLst>
                  <a:ext uri="{FF2B5EF4-FFF2-40B4-BE49-F238E27FC236}">
                    <a16:creationId xmlns:a16="http://schemas.microsoft.com/office/drawing/2014/main" id="{344F5BE2-0AC0-704F-AF70-9962650C134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33" name="Straight Connector 1037">
                <a:extLst>
                  <a:ext uri="{FF2B5EF4-FFF2-40B4-BE49-F238E27FC236}">
                    <a16:creationId xmlns:a16="http://schemas.microsoft.com/office/drawing/2014/main" id="{0F1FACF4-F19F-2B42-9044-21A6CE70905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234" name="TextBox 1038">
                <a:extLst>
                  <a:ext uri="{FF2B5EF4-FFF2-40B4-BE49-F238E27FC236}">
                    <a16:creationId xmlns:a16="http://schemas.microsoft.com/office/drawing/2014/main" id="{3D8250F2-ADE7-A642-A513-C7A764FE98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grpSp>
          <p:nvGrpSpPr>
            <p:cNvPr id="127216" name="Group 965">
              <a:extLst>
                <a:ext uri="{FF2B5EF4-FFF2-40B4-BE49-F238E27FC236}">
                  <a16:creationId xmlns:a16="http://schemas.microsoft.com/office/drawing/2014/main" id="{658173FF-970C-D64B-A535-65747D87A4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433" y="2706158"/>
              <a:ext cx="826293" cy="276999"/>
              <a:chOff x="656433" y="1838325"/>
              <a:chExt cx="826293" cy="276999"/>
            </a:xfrm>
          </p:grpSpPr>
          <p:cxnSp>
            <p:nvCxnSpPr>
              <p:cNvPr id="127217" name="Straight Connector 1021">
                <a:extLst>
                  <a:ext uri="{FF2B5EF4-FFF2-40B4-BE49-F238E27FC236}">
                    <a16:creationId xmlns:a16="http://schemas.microsoft.com/office/drawing/2014/main" id="{E3BCFDC4-CA30-6441-9E4D-639A82E30F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18" name="Straight Connector 1022">
                <a:extLst>
                  <a:ext uri="{FF2B5EF4-FFF2-40B4-BE49-F238E27FC236}">
                    <a16:creationId xmlns:a16="http://schemas.microsoft.com/office/drawing/2014/main" id="{03BF4BE0-B840-0840-A576-510BADDE6B5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19" name="Straight Connector 1023">
                <a:extLst>
                  <a:ext uri="{FF2B5EF4-FFF2-40B4-BE49-F238E27FC236}">
                    <a16:creationId xmlns:a16="http://schemas.microsoft.com/office/drawing/2014/main" id="{2B67F30C-FCA3-C049-9702-4A83023A4A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20" name="Straight Connector 1024">
                <a:extLst>
                  <a:ext uri="{FF2B5EF4-FFF2-40B4-BE49-F238E27FC236}">
                    <a16:creationId xmlns:a16="http://schemas.microsoft.com/office/drawing/2014/main" id="{3FB4BC4C-9C7C-3948-92D8-A10813F28D4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21" name="Straight Connector 1025">
                <a:extLst>
                  <a:ext uri="{FF2B5EF4-FFF2-40B4-BE49-F238E27FC236}">
                    <a16:creationId xmlns:a16="http://schemas.microsoft.com/office/drawing/2014/main" id="{B64FC1F5-99D6-E64C-858E-EC341052592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22" name="Straight Connector 1026">
                <a:extLst>
                  <a:ext uri="{FF2B5EF4-FFF2-40B4-BE49-F238E27FC236}">
                    <a16:creationId xmlns:a16="http://schemas.microsoft.com/office/drawing/2014/main" id="{49220499-9EAA-CC4A-9DAD-5EAF4D48195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23" name="Straight Connector 1027">
                <a:extLst>
                  <a:ext uri="{FF2B5EF4-FFF2-40B4-BE49-F238E27FC236}">
                    <a16:creationId xmlns:a16="http://schemas.microsoft.com/office/drawing/2014/main" id="{672B9303-B7A7-D745-A045-EADDB58B2DA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24" name="Straight Connector 1028">
                <a:extLst>
                  <a:ext uri="{FF2B5EF4-FFF2-40B4-BE49-F238E27FC236}">
                    <a16:creationId xmlns:a16="http://schemas.microsoft.com/office/drawing/2014/main" id="{726CB0AC-36AD-EA41-AB23-05F9B38B7B2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225" name="TextBox 1029">
                <a:extLst>
                  <a:ext uri="{FF2B5EF4-FFF2-40B4-BE49-F238E27FC236}">
                    <a16:creationId xmlns:a16="http://schemas.microsoft.com/office/drawing/2014/main" id="{58CA5E37-D404-4240-86E5-52D243B342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</p:grpSp>
      <p:grpSp>
        <p:nvGrpSpPr>
          <p:cNvPr id="127025" name="Group 1048">
            <a:extLst>
              <a:ext uri="{FF2B5EF4-FFF2-40B4-BE49-F238E27FC236}">
                <a16:creationId xmlns:a16="http://schemas.microsoft.com/office/drawing/2014/main" id="{EE486295-5646-6640-9821-03B517B8A66E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5322888"/>
            <a:ext cx="3157538" cy="284162"/>
            <a:chOff x="656433" y="2706158"/>
            <a:chExt cx="3158860" cy="285466"/>
          </a:xfrm>
        </p:grpSpPr>
        <p:grpSp>
          <p:nvGrpSpPr>
            <p:cNvPr id="127184" name="Group 945">
              <a:extLst>
                <a:ext uri="{FF2B5EF4-FFF2-40B4-BE49-F238E27FC236}">
                  <a16:creationId xmlns:a16="http://schemas.microsoft.com/office/drawing/2014/main" id="{6D01C3F5-F47E-B842-9629-2ECD021921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9000" y="2714624"/>
              <a:ext cx="826293" cy="276999"/>
              <a:chOff x="656433" y="1838325"/>
              <a:chExt cx="826293" cy="276999"/>
            </a:xfrm>
          </p:grpSpPr>
          <p:cxnSp>
            <p:nvCxnSpPr>
              <p:cNvPr id="127205" name="Straight Connector 1070">
                <a:extLst>
                  <a:ext uri="{FF2B5EF4-FFF2-40B4-BE49-F238E27FC236}">
                    <a16:creationId xmlns:a16="http://schemas.microsoft.com/office/drawing/2014/main" id="{727548B8-75C2-A748-B1BD-3346038B4F5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06" name="Straight Connector 1071">
                <a:extLst>
                  <a:ext uri="{FF2B5EF4-FFF2-40B4-BE49-F238E27FC236}">
                    <a16:creationId xmlns:a16="http://schemas.microsoft.com/office/drawing/2014/main" id="{34F33032-A38C-4B44-9B34-28C8E05934A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07" name="Straight Connector 1072">
                <a:extLst>
                  <a:ext uri="{FF2B5EF4-FFF2-40B4-BE49-F238E27FC236}">
                    <a16:creationId xmlns:a16="http://schemas.microsoft.com/office/drawing/2014/main" id="{56DC1EE7-F068-DF41-A0E7-F345F1871A1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08" name="Straight Connector 1073">
                <a:extLst>
                  <a:ext uri="{FF2B5EF4-FFF2-40B4-BE49-F238E27FC236}">
                    <a16:creationId xmlns:a16="http://schemas.microsoft.com/office/drawing/2014/main" id="{CF572FF2-03E6-A043-9303-0D668C08862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09" name="Straight Connector 1074">
                <a:extLst>
                  <a:ext uri="{FF2B5EF4-FFF2-40B4-BE49-F238E27FC236}">
                    <a16:creationId xmlns:a16="http://schemas.microsoft.com/office/drawing/2014/main" id="{7FA68812-2531-FA47-9160-DA0AAD33E7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10" name="Straight Connector 1075">
                <a:extLst>
                  <a:ext uri="{FF2B5EF4-FFF2-40B4-BE49-F238E27FC236}">
                    <a16:creationId xmlns:a16="http://schemas.microsoft.com/office/drawing/2014/main" id="{D4AF058D-42AE-4C4E-8BD0-6BEF4421127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11" name="Straight Connector 1076">
                <a:extLst>
                  <a:ext uri="{FF2B5EF4-FFF2-40B4-BE49-F238E27FC236}">
                    <a16:creationId xmlns:a16="http://schemas.microsoft.com/office/drawing/2014/main" id="{13D860AA-EC1B-1C4B-ABDE-425AA33DCD5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12" name="Straight Connector 1077">
                <a:extLst>
                  <a:ext uri="{FF2B5EF4-FFF2-40B4-BE49-F238E27FC236}">
                    <a16:creationId xmlns:a16="http://schemas.microsoft.com/office/drawing/2014/main" id="{9BAF5C66-5C55-0644-8A94-53B31B4F4DE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213" name="TextBox 1078">
                <a:extLst>
                  <a:ext uri="{FF2B5EF4-FFF2-40B4-BE49-F238E27FC236}">
                    <a16:creationId xmlns:a16="http://schemas.microsoft.com/office/drawing/2014/main" id="{5DC31464-961A-8A4B-A923-8DE497DFBD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grpSp>
          <p:nvGrpSpPr>
            <p:cNvPr id="127185" name="Group 955">
              <a:extLst>
                <a:ext uri="{FF2B5EF4-FFF2-40B4-BE49-F238E27FC236}">
                  <a16:creationId xmlns:a16="http://schemas.microsoft.com/office/drawing/2014/main" id="{E2613105-EEB4-A346-B516-B81D69295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9066" y="2714625"/>
              <a:ext cx="826293" cy="276999"/>
              <a:chOff x="656433" y="1838325"/>
              <a:chExt cx="826293" cy="276999"/>
            </a:xfrm>
          </p:grpSpPr>
          <p:cxnSp>
            <p:nvCxnSpPr>
              <p:cNvPr id="127196" name="Straight Connector 1061">
                <a:extLst>
                  <a:ext uri="{FF2B5EF4-FFF2-40B4-BE49-F238E27FC236}">
                    <a16:creationId xmlns:a16="http://schemas.microsoft.com/office/drawing/2014/main" id="{499B1271-75B4-5146-AB1F-0940D11601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97" name="Straight Connector 1062">
                <a:extLst>
                  <a:ext uri="{FF2B5EF4-FFF2-40B4-BE49-F238E27FC236}">
                    <a16:creationId xmlns:a16="http://schemas.microsoft.com/office/drawing/2014/main" id="{8A5AE72C-8435-AB4B-BE39-BD0745B849C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98" name="Straight Connector 1063">
                <a:extLst>
                  <a:ext uri="{FF2B5EF4-FFF2-40B4-BE49-F238E27FC236}">
                    <a16:creationId xmlns:a16="http://schemas.microsoft.com/office/drawing/2014/main" id="{9F49D91F-5116-A14A-A479-B598D7EB73B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99" name="Straight Connector 1064">
                <a:extLst>
                  <a:ext uri="{FF2B5EF4-FFF2-40B4-BE49-F238E27FC236}">
                    <a16:creationId xmlns:a16="http://schemas.microsoft.com/office/drawing/2014/main" id="{7F2E21C7-88CC-AF47-B441-E9DCADE8387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00" name="Straight Connector 1065">
                <a:extLst>
                  <a:ext uri="{FF2B5EF4-FFF2-40B4-BE49-F238E27FC236}">
                    <a16:creationId xmlns:a16="http://schemas.microsoft.com/office/drawing/2014/main" id="{663A4978-A61E-0847-A9C8-1E6C965DF4B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01" name="Straight Connector 1066">
                <a:extLst>
                  <a:ext uri="{FF2B5EF4-FFF2-40B4-BE49-F238E27FC236}">
                    <a16:creationId xmlns:a16="http://schemas.microsoft.com/office/drawing/2014/main" id="{2F13195F-18DC-3644-833A-2C778BC618C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02" name="Straight Connector 1067">
                <a:extLst>
                  <a:ext uri="{FF2B5EF4-FFF2-40B4-BE49-F238E27FC236}">
                    <a16:creationId xmlns:a16="http://schemas.microsoft.com/office/drawing/2014/main" id="{38BF5288-957F-114E-8FAF-B9BDE345BC9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203" name="Straight Connector 1068">
                <a:extLst>
                  <a:ext uri="{FF2B5EF4-FFF2-40B4-BE49-F238E27FC236}">
                    <a16:creationId xmlns:a16="http://schemas.microsoft.com/office/drawing/2014/main" id="{31C38493-3D6D-E14F-86AD-BAEB9F6C143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204" name="TextBox 1069">
                <a:extLst>
                  <a:ext uri="{FF2B5EF4-FFF2-40B4-BE49-F238E27FC236}">
                    <a16:creationId xmlns:a16="http://schemas.microsoft.com/office/drawing/2014/main" id="{86C7F4FC-88CD-074C-9D41-C27A9DA6AA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grpSp>
          <p:nvGrpSpPr>
            <p:cNvPr id="127186" name="Group 965">
              <a:extLst>
                <a:ext uri="{FF2B5EF4-FFF2-40B4-BE49-F238E27FC236}">
                  <a16:creationId xmlns:a16="http://schemas.microsoft.com/office/drawing/2014/main" id="{B1CE9D48-D31F-5443-A7E7-7F60F885C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433" y="2706158"/>
              <a:ext cx="826293" cy="276999"/>
              <a:chOff x="656433" y="1838325"/>
              <a:chExt cx="826293" cy="276999"/>
            </a:xfrm>
          </p:grpSpPr>
          <p:cxnSp>
            <p:nvCxnSpPr>
              <p:cNvPr id="127187" name="Straight Connector 1052">
                <a:extLst>
                  <a:ext uri="{FF2B5EF4-FFF2-40B4-BE49-F238E27FC236}">
                    <a16:creationId xmlns:a16="http://schemas.microsoft.com/office/drawing/2014/main" id="{A930C769-B075-E24F-9A89-152F63BF75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88" name="Straight Connector 1053">
                <a:extLst>
                  <a:ext uri="{FF2B5EF4-FFF2-40B4-BE49-F238E27FC236}">
                    <a16:creationId xmlns:a16="http://schemas.microsoft.com/office/drawing/2014/main" id="{11A514D3-FCBB-674E-9098-A43BDA4414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89" name="Straight Connector 1054">
                <a:extLst>
                  <a:ext uri="{FF2B5EF4-FFF2-40B4-BE49-F238E27FC236}">
                    <a16:creationId xmlns:a16="http://schemas.microsoft.com/office/drawing/2014/main" id="{2A240664-5CEB-034C-AE65-752EC17D1E1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90" name="Straight Connector 1055">
                <a:extLst>
                  <a:ext uri="{FF2B5EF4-FFF2-40B4-BE49-F238E27FC236}">
                    <a16:creationId xmlns:a16="http://schemas.microsoft.com/office/drawing/2014/main" id="{9F4D3DB6-CF2E-A345-A241-B2918E85DE8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91" name="Straight Connector 1056">
                <a:extLst>
                  <a:ext uri="{FF2B5EF4-FFF2-40B4-BE49-F238E27FC236}">
                    <a16:creationId xmlns:a16="http://schemas.microsoft.com/office/drawing/2014/main" id="{1F01D04E-2EC4-B94A-85B2-F17BE1BB83D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92" name="Straight Connector 1057">
                <a:extLst>
                  <a:ext uri="{FF2B5EF4-FFF2-40B4-BE49-F238E27FC236}">
                    <a16:creationId xmlns:a16="http://schemas.microsoft.com/office/drawing/2014/main" id="{25556825-634E-BE48-9E67-186C30D5DC5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93" name="Straight Connector 1058">
                <a:extLst>
                  <a:ext uri="{FF2B5EF4-FFF2-40B4-BE49-F238E27FC236}">
                    <a16:creationId xmlns:a16="http://schemas.microsoft.com/office/drawing/2014/main" id="{E086D7F3-B4CE-EB40-82C8-5BD45A984EB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94" name="Straight Connector 1059">
                <a:extLst>
                  <a:ext uri="{FF2B5EF4-FFF2-40B4-BE49-F238E27FC236}">
                    <a16:creationId xmlns:a16="http://schemas.microsoft.com/office/drawing/2014/main" id="{C4839C1E-DD69-7C4C-82B5-29F154A34AA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195" name="TextBox 1060">
                <a:extLst>
                  <a:ext uri="{FF2B5EF4-FFF2-40B4-BE49-F238E27FC236}">
                    <a16:creationId xmlns:a16="http://schemas.microsoft.com/office/drawing/2014/main" id="{FFBF2A44-65D0-B444-B4AD-05C0E044E7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</p:grpSp>
      <p:grpSp>
        <p:nvGrpSpPr>
          <p:cNvPr id="127026" name="Group 1079">
            <a:extLst>
              <a:ext uri="{FF2B5EF4-FFF2-40B4-BE49-F238E27FC236}">
                <a16:creationId xmlns:a16="http://schemas.microsoft.com/office/drawing/2014/main" id="{FD637780-A1D4-D340-832E-DE47408BEA31}"/>
              </a:ext>
            </a:extLst>
          </p:cNvPr>
          <p:cNvGrpSpPr>
            <a:grpSpLocks/>
          </p:cNvGrpSpPr>
          <p:nvPr/>
        </p:nvGrpSpPr>
        <p:grpSpPr bwMode="auto">
          <a:xfrm>
            <a:off x="5330825" y="1836738"/>
            <a:ext cx="3157538" cy="284162"/>
            <a:chOff x="656433" y="2706158"/>
            <a:chExt cx="3158860" cy="285466"/>
          </a:xfrm>
        </p:grpSpPr>
        <p:grpSp>
          <p:nvGrpSpPr>
            <p:cNvPr id="127154" name="Group 945">
              <a:extLst>
                <a:ext uri="{FF2B5EF4-FFF2-40B4-BE49-F238E27FC236}">
                  <a16:creationId xmlns:a16="http://schemas.microsoft.com/office/drawing/2014/main" id="{5D1CA993-D04B-EF4F-AA99-F3644DEF4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9000" y="2714624"/>
              <a:ext cx="826293" cy="276999"/>
              <a:chOff x="656433" y="1838325"/>
              <a:chExt cx="826293" cy="276999"/>
            </a:xfrm>
          </p:grpSpPr>
          <p:cxnSp>
            <p:nvCxnSpPr>
              <p:cNvPr id="127175" name="Straight Connector 1101">
                <a:extLst>
                  <a:ext uri="{FF2B5EF4-FFF2-40B4-BE49-F238E27FC236}">
                    <a16:creationId xmlns:a16="http://schemas.microsoft.com/office/drawing/2014/main" id="{DF46503F-18C8-4B48-A1CF-34E129A2145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76" name="Straight Connector 1102">
                <a:extLst>
                  <a:ext uri="{FF2B5EF4-FFF2-40B4-BE49-F238E27FC236}">
                    <a16:creationId xmlns:a16="http://schemas.microsoft.com/office/drawing/2014/main" id="{BC358C47-A106-5B4D-A165-04866D763D6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77" name="Straight Connector 1103">
                <a:extLst>
                  <a:ext uri="{FF2B5EF4-FFF2-40B4-BE49-F238E27FC236}">
                    <a16:creationId xmlns:a16="http://schemas.microsoft.com/office/drawing/2014/main" id="{5F729DF2-E10C-B948-9AAC-3EF1570832C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78" name="Straight Connector 1104">
                <a:extLst>
                  <a:ext uri="{FF2B5EF4-FFF2-40B4-BE49-F238E27FC236}">
                    <a16:creationId xmlns:a16="http://schemas.microsoft.com/office/drawing/2014/main" id="{1FAF55CF-1B53-D441-85BC-70E4CA3F26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79" name="Straight Connector 1105">
                <a:extLst>
                  <a:ext uri="{FF2B5EF4-FFF2-40B4-BE49-F238E27FC236}">
                    <a16:creationId xmlns:a16="http://schemas.microsoft.com/office/drawing/2014/main" id="{46BF65BB-0597-5344-9DEA-FADD6673E0E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80" name="Straight Connector 1106">
                <a:extLst>
                  <a:ext uri="{FF2B5EF4-FFF2-40B4-BE49-F238E27FC236}">
                    <a16:creationId xmlns:a16="http://schemas.microsoft.com/office/drawing/2014/main" id="{36711E41-380A-7845-AF3C-ADCDF639164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81" name="Straight Connector 1107">
                <a:extLst>
                  <a:ext uri="{FF2B5EF4-FFF2-40B4-BE49-F238E27FC236}">
                    <a16:creationId xmlns:a16="http://schemas.microsoft.com/office/drawing/2014/main" id="{76AA242D-8510-D449-9C1B-9D2917CEE87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82" name="Straight Connector 1108">
                <a:extLst>
                  <a:ext uri="{FF2B5EF4-FFF2-40B4-BE49-F238E27FC236}">
                    <a16:creationId xmlns:a16="http://schemas.microsoft.com/office/drawing/2014/main" id="{FEEA2239-5D77-3B40-B34B-46678F3D84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183" name="TextBox 1109">
                <a:extLst>
                  <a:ext uri="{FF2B5EF4-FFF2-40B4-BE49-F238E27FC236}">
                    <a16:creationId xmlns:a16="http://schemas.microsoft.com/office/drawing/2014/main" id="{0FED7043-8E53-6340-98B2-D2CFFFE29F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grpSp>
          <p:nvGrpSpPr>
            <p:cNvPr id="127155" name="Group 955">
              <a:extLst>
                <a:ext uri="{FF2B5EF4-FFF2-40B4-BE49-F238E27FC236}">
                  <a16:creationId xmlns:a16="http://schemas.microsoft.com/office/drawing/2014/main" id="{BCA08873-98C4-0342-B03F-73BEDA66F0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9066" y="2714625"/>
              <a:ext cx="826293" cy="276999"/>
              <a:chOff x="656433" y="1838325"/>
              <a:chExt cx="826293" cy="276999"/>
            </a:xfrm>
          </p:grpSpPr>
          <p:cxnSp>
            <p:nvCxnSpPr>
              <p:cNvPr id="127166" name="Straight Connector 1092">
                <a:extLst>
                  <a:ext uri="{FF2B5EF4-FFF2-40B4-BE49-F238E27FC236}">
                    <a16:creationId xmlns:a16="http://schemas.microsoft.com/office/drawing/2014/main" id="{6DAC24A3-3B8C-D440-A72F-E0EFC395986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67" name="Straight Connector 1093">
                <a:extLst>
                  <a:ext uri="{FF2B5EF4-FFF2-40B4-BE49-F238E27FC236}">
                    <a16:creationId xmlns:a16="http://schemas.microsoft.com/office/drawing/2014/main" id="{4B9434B3-6AEB-AD47-A071-FBFBEB3843F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68" name="Straight Connector 1094">
                <a:extLst>
                  <a:ext uri="{FF2B5EF4-FFF2-40B4-BE49-F238E27FC236}">
                    <a16:creationId xmlns:a16="http://schemas.microsoft.com/office/drawing/2014/main" id="{A1B6EE12-C949-A044-B499-9C29DCDD3C5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69" name="Straight Connector 1095">
                <a:extLst>
                  <a:ext uri="{FF2B5EF4-FFF2-40B4-BE49-F238E27FC236}">
                    <a16:creationId xmlns:a16="http://schemas.microsoft.com/office/drawing/2014/main" id="{38532E18-94B8-BA44-BA33-22B211515C0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70" name="Straight Connector 1096">
                <a:extLst>
                  <a:ext uri="{FF2B5EF4-FFF2-40B4-BE49-F238E27FC236}">
                    <a16:creationId xmlns:a16="http://schemas.microsoft.com/office/drawing/2014/main" id="{D83C14E7-FEF4-D248-A6C8-287B182C18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71" name="Straight Connector 1097">
                <a:extLst>
                  <a:ext uri="{FF2B5EF4-FFF2-40B4-BE49-F238E27FC236}">
                    <a16:creationId xmlns:a16="http://schemas.microsoft.com/office/drawing/2014/main" id="{4498E5E5-FEDC-9646-9F13-623D231CAF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72" name="Straight Connector 1098">
                <a:extLst>
                  <a:ext uri="{FF2B5EF4-FFF2-40B4-BE49-F238E27FC236}">
                    <a16:creationId xmlns:a16="http://schemas.microsoft.com/office/drawing/2014/main" id="{2E0A0CC5-D135-8D4A-948B-ADCB2E32891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73" name="Straight Connector 1099">
                <a:extLst>
                  <a:ext uri="{FF2B5EF4-FFF2-40B4-BE49-F238E27FC236}">
                    <a16:creationId xmlns:a16="http://schemas.microsoft.com/office/drawing/2014/main" id="{5606B8C4-762B-1A4D-95AA-67E6BBBDB57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174" name="TextBox 1100">
                <a:extLst>
                  <a:ext uri="{FF2B5EF4-FFF2-40B4-BE49-F238E27FC236}">
                    <a16:creationId xmlns:a16="http://schemas.microsoft.com/office/drawing/2014/main" id="{4E679AE7-0FBC-B245-8FBA-FFF8C2FB11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grpSp>
          <p:nvGrpSpPr>
            <p:cNvPr id="127156" name="Group 965">
              <a:extLst>
                <a:ext uri="{FF2B5EF4-FFF2-40B4-BE49-F238E27FC236}">
                  <a16:creationId xmlns:a16="http://schemas.microsoft.com/office/drawing/2014/main" id="{8CB6F4B3-1BA9-244F-92B6-3468E70B5A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433" y="2706158"/>
              <a:ext cx="826293" cy="276999"/>
              <a:chOff x="656433" y="1838325"/>
              <a:chExt cx="826293" cy="276999"/>
            </a:xfrm>
          </p:grpSpPr>
          <p:cxnSp>
            <p:nvCxnSpPr>
              <p:cNvPr id="127157" name="Straight Connector 1083">
                <a:extLst>
                  <a:ext uri="{FF2B5EF4-FFF2-40B4-BE49-F238E27FC236}">
                    <a16:creationId xmlns:a16="http://schemas.microsoft.com/office/drawing/2014/main" id="{7D9F4C34-9D96-8F42-9B1D-0E0D421A6B3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58" name="Straight Connector 1084">
                <a:extLst>
                  <a:ext uri="{FF2B5EF4-FFF2-40B4-BE49-F238E27FC236}">
                    <a16:creationId xmlns:a16="http://schemas.microsoft.com/office/drawing/2014/main" id="{8E922B03-EDD6-7D47-88B9-82521D3A03F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59" name="Straight Connector 1085">
                <a:extLst>
                  <a:ext uri="{FF2B5EF4-FFF2-40B4-BE49-F238E27FC236}">
                    <a16:creationId xmlns:a16="http://schemas.microsoft.com/office/drawing/2014/main" id="{14BFA5D1-8F64-0445-9D2A-3D324E4B41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60" name="Straight Connector 1086">
                <a:extLst>
                  <a:ext uri="{FF2B5EF4-FFF2-40B4-BE49-F238E27FC236}">
                    <a16:creationId xmlns:a16="http://schemas.microsoft.com/office/drawing/2014/main" id="{1FF207F2-A851-0D48-93B4-994C1BD6BF0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61" name="Straight Connector 1087">
                <a:extLst>
                  <a:ext uri="{FF2B5EF4-FFF2-40B4-BE49-F238E27FC236}">
                    <a16:creationId xmlns:a16="http://schemas.microsoft.com/office/drawing/2014/main" id="{72F2E2F6-A94F-8F46-AEE3-C4F730CB10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62" name="Straight Connector 1088">
                <a:extLst>
                  <a:ext uri="{FF2B5EF4-FFF2-40B4-BE49-F238E27FC236}">
                    <a16:creationId xmlns:a16="http://schemas.microsoft.com/office/drawing/2014/main" id="{B4359F33-94F1-424C-BF73-6DE732BA991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63" name="Straight Connector 1089">
                <a:extLst>
                  <a:ext uri="{FF2B5EF4-FFF2-40B4-BE49-F238E27FC236}">
                    <a16:creationId xmlns:a16="http://schemas.microsoft.com/office/drawing/2014/main" id="{BD38ED3F-B302-8B42-8398-71B1C342F0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64" name="Straight Connector 1090">
                <a:extLst>
                  <a:ext uri="{FF2B5EF4-FFF2-40B4-BE49-F238E27FC236}">
                    <a16:creationId xmlns:a16="http://schemas.microsoft.com/office/drawing/2014/main" id="{87FC2435-1D7A-A743-B5F9-EA6257B86CF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165" name="TextBox 1091">
                <a:extLst>
                  <a:ext uri="{FF2B5EF4-FFF2-40B4-BE49-F238E27FC236}">
                    <a16:creationId xmlns:a16="http://schemas.microsoft.com/office/drawing/2014/main" id="{63943129-B0F2-E248-AE7A-599B41BC27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</p:grpSp>
      <p:grpSp>
        <p:nvGrpSpPr>
          <p:cNvPr id="127027" name="Group 1110">
            <a:extLst>
              <a:ext uri="{FF2B5EF4-FFF2-40B4-BE49-F238E27FC236}">
                <a16:creationId xmlns:a16="http://schemas.microsoft.com/office/drawing/2014/main" id="{B453EF4C-404F-3140-9C7A-5AC0E6FC9532}"/>
              </a:ext>
            </a:extLst>
          </p:cNvPr>
          <p:cNvGrpSpPr>
            <a:grpSpLocks/>
          </p:cNvGrpSpPr>
          <p:nvPr/>
        </p:nvGrpSpPr>
        <p:grpSpPr bwMode="auto">
          <a:xfrm>
            <a:off x="5330825" y="2719388"/>
            <a:ext cx="3157538" cy="284162"/>
            <a:chOff x="656433" y="2706158"/>
            <a:chExt cx="3158860" cy="285466"/>
          </a:xfrm>
        </p:grpSpPr>
        <p:grpSp>
          <p:nvGrpSpPr>
            <p:cNvPr id="127124" name="Group 945">
              <a:extLst>
                <a:ext uri="{FF2B5EF4-FFF2-40B4-BE49-F238E27FC236}">
                  <a16:creationId xmlns:a16="http://schemas.microsoft.com/office/drawing/2014/main" id="{33F39E0C-61D3-554F-B6E5-88E165EF92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9000" y="2714624"/>
              <a:ext cx="826293" cy="276999"/>
              <a:chOff x="656433" y="1838325"/>
              <a:chExt cx="826293" cy="276999"/>
            </a:xfrm>
          </p:grpSpPr>
          <p:cxnSp>
            <p:nvCxnSpPr>
              <p:cNvPr id="127145" name="Straight Connector 1132">
                <a:extLst>
                  <a:ext uri="{FF2B5EF4-FFF2-40B4-BE49-F238E27FC236}">
                    <a16:creationId xmlns:a16="http://schemas.microsoft.com/office/drawing/2014/main" id="{9396621A-C7F8-F74F-AF91-FB635D1447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46" name="Straight Connector 1133">
                <a:extLst>
                  <a:ext uri="{FF2B5EF4-FFF2-40B4-BE49-F238E27FC236}">
                    <a16:creationId xmlns:a16="http://schemas.microsoft.com/office/drawing/2014/main" id="{A79172A8-3A7A-ED46-B845-09A6B6E21E8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47" name="Straight Connector 1134">
                <a:extLst>
                  <a:ext uri="{FF2B5EF4-FFF2-40B4-BE49-F238E27FC236}">
                    <a16:creationId xmlns:a16="http://schemas.microsoft.com/office/drawing/2014/main" id="{A2371372-A237-C148-96CA-FCAF19297D6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48" name="Straight Connector 1135">
                <a:extLst>
                  <a:ext uri="{FF2B5EF4-FFF2-40B4-BE49-F238E27FC236}">
                    <a16:creationId xmlns:a16="http://schemas.microsoft.com/office/drawing/2014/main" id="{CCC97AE5-A163-1744-A0EF-12CFA3ECE4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49" name="Straight Connector 1136">
                <a:extLst>
                  <a:ext uri="{FF2B5EF4-FFF2-40B4-BE49-F238E27FC236}">
                    <a16:creationId xmlns:a16="http://schemas.microsoft.com/office/drawing/2014/main" id="{AA44743A-2BFB-6240-BD72-C8C2D6BEB32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50" name="Straight Connector 1137">
                <a:extLst>
                  <a:ext uri="{FF2B5EF4-FFF2-40B4-BE49-F238E27FC236}">
                    <a16:creationId xmlns:a16="http://schemas.microsoft.com/office/drawing/2014/main" id="{2C5EE1CB-384B-3441-BD15-7F1E760B67A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51" name="Straight Connector 1138">
                <a:extLst>
                  <a:ext uri="{FF2B5EF4-FFF2-40B4-BE49-F238E27FC236}">
                    <a16:creationId xmlns:a16="http://schemas.microsoft.com/office/drawing/2014/main" id="{D020E758-0C98-3846-BFB9-2C7EDD808CF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52" name="Straight Connector 1139">
                <a:extLst>
                  <a:ext uri="{FF2B5EF4-FFF2-40B4-BE49-F238E27FC236}">
                    <a16:creationId xmlns:a16="http://schemas.microsoft.com/office/drawing/2014/main" id="{742B1170-6067-6848-ADAF-123DAB200E4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153" name="TextBox 1140">
                <a:extLst>
                  <a:ext uri="{FF2B5EF4-FFF2-40B4-BE49-F238E27FC236}">
                    <a16:creationId xmlns:a16="http://schemas.microsoft.com/office/drawing/2014/main" id="{F497C5BC-1D57-D740-9594-9949747EB6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grpSp>
          <p:nvGrpSpPr>
            <p:cNvPr id="127125" name="Group 955">
              <a:extLst>
                <a:ext uri="{FF2B5EF4-FFF2-40B4-BE49-F238E27FC236}">
                  <a16:creationId xmlns:a16="http://schemas.microsoft.com/office/drawing/2014/main" id="{29BD2322-1C41-B54B-9C8C-30ED9401F4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9066" y="2714625"/>
              <a:ext cx="826293" cy="276999"/>
              <a:chOff x="656433" y="1838325"/>
              <a:chExt cx="826293" cy="276999"/>
            </a:xfrm>
          </p:grpSpPr>
          <p:cxnSp>
            <p:nvCxnSpPr>
              <p:cNvPr id="127136" name="Straight Connector 1123">
                <a:extLst>
                  <a:ext uri="{FF2B5EF4-FFF2-40B4-BE49-F238E27FC236}">
                    <a16:creationId xmlns:a16="http://schemas.microsoft.com/office/drawing/2014/main" id="{0097B434-C723-324B-8D5B-BFE775606AE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37" name="Straight Connector 1124">
                <a:extLst>
                  <a:ext uri="{FF2B5EF4-FFF2-40B4-BE49-F238E27FC236}">
                    <a16:creationId xmlns:a16="http://schemas.microsoft.com/office/drawing/2014/main" id="{F6212219-4451-164F-AB51-727E8C86A7D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38" name="Straight Connector 1125">
                <a:extLst>
                  <a:ext uri="{FF2B5EF4-FFF2-40B4-BE49-F238E27FC236}">
                    <a16:creationId xmlns:a16="http://schemas.microsoft.com/office/drawing/2014/main" id="{90706E8C-F084-5343-AE75-22A156AC7F9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39" name="Straight Connector 1126">
                <a:extLst>
                  <a:ext uri="{FF2B5EF4-FFF2-40B4-BE49-F238E27FC236}">
                    <a16:creationId xmlns:a16="http://schemas.microsoft.com/office/drawing/2014/main" id="{619C88C8-B302-4341-9CDF-B3D40EA9790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40" name="Straight Connector 1127">
                <a:extLst>
                  <a:ext uri="{FF2B5EF4-FFF2-40B4-BE49-F238E27FC236}">
                    <a16:creationId xmlns:a16="http://schemas.microsoft.com/office/drawing/2014/main" id="{DAE78A30-968A-6D4C-BDCB-50421199A22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41" name="Straight Connector 1128">
                <a:extLst>
                  <a:ext uri="{FF2B5EF4-FFF2-40B4-BE49-F238E27FC236}">
                    <a16:creationId xmlns:a16="http://schemas.microsoft.com/office/drawing/2014/main" id="{06D9296C-BE10-8E42-A2D6-E345816001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42" name="Straight Connector 1129">
                <a:extLst>
                  <a:ext uri="{FF2B5EF4-FFF2-40B4-BE49-F238E27FC236}">
                    <a16:creationId xmlns:a16="http://schemas.microsoft.com/office/drawing/2014/main" id="{0D6B0C28-6AD5-5641-BAF7-4ACAB97C9DF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43" name="Straight Connector 1130">
                <a:extLst>
                  <a:ext uri="{FF2B5EF4-FFF2-40B4-BE49-F238E27FC236}">
                    <a16:creationId xmlns:a16="http://schemas.microsoft.com/office/drawing/2014/main" id="{D339A549-E0E1-3844-9953-A1BFA2EF87A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144" name="TextBox 1131">
                <a:extLst>
                  <a:ext uri="{FF2B5EF4-FFF2-40B4-BE49-F238E27FC236}">
                    <a16:creationId xmlns:a16="http://schemas.microsoft.com/office/drawing/2014/main" id="{CA5EF3BC-F994-8D49-AEFF-8A6507ED23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grpSp>
          <p:nvGrpSpPr>
            <p:cNvPr id="127126" name="Group 965">
              <a:extLst>
                <a:ext uri="{FF2B5EF4-FFF2-40B4-BE49-F238E27FC236}">
                  <a16:creationId xmlns:a16="http://schemas.microsoft.com/office/drawing/2014/main" id="{2C99AF6B-3295-B74B-894A-6B8749249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433" y="2706158"/>
              <a:ext cx="826293" cy="276999"/>
              <a:chOff x="656433" y="1838325"/>
              <a:chExt cx="826293" cy="276999"/>
            </a:xfrm>
          </p:grpSpPr>
          <p:cxnSp>
            <p:nvCxnSpPr>
              <p:cNvPr id="127127" name="Straight Connector 1114">
                <a:extLst>
                  <a:ext uri="{FF2B5EF4-FFF2-40B4-BE49-F238E27FC236}">
                    <a16:creationId xmlns:a16="http://schemas.microsoft.com/office/drawing/2014/main" id="{7FA3DD25-17CB-9F4E-B926-3318F714745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28" name="Straight Connector 1115">
                <a:extLst>
                  <a:ext uri="{FF2B5EF4-FFF2-40B4-BE49-F238E27FC236}">
                    <a16:creationId xmlns:a16="http://schemas.microsoft.com/office/drawing/2014/main" id="{28E840F1-ADD8-744D-BB36-56ECC5126EF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29" name="Straight Connector 1116">
                <a:extLst>
                  <a:ext uri="{FF2B5EF4-FFF2-40B4-BE49-F238E27FC236}">
                    <a16:creationId xmlns:a16="http://schemas.microsoft.com/office/drawing/2014/main" id="{93771FC5-4D3F-4C4B-A7EB-835A6D3012B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30" name="Straight Connector 1117">
                <a:extLst>
                  <a:ext uri="{FF2B5EF4-FFF2-40B4-BE49-F238E27FC236}">
                    <a16:creationId xmlns:a16="http://schemas.microsoft.com/office/drawing/2014/main" id="{4336646A-E2F1-A949-9CF8-27AEACA8516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31" name="Straight Connector 1118">
                <a:extLst>
                  <a:ext uri="{FF2B5EF4-FFF2-40B4-BE49-F238E27FC236}">
                    <a16:creationId xmlns:a16="http://schemas.microsoft.com/office/drawing/2014/main" id="{CC7FCCDA-8E13-D84A-9415-F524F1B7240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32" name="Straight Connector 1119">
                <a:extLst>
                  <a:ext uri="{FF2B5EF4-FFF2-40B4-BE49-F238E27FC236}">
                    <a16:creationId xmlns:a16="http://schemas.microsoft.com/office/drawing/2014/main" id="{D5C5E465-45FA-BF43-A646-6787FFA5B2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33" name="Straight Connector 1120">
                <a:extLst>
                  <a:ext uri="{FF2B5EF4-FFF2-40B4-BE49-F238E27FC236}">
                    <a16:creationId xmlns:a16="http://schemas.microsoft.com/office/drawing/2014/main" id="{04FA5818-C194-4C43-B9DE-FC34DE3621C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34" name="Straight Connector 1121">
                <a:extLst>
                  <a:ext uri="{FF2B5EF4-FFF2-40B4-BE49-F238E27FC236}">
                    <a16:creationId xmlns:a16="http://schemas.microsoft.com/office/drawing/2014/main" id="{7F704BC2-7C8C-714F-B46A-FDC4089BA06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135" name="TextBox 1122">
                <a:extLst>
                  <a:ext uri="{FF2B5EF4-FFF2-40B4-BE49-F238E27FC236}">
                    <a16:creationId xmlns:a16="http://schemas.microsoft.com/office/drawing/2014/main" id="{B396B603-61F3-C845-8D80-8990AC6992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</p:grpSp>
      <p:grpSp>
        <p:nvGrpSpPr>
          <p:cNvPr id="127028" name="Group 1141">
            <a:extLst>
              <a:ext uri="{FF2B5EF4-FFF2-40B4-BE49-F238E27FC236}">
                <a16:creationId xmlns:a16="http://schemas.microsoft.com/office/drawing/2014/main" id="{3220CED7-E6F7-D34A-85A4-068F436F9B42}"/>
              </a:ext>
            </a:extLst>
          </p:cNvPr>
          <p:cNvGrpSpPr>
            <a:grpSpLocks/>
          </p:cNvGrpSpPr>
          <p:nvPr/>
        </p:nvGrpSpPr>
        <p:grpSpPr bwMode="auto">
          <a:xfrm>
            <a:off x="5330825" y="3595688"/>
            <a:ext cx="3157538" cy="284162"/>
            <a:chOff x="656433" y="2706158"/>
            <a:chExt cx="3158860" cy="285466"/>
          </a:xfrm>
        </p:grpSpPr>
        <p:grpSp>
          <p:nvGrpSpPr>
            <p:cNvPr id="127094" name="Group 945">
              <a:extLst>
                <a:ext uri="{FF2B5EF4-FFF2-40B4-BE49-F238E27FC236}">
                  <a16:creationId xmlns:a16="http://schemas.microsoft.com/office/drawing/2014/main" id="{0D094A6A-B66E-6240-8AB5-F4133E7364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9000" y="2714624"/>
              <a:ext cx="826293" cy="276999"/>
              <a:chOff x="656433" y="1838325"/>
              <a:chExt cx="826293" cy="276999"/>
            </a:xfrm>
          </p:grpSpPr>
          <p:cxnSp>
            <p:nvCxnSpPr>
              <p:cNvPr id="127115" name="Straight Connector 1166">
                <a:extLst>
                  <a:ext uri="{FF2B5EF4-FFF2-40B4-BE49-F238E27FC236}">
                    <a16:creationId xmlns:a16="http://schemas.microsoft.com/office/drawing/2014/main" id="{9189E8C1-4939-754D-ADF8-F278091CC64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16" name="Straight Connector 1168">
                <a:extLst>
                  <a:ext uri="{FF2B5EF4-FFF2-40B4-BE49-F238E27FC236}">
                    <a16:creationId xmlns:a16="http://schemas.microsoft.com/office/drawing/2014/main" id="{7AAD709C-DE87-8545-9D45-7416D8959A2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17" name="Straight Connector 1171">
                <a:extLst>
                  <a:ext uri="{FF2B5EF4-FFF2-40B4-BE49-F238E27FC236}">
                    <a16:creationId xmlns:a16="http://schemas.microsoft.com/office/drawing/2014/main" id="{2C1301FE-AC99-FE42-BA2C-C17A06E9B78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18" name="Straight Connector 1173">
                <a:extLst>
                  <a:ext uri="{FF2B5EF4-FFF2-40B4-BE49-F238E27FC236}">
                    <a16:creationId xmlns:a16="http://schemas.microsoft.com/office/drawing/2014/main" id="{84374808-66C0-BF43-98F1-AD2CB1CFD5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19" name="Straight Connector 1176">
                <a:extLst>
                  <a:ext uri="{FF2B5EF4-FFF2-40B4-BE49-F238E27FC236}">
                    <a16:creationId xmlns:a16="http://schemas.microsoft.com/office/drawing/2014/main" id="{5B5F6627-62BC-5C48-9F8B-C68998A1A0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20" name="Straight Connector 1178">
                <a:extLst>
                  <a:ext uri="{FF2B5EF4-FFF2-40B4-BE49-F238E27FC236}">
                    <a16:creationId xmlns:a16="http://schemas.microsoft.com/office/drawing/2014/main" id="{9CD3D47E-6427-774C-839E-FAC8CD43A30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21" name="Straight Connector 1181">
                <a:extLst>
                  <a:ext uri="{FF2B5EF4-FFF2-40B4-BE49-F238E27FC236}">
                    <a16:creationId xmlns:a16="http://schemas.microsoft.com/office/drawing/2014/main" id="{BAC1463D-4608-A04B-B128-1A627476C2E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22" name="Straight Connector 1183">
                <a:extLst>
                  <a:ext uri="{FF2B5EF4-FFF2-40B4-BE49-F238E27FC236}">
                    <a16:creationId xmlns:a16="http://schemas.microsoft.com/office/drawing/2014/main" id="{2AD138F9-2959-9045-AAD1-038F58E3F5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123" name="TextBox 1186">
                <a:extLst>
                  <a:ext uri="{FF2B5EF4-FFF2-40B4-BE49-F238E27FC236}">
                    <a16:creationId xmlns:a16="http://schemas.microsoft.com/office/drawing/2014/main" id="{C387F026-D5EB-CC44-987D-FA1E53937E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grpSp>
          <p:nvGrpSpPr>
            <p:cNvPr id="127095" name="Group 955">
              <a:extLst>
                <a:ext uri="{FF2B5EF4-FFF2-40B4-BE49-F238E27FC236}">
                  <a16:creationId xmlns:a16="http://schemas.microsoft.com/office/drawing/2014/main" id="{F1D48BD5-DC04-9E48-8AD1-2FC6093F00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9066" y="2714625"/>
              <a:ext cx="826293" cy="276999"/>
              <a:chOff x="656433" y="1838325"/>
              <a:chExt cx="826293" cy="276999"/>
            </a:xfrm>
          </p:grpSpPr>
          <p:cxnSp>
            <p:nvCxnSpPr>
              <p:cNvPr id="127106" name="Straight Connector 1154">
                <a:extLst>
                  <a:ext uri="{FF2B5EF4-FFF2-40B4-BE49-F238E27FC236}">
                    <a16:creationId xmlns:a16="http://schemas.microsoft.com/office/drawing/2014/main" id="{FE1218C4-FC01-E041-B827-B64C70E02D3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07" name="Straight Connector 1155">
                <a:extLst>
                  <a:ext uri="{FF2B5EF4-FFF2-40B4-BE49-F238E27FC236}">
                    <a16:creationId xmlns:a16="http://schemas.microsoft.com/office/drawing/2014/main" id="{2B4C4727-96A0-7E47-8864-94302DF0CFD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08" name="Straight Connector 1156">
                <a:extLst>
                  <a:ext uri="{FF2B5EF4-FFF2-40B4-BE49-F238E27FC236}">
                    <a16:creationId xmlns:a16="http://schemas.microsoft.com/office/drawing/2014/main" id="{CAC726D3-2A59-FE47-8B23-BAE0B1F0EE4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09" name="Straight Connector 1157">
                <a:extLst>
                  <a:ext uri="{FF2B5EF4-FFF2-40B4-BE49-F238E27FC236}">
                    <a16:creationId xmlns:a16="http://schemas.microsoft.com/office/drawing/2014/main" id="{280807A8-4572-6E49-9BA6-C98176A7890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10" name="Straight Connector 1158">
                <a:extLst>
                  <a:ext uri="{FF2B5EF4-FFF2-40B4-BE49-F238E27FC236}">
                    <a16:creationId xmlns:a16="http://schemas.microsoft.com/office/drawing/2014/main" id="{D3B698DA-DF04-2A45-87D0-ECA684E4AC8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11" name="Straight Connector 1159">
                <a:extLst>
                  <a:ext uri="{FF2B5EF4-FFF2-40B4-BE49-F238E27FC236}">
                    <a16:creationId xmlns:a16="http://schemas.microsoft.com/office/drawing/2014/main" id="{B936B1DE-ECEF-0A4B-8702-AA8926D016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12" name="Straight Connector 1160">
                <a:extLst>
                  <a:ext uri="{FF2B5EF4-FFF2-40B4-BE49-F238E27FC236}">
                    <a16:creationId xmlns:a16="http://schemas.microsoft.com/office/drawing/2014/main" id="{244CB854-9C75-034C-8695-3ACA2DB4555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13" name="Straight Connector 1161">
                <a:extLst>
                  <a:ext uri="{FF2B5EF4-FFF2-40B4-BE49-F238E27FC236}">
                    <a16:creationId xmlns:a16="http://schemas.microsoft.com/office/drawing/2014/main" id="{4E1CCF9B-A465-AC41-9486-2DA9311873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114" name="TextBox 1163">
                <a:extLst>
                  <a:ext uri="{FF2B5EF4-FFF2-40B4-BE49-F238E27FC236}">
                    <a16:creationId xmlns:a16="http://schemas.microsoft.com/office/drawing/2014/main" id="{2FD13470-1EC9-4647-AB0A-7B9425A32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grpSp>
          <p:nvGrpSpPr>
            <p:cNvPr id="127096" name="Group 965">
              <a:extLst>
                <a:ext uri="{FF2B5EF4-FFF2-40B4-BE49-F238E27FC236}">
                  <a16:creationId xmlns:a16="http://schemas.microsoft.com/office/drawing/2014/main" id="{B97A1D9B-6765-1648-91F4-D107743126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433" y="2706158"/>
              <a:ext cx="826293" cy="276999"/>
              <a:chOff x="656433" y="1838325"/>
              <a:chExt cx="826293" cy="276999"/>
            </a:xfrm>
          </p:grpSpPr>
          <p:cxnSp>
            <p:nvCxnSpPr>
              <p:cNvPr id="127097" name="Straight Connector 1145">
                <a:extLst>
                  <a:ext uri="{FF2B5EF4-FFF2-40B4-BE49-F238E27FC236}">
                    <a16:creationId xmlns:a16="http://schemas.microsoft.com/office/drawing/2014/main" id="{69F5C97B-11C3-C840-BEA5-D5DF872E233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98" name="Straight Connector 1146">
                <a:extLst>
                  <a:ext uri="{FF2B5EF4-FFF2-40B4-BE49-F238E27FC236}">
                    <a16:creationId xmlns:a16="http://schemas.microsoft.com/office/drawing/2014/main" id="{AC1716F7-E5DD-7143-9CD7-38AB32DE095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99" name="Straight Connector 1147">
                <a:extLst>
                  <a:ext uri="{FF2B5EF4-FFF2-40B4-BE49-F238E27FC236}">
                    <a16:creationId xmlns:a16="http://schemas.microsoft.com/office/drawing/2014/main" id="{8E1CB4A5-D83F-274F-B8E4-571CC6AFD8E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00" name="Straight Connector 1148">
                <a:extLst>
                  <a:ext uri="{FF2B5EF4-FFF2-40B4-BE49-F238E27FC236}">
                    <a16:creationId xmlns:a16="http://schemas.microsoft.com/office/drawing/2014/main" id="{4C0E4506-4D2F-3341-96D4-EF2B1772E24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01" name="Straight Connector 1149">
                <a:extLst>
                  <a:ext uri="{FF2B5EF4-FFF2-40B4-BE49-F238E27FC236}">
                    <a16:creationId xmlns:a16="http://schemas.microsoft.com/office/drawing/2014/main" id="{7B603BA9-1A73-A145-AACE-BB75988E386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02" name="Straight Connector 1150">
                <a:extLst>
                  <a:ext uri="{FF2B5EF4-FFF2-40B4-BE49-F238E27FC236}">
                    <a16:creationId xmlns:a16="http://schemas.microsoft.com/office/drawing/2014/main" id="{D196AD16-3793-B14B-9FD2-F6A261DB78B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03" name="Straight Connector 1151">
                <a:extLst>
                  <a:ext uri="{FF2B5EF4-FFF2-40B4-BE49-F238E27FC236}">
                    <a16:creationId xmlns:a16="http://schemas.microsoft.com/office/drawing/2014/main" id="{E945A96F-9002-1D4C-B5C6-69F41ABE6A5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104" name="Straight Connector 1152">
                <a:extLst>
                  <a:ext uri="{FF2B5EF4-FFF2-40B4-BE49-F238E27FC236}">
                    <a16:creationId xmlns:a16="http://schemas.microsoft.com/office/drawing/2014/main" id="{B1ECCB02-D58B-844B-9CA8-6BC8C1ABBC5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105" name="TextBox 1153">
                <a:extLst>
                  <a:ext uri="{FF2B5EF4-FFF2-40B4-BE49-F238E27FC236}">
                    <a16:creationId xmlns:a16="http://schemas.microsoft.com/office/drawing/2014/main" id="{B58E03C7-0A28-8F4C-9486-7C04E96C8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</p:grpSp>
      <p:grpSp>
        <p:nvGrpSpPr>
          <p:cNvPr id="127029" name="Group 1188">
            <a:extLst>
              <a:ext uri="{FF2B5EF4-FFF2-40B4-BE49-F238E27FC236}">
                <a16:creationId xmlns:a16="http://schemas.microsoft.com/office/drawing/2014/main" id="{94C149FD-942B-2C4A-8A7A-62504D90DACA}"/>
              </a:ext>
            </a:extLst>
          </p:cNvPr>
          <p:cNvGrpSpPr>
            <a:grpSpLocks/>
          </p:cNvGrpSpPr>
          <p:nvPr/>
        </p:nvGrpSpPr>
        <p:grpSpPr bwMode="auto">
          <a:xfrm>
            <a:off x="5324475" y="4478338"/>
            <a:ext cx="3157538" cy="284162"/>
            <a:chOff x="656433" y="2706158"/>
            <a:chExt cx="3158860" cy="285466"/>
          </a:xfrm>
        </p:grpSpPr>
        <p:grpSp>
          <p:nvGrpSpPr>
            <p:cNvPr id="127064" name="Group 945">
              <a:extLst>
                <a:ext uri="{FF2B5EF4-FFF2-40B4-BE49-F238E27FC236}">
                  <a16:creationId xmlns:a16="http://schemas.microsoft.com/office/drawing/2014/main" id="{E2144901-A5B9-694A-8A0E-1416CECD0E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9000" y="2714624"/>
              <a:ext cx="826293" cy="276999"/>
              <a:chOff x="656433" y="1838325"/>
              <a:chExt cx="826293" cy="276999"/>
            </a:xfrm>
          </p:grpSpPr>
          <p:cxnSp>
            <p:nvCxnSpPr>
              <p:cNvPr id="127085" name="Straight Connector 1215">
                <a:extLst>
                  <a:ext uri="{FF2B5EF4-FFF2-40B4-BE49-F238E27FC236}">
                    <a16:creationId xmlns:a16="http://schemas.microsoft.com/office/drawing/2014/main" id="{980BBA09-38A8-3947-B827-F7AB4928285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86" name="Straight Connector 1216">
                <a:extLst>
                  <a:ext uri="{FF2B5EF4-FFF2-40B4-BE49-F238E27FC236}">
                    <a16:creationId xmlns:a16="http://schemas.microsoft.com/office/drawing/2014/main" id="{A125A54E-D9C7-DE4D-AEA7-13DA51C9802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87" name="Straight Connector 1217">
                <a:extLst>
                  <a:ext uri="{FF2B5EF4-FFF2-40B4-BE49-F238E27FC236}">
                    <a16:creationId xmlns:a16="http://schemas.microsoft.com/office/drawing/2014/main" id="{D9DBAD93-17AC-DF48-96F8-E8294440EF3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88" name="Straight Connector 1218">
                <a:extLst>
                  <a:ext uri="{FF2B5EF4-FFF2-40B4-BE49-F238E27FC236}">
                    <a16:creationId xmlns:a16="http://schemas.microsoft.com/office/drawing/2014/main" id="{D943B757-4360-C64C-AD18-BE196B20E53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89" name="Straight Connector 1219">
                <a:extLst>
                  <a:ext uri="{FF2B5EF4-FFF2-40B4-BE49-F238E27FC236}">
                    <a16:creationId xmlns:a16="http://schemas.microsoft.com/office/drawing/2014/main" id="{5FC3C3A3-0083-4248-A15B-EF79A78070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90" name="Straight Connector 1220">
                <a:extLst>
                  <a:ext uri="{FF2B5EF4-FFF2-40B4-BE49-F238E27FC236}">
                    <a16:creationId xmlns:a16="http://schemas.microsoft.com/office/drawing/2014/main" id="{903A0ABF-4417-6D43-8B85-A7E70729701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91" name="Straight Connector 1221">
                <a:extLst>
                  <a:ext uri="{FF2B5EF4-FFF2-40B4-BE49-F238E27FC236}">
                    <a16:creationId xmlns:a16="http://schemas.microsoft.com/office/drawing/2014/main" id="{37D35A04-B57C-2245-B420-60DE414FF75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92" name="Straight Connector 1222">
                <a:extLst>
                  <a:ext uri="{FF2B5EF4-FFF2-40B4-BE49-F238E27FC236}">
                    <a16:creationId xmlns:a16="http://schemas.microsoft.com/office/drawing/2014/main" id="{AE8D431C-168B-1B41-8316-1EC2EBACC6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093" name="TextBox 1223">
                <a:extLst>
                  <a:ext uri="{FF2B5EF4-FFF2-40B4-BE49-F238E27FC236}">
                    <a16:creationId xmlns:a16="http://schemas.microsoft.com/office/drawing/2014/main" id="{DE678432-649E-B146-9063-77F4C02C51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grpSp>
          <p:nvGrpSpPr>
            <p:cNvPr id="127065" name="Group 955">
              <a:extLst>
                <a:ext uri="{FF2B5EF4-FFF2-40B4-BE49-F238E27FC236}">
                  <a16:creationId xmlns:a16="http://schemas.microsoft.com/office/drawing/2014/main" id="{77FC8AD6-4C15-744F-ABEC-D7F01B113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9066" y="2714625"/>
              <a:ext cx="826293" cy="276999"/>
              <a:chOff x="656433" y="1838325"/>
              <a:chExt cx="826293" cy="276999"/>
            </a:xfrm>
          </p:grpSpPr>
          <p:cxnSp>
            <p:nvCxnSpPr>
              <p:cNvPr id="127076" name="Straight Connector 1206">
                <a:extLst>
                  <a:ext uri="{FF2B5EF4-FFF2-40B4-BE49-F238E27FC236}">
                    <a16:creationId xmlns:a16="http://schemas.microsoft.com/office/drawing/2014/main" id="{FF5D1737-8898-8342-B4AE-DA5A3775BBE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77" name="Straight Connector 1207">
                <a:extLst>
                  <a:ext uri="{FF2B5EF4-FFF2-40B4-BE49-F238E27FC236}">
                    <a16:creationId xmlns:a16="http://schemas.microsoft.com/office/drawing/2014/main" id="{136CD51B-7F7B-B045-AA34-DB4BEFC7D5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78" name="Straight Connector 1208">
                <a:extLst>
                  <a:ext uri="{FF2B5EF4-FFF2-40B4-BE49-F238E27FC236}">
                    <a16:creationId xmlns:a16="http://schemas.microsoft.com/office/drawing/2014/main" id="{0938EC2B-CE39-964D-BD09-D9761B6F0DC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79" name="Straight Connector 1209">
                <a:extLst>
                  <a:ext uri="{FF2B5EF4-FFF2-40B4-BE49-F238E27FC236}">
                    <a16:creationId xmlns:a16="http://schemas.microsoft.com/office/drawing/2014/main" id="{3259B81A-2D6D-9D44-BC27-EE38B6CB16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80" name="Straight Connector 1210">
                <a:extLst>
                  <a:ext uri="{FF2B5EF4-FFF2-40B4-BE49-F238E27FC236}">
                    <a16:creationId xmlns:a16="http://schemas.microsoft.com/office/drawing/2014/main" id="{ADAF112F-E1B5-EF4B-B27B-3DB0242A00A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81" name="Straight Connector 1211">
                <a:extLst>
                  <a:ext uri="{FF2B5EF4-FFF2-40B4-BE49-F238E27FC236}">
                    <a16:creationId xmlns:a16="http://schemas.microsoft.com/office/drawing/2014/main" id="{423C0A38-7F76-D64A-BD25-28C7E41C5F5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82" name="Straight Connector 1212">
                <a:extLst>
                  <a:ext uri="{FF2B5EF4-FFF2-40B4-BE49-F238E27FC236}">
                    <a16:creationId xmlns:a16="http://schemas.microsoft.com/office/drawing/2014/main" id="{CDE60D77-5B78-7E42-85D2-8BFA732D389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83" name="Straight Connector 1213">
                <a:extLst>
                  <a:ext uri="{FF2B5EF4-FFF2-40B4-BE49-F238E27FC236}">
                    <a16:creationId xmlns:a16="http://schemas.microsoft.com/office/drawing/2014/main" id="{EF915031-A3AA-CB4D-B074-B90A1900B7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084" name="TextBox 1214">
                <a:extLst>
                  <a:ext uri="{FF2B5EF4-FFF2-40B4-BE49-F238E27FC236}">
                    <a16:creationId xmlns:a16="http://schemas.microsoft.com/office/drawing/2014/main" id="{B6623D87-2EE9-9044-AAE0-6711612EC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grpSp>
          <p:nvGrpSpPr>
            <p:cNvPr id="127066" name="Group 965">
              <a:extLst>
                <a:ext uri="{FF2B5EF4-FFF2-40B4-BE49-F238E27FC236}">
                  <a16:creationId xmlns:a16="http://schemas.microsoft.com/office/drawing/2014/main" id="{ADAC8E32-2E96-3D4E-B6BF-4C9CD3F06C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433" y="2706158"/>
              <a:ext cx="826293" cy="276999"/>
              <a:chOff x="656433" y="1838325"/>
              <a:chExt cx="826293" cy="276999"/>
            </a:xfrm>
          </p:grpSpPr>
          <p:cxnSp>
            <p:nvCxnSpPr>
              <p:cNvPr id="127067" name="Straight Connector 1197">
                <a:extLst>
                  <a:ext uri="{FF2B5EF4-FFF2-40B4-BE49-F238E27FC236}">
                    <a16:creationId xmlns:a16="http://schemas.microsoft.com/office/drawing/2014/main" id="{76B93CAF-6B5C-F04B-8297-78A997DCF0C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68" name="Straight Connector 1198">
                <a:extLst>
                  <a:ext uri="{FF2B5EF4-FFF2-40B4-BE49-F238E27FC236}">
                    <a16:creationId xmlns:a16="http://schemas.microsoft.com/office/drawing/2014/main" id="{43350DA4-95AA-0149-859F-F458D1B3605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69" name="Straight Connector 1199">
                <a:extLst>
                  <a:ext uri="{FF2B5EF4-FFF2-40B4-BE49-F238E27FC236}">
                    <a16:creationId xmlns:a16="http://schemas.microsoft.com/office/drawing/2014/main" id="{9D6136DF-34F7-CE4B-BE47-163C192969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70" name="Straight Connector 1200">
                <a:extLst>
                  <a:ext uri="{FF2B5EF4-FFF2-40B4-BE49-F238E27FC236}">
                    <a16:creationId xmlns:a16="http://schemas.microsoft.com/office/drawing/2014/main" id="{8626C097-B67C-B744-8089-93C78982FCB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71" name="Straight Connector 1201">
                <a:extLst>
                  <a:ext uri="{FF2B5EF4-FFF2-40B4-BE49-F238E27FC236}">
                    <a16:creationId xmlns:a16="http://schemas.microsoft.com/office/drawing/2014/main" id="{3F9C1000-08C9-BC48-ABC1-952805198D2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72" name="Straight Connector 1202">
                <a:extLst>
                  <a:ext uri="{FF2B5EF4-FFF2-40B4-BE49-F238E27FC236}">
                    <a16:creationId xmlns:a16="http://schemas.microsoft.com/office/drawing/2014/main" id="{66B40235-44AA-9D4A-961A-70DBD7D069D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73" name="Straight Connector 1203">
                <a:extLst>
                  <a:ext uri="{FF2B5EF4-FFF2-40B4-BE49-F238E27FC236}">
                    <a16:creationId xmlns:a16="http://schemas.microsoft.com/office/drawing/2014/main" id="{0316D5B5-BDA3-2445-9B81-9C4DDD9D438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74" name="Straight Connector 1204">
                <a:extLst>
                  <a:ext uri="{FF2B5EF4-FFF2-40B4-BE49-F238E27FC236}">
                    <a16:creationId xmlns:a16="http://schemas.microsoft.com/office/drawing/2014/main" id="{4F7F8EBC-1D35-1142-A326-426459E0D86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075" name="TextBox 1205">
                <a:extLst>
                  <a:ext uri="{FF2B5EF4-FFF2-40B4-BE49-F238E27FC236}">
                    <a16:creationId xmlns:a16="http://schemas.microsoft.com/office/drawing/2014/main" id="{CB6715F1-63C6-7446-953D-8072278BBE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</p:grpSp>
      <p:grpSp>
        <p:nvGrpSpPr>
          <p:cNvPr id="127030" name="Group 1224">
            <a:extLst>
              <a:ext uri="{FF2B5EF4-FFF2-40B4-BE49-F238E27FC236}">
                <a16:creationId xmlns:a16="http://schemas.microsoft.com/office/drawing/2014/main" id="{44268757-9823-4047-8A1D-D4887DF0CB84}"/>
              </a:ext>
            </a:extLst>
          </p:cNvPr>
          <p:cNvGrpSpPr>
            <a:grpSpLocks/>
          </p:cNvGrpSpPr>
          <p:nvPr/>
        </p:nvGrpSpPr>
        <p:grpSpPr bwMode="auto">
          <a:xfrm>
            <a:off x="5324475" y="5354638"/>
            <a:ext cx="3157538" cy="284162"/>
            <a:chOff x="656433" y="2706158"/>
            <a:chExt cx="3158860" cy="285466"/>
          </a:xfrm>
        </p:grpSpPr>
        <p:grpSp>
          <p:nvGrpSpPr>
            <p:cNvPr id="127034" name="Group 945">
              <a:extLst>
                <a:ext uri="{FF2B5EF4-FFF2-40B4-BE49-F238E27FC236}">
                  <a16:creationId xmlns:a16="http://schemas.microsoft.com/office/drawing/2014/main" id="{120EAF09-8E5F-6745-92CB-DD47E5EEC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9000" y="2714624"/>
              <a:ext cx="826293" cy="276999"/>
              <a:chOff x="656433" y="1838325"/>
              <a:chExt cx="826293" cy="276999"/>
            </a:xfrm>
          </p:grpSpPr>
          <p:cxnSp>
            <p:nvCxnSpPr>
              <p:cNvPr id="127055" name="Straight Connector 1246">
                <a:extLst>
                  <a:ext uri="{FF2B5EF4-FFF2-40B4-BE49-F238E27FC236}">
                    <a16:creationId xmlns:a16="http://schemas.microsoft.com/office/drawing/2014/main" id="{81407F6D-57BD-BB40-A977-D513838098A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56" name="Straight Connector 1247">
                <a:extLst>
                  <a:ext uri="{FF2B5EF4-FFF2-40B4-BE49-F238E27FC236}">
                    <a16:creationId xmlns:a16="http://schemas.microsoft.com/office/drawing/2014/main" id="{F8FB938A-C48D-1E4D-BCBC-CEB5F779A10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57" name="Straight Connector 1248">
                <a:extLst>
                  <a:ext uri="{FF2B5EF4-FFF2-40B4-BE49-F238E27FC236}">
                    <a16:creationId xmlns:a16="http://schemas.microsoft.com/office/drawing/2014/main" id="{CD612541-9F06-4048-90A3-F2D171984DF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58" name="Straight Connector 1249">
                <a:extLst>
                  <a:ext uri="{FF2B5EF4-FFF2-40B4-BE49-F238E27FC236}">
                    <a16:creationId xmlns:a16="http://schemas.microsoft.com/office/drawing/2014/main" id="{57B91468-CA71-3C47-A4F8-47F3CED4891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59" name="Straight Connector 1250">
                <a:extLst>
                  <a:ext uri="{FF2B5EF4-FFF2-40B4-BE49-F238E27FC236}">
                    <a16:creationId xmlns:a16="http://schemas.microsoft.com/office/drawing/2014/main" id="{50AA25D5-2B72-0347-A761-173E49D68F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60" name="Straight Connector 1251">
                <a:extLst>
                  <a:ext uri="{FF2B5EF4-FFF2-40B4-BE49-F238E27FC236}">
                    <a16:creationId xmlns:a16="http://schemas.microsoft.com/office/drawing/2014/main" id="{7250767D-A32A-E444-AE3D-2669D2A42F5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61" name="Straight Connector 1252">
                <a:extLst>
                  <a:ext uri="{FF2B5EF4-FFF2-40B4-BE49-F238E27FC236}">
                    <a16:creationId xmlns:a16="http://schemas.microsoft.com/office/drawing/2014/main" id="{12B35669-1CE4-4046-8F57-98C30FDA4EA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62" name="Straight Connector 1253">
                <a:extLst>
                  <a:ext uri="{FF2B5EF4-FFF2-40B4-BE49-F238E27FC236}">
                    <a16:creationId xmlns:a16="http://schemas.microsoft.com/office/drawing/2014/main" id="{224D18E4-0CEA-DB41-8F5D-B11397F314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063" name="TextBox 1254">
                <a:extLst>
                  <a:ext uri="{FF2B5EF4-FFF2-40B4-BE49-F238E27FC236}">
                    <a16:creationId xmlns:a16="http://schemas.microsoft.com/office/drawing/2014/main" id="{F7FA7EEC-7E26-2348-A134-7F465E1BD0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grpSp>
          <p:nvGrpSpPr>
            <p:cNvPr id="127035" name="Group 955">
              <a:extLst>
                <a:ext uri="{FF2B5EF4-FFF2-40B4-BE49-F238E27FC236}">
                  <a16:creationId xmlns:a16="http://schemas.microsoft.com/office/drawing/2014/main" id="{1AB83456-37FB-A845-AA37-A1538792A6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9066" y="2714625"/>
              <a:ext cx="826293" cy="276999"/>
              <a:chOff x="656433" y="1838325"/>
              <a:chExt cx="826293" cy="276999"/>
            </a:xfrm>
          </p:grpSpPr>
          <p:cxnSp>
            <p:nvCxnSpPr>
              <p:cNvPr id="127046" name="Straight Connector 1237">
                <a:extLst>
                  <a:ext uri="{FF2B5EF4-FFF2-40B4-BE49-F238E27FC236}">
                    <a16:creationId xmlns:a16="http://schemas.microsoft.com/office/drawing/2014/main" id="{4F6C5163-130B-6B48-A3D1-CDFA00B2B9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47" name="Straight Connector 1238">
                <a:extLst>
                  <a:ext uri="{FF2B5EF4-FFF2-40B4-BE49-F238E27FC236}">
                    <a16:creationId xmlns:a16="http://schemas.microsoft.com/office/drawing/2014/main" id="{4C98B7E2-B5ED-AC4C-B609-41CD732EEED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48" name="Straight Connector 1239">
                <a:extLst>
                  <a:ext uri="{FF2B5EF4-FFF2-40B4-BE49-F238E27FC236}">
                    <a16:creationId xmlns:a16="http://schemas.microsoft.com/office/drawing/2014/main" id="{E34F7FB2-74AE-9741-9902-B82A181E495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49" name="Straight Connector 1240">
                <a:extLst>
                  <a:ext uri="{FF2B5EF4-FFF2-40B4-BE49-F238E27FC236}">
                    <a16:creationId xmlns:a16="http://schemas.microsoft.com/office/drawing/2014/main" id="{DE228161-46E5-C44D-AD60-45918C21144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50" name="Straight Connector 1241">
                <a:extLst>
                  <a:ext uri="{FF2B5EF4-FFF2-40B4-BE49-F238E27FC236}">
                    <a16:creationId xmlns:a16="http://schemas.microsoft.com/office/drawing/2014/main" id="{FDA00DC1-72FF-4E4A-8B22-76270199AA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51" name="Straight Connector 1242">
                <a:extLst>
                  <a:ext uri="{FF2B5EF4-FFF2-40B4-BE49-F238E27FC236}">
                    <a16:creationId xmlns:a16="http://schemas.microsoft.com/office/drawing/2014/main" id="{9E15DA1C-3912-6849-A637-199102497FB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52" name="Straight Connector 1243">
                <a:extLst>
                  <a:ext uri="{FF2B5EF4-FFF2-40B4-BE49-F238E27FC236}">
                    <a16:creationId xmlns:a16="http://schemas.microsoft.com/office/drawing/2014/main" id="{E5AE0718-6CB9-9346-B9B9-A69A21859B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53" name="Straight Connector 1244">
                <a:extLst>
                  <a:ext uri="{FF2B5EF4-FFF2-40B4-BE49-F238E27FC236}">
                    <a16:creationId xmlns:a16="http://schemas.microsoft.com/office/drawing/2014/main" id="{6B22A866-7406-5748-B8E2-75052DF0F9D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054" name="TextBox 1245">
                <a:extLst>
                  <a:ext uri="{FF2B5EF4-FFF2-40B4-BE49-F238E27FC236}">
                    <a16:creationId xmlns:a16="http://schemas.microsoft.com/office/drawing/2014/main" id="{E57AB34A-BD3A-2844-9DC7-0C69FF85D1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grpSp>
          <p:nvGrpSpPr>
            <p:cNvPr id="127036" name="Group 965">
              <a:extLst>
                <a:ext uri="{FF2B5EF4-FFF2-40B4-BE49-F238E27FC236}">
                  <a16:creationId xmlns:a16="http://schemas.microsoft.com/office/drawing/2014/main" id="{36068A7F-2FC5-6D4E-8BC4-9544591CC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433" y="2706158"/>
              <a:ext cx="826293" cy="276999"/>
              <a:chOff x="656433" y="1838325"/>
              <a:chExt cx="826293" cy="276999"/>
            </a:xfrm>
          </p:grpSpPr>
          <p:cxnSp>
            <p:nvCxnSpPr>
              <p:cNvPr id="127037" name="Straight Connector 1228">
                <a:extLst>
                  <a:ext uri="{FF2B5EF4-FFF2-40B4-BE49-F238E27FC236}">
                    <a16:creationId xmlns:a16="http://schemas.microsoft.com/office/drawing/2014/main" id="{6F5C7F24-11C9-4843-AD55-1A84F563A47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4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38" name="Straight Connector 1229">
                <a:extLst>
                  <a:ext uri="{FF2B5EF4-FFF2-40B4-BE49-F238E27FC236}">
                    <a16:creationId xmlns:a16="http://schemas.microsoft.com/office/drawing/2014/main" id="{F75700EB-FCF2-9D4A-8D98-8C4C2284EC9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0828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39" name="Straight Connector 1230">
                <a:extLst>
                  <a:ext uri="{FF2B5EF4-FFF2-40B4-BE49-F238E27FC236}">
                    <a16:creationId xmlns:a16="http://schemas.microsoft.com/office/drawing/2014/main" id="{ED9F4D17-7229-F540-A815-9839DE396B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7136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40" name="Straight Connector 1231">
                <a:extLst>
                  <a:ext uri="{FF2B5EF4-FFF2-40B4-BE49-F238E27FC236}">
                    <a16:creationId xmlns:a16="http://schemas.microsoft.com/office/drawing/2014/main" id="{CD6CB468-5670-2D40-9170-57D6405A367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295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41" name="Straight Connector 1232">
                <a:extLst>
                  <a:ext uri="{FF2B5EF4-FFF2-40B4-BE49-F238E27FC236}">
                    <a16:creationId xmlns:a16="http://schemas.microsoft.com/office/drawing/2014/main" id="{4D07F915-824F-D441-8BDC-04C736AF9C6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47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42" name="Straight Connector 1233">
                <a:extLst>
                  <a:ext uri="{FF2B5EF4-FFF2-40B4-BE49-F238E27FC236}">
                    <a16:creationId xmlns:a16="http://schemas.microsoft.com/office/drawing/2014/main" id="{76534144-406B-3643-A911-B16FF1200BF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42002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43" name="Straight Connector 1234">
                <a:extLst>
                  <a:ext uri="{FF2B5EF4-FFF2-40B4-BE49-F238E27FC236}">
                    <a16:creationId xmlns:a16="http://schemas.microsoft.com/office/drawing/2014/main" id="{50233DC5-CEF5-8244-8283-73E7A365E2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83445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44" name="Straight Connector 1235">
                <a:extLst>
                  <a:ext uri="{FF2B5EF4-FFF2-40B4-BE49-F238E27FC236}">
                    <a16:creationId xmlns:a16="http://schemas.microsoft.com/office/drawing/2014/main" id="{BDA21883-1D80-104D-88FB-40B52F3144C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134270" y="2019304"/>
                <a:ext cx="124619" cy="793"/>
              </a:xfrm>
              <a:prstGeom prst="line">
                <a:avLst/>
              </a:prstGeom>
              <a:noFill/>
              <a:ln w="12700">
                <a:solidFill>
                  <a:srgbClr val="717F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045" name="TextBox 1236">
                <a:extLst>
                  <a:ext uri="{FF2B5EF4-FFF2-40B4-BE49-F238E27FC236}">
                    <a16:creationId xmlns:a16="http://schemas.microsoft.com/office/drawing/2014/main" id="{035E396C-621A-3649-BC0B-80FFAFCBFF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1838325"/>
                <a:ext cx="2976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717F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</p:grpSp>
      <p:sp>
        <p:nvSpPr>
          <p:cNvPr id="127031" name="Slide Number Placeholder 1224">
            <a:extLst>
              <a:ext uri="{FF2B5EF4-FFF2-40B4-BE49-F238E27FC236}">
                <a16:creationId xmlns:a16="http://schemas.microsoft.com/office/drawing/2014/main" id="{30ED5367-CD9B-DD4A-8EC9-C33DC6532B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20ED6-99FA-BB4A-B198-E1F80EAACF6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7032" name="Content Placeholder 2">
            <a:extLst>
              <a:ext uri="{FF2B5EF4-FFF2-40B4-BE49-F238E27FC236}">
                <a16:creationId xmlns:a16="http://schemas.microsoft.com/office/drawing/2014/main" id="{3B7DCD20-A471-DB41-BAEF-9CA681AC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5829300"/>
            <a:ext cx="8643938" cy="533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30 cores on the GTX 285: 30,720 threads</a:t>
            </a:r>
          </a:p>
        </p:txBody>
      </p:sp>
      <p:sp>
        <p:nvSpPr>
          <p:cNvPr id="127033" name="TextBox 1225">
            <a:extLst>
              <a:ext uri="{FF2B5EF4-FFF2-40B4-BE49-F238E27FC236}">
                <a16:creationId xmlns:a16="http://schemas.microsoft.com/office/drawing/2014/main" id="{B4E80723-1D3E-BF47-ACA0-919FACD95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3573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Slide credit: Kayvon Fatahalian</a:t>
            </a:r>
          </a:p>
        </p:txBody>
      </p:sp>
    </p:spTree>
    <p:extLst>
      <p:ext uri="{BB962C8B-B14F-4D97-AF65-F5344CB8AC3E}">
        <p14:creationId xmlns:p14="http://schemas.microsoft.com/office/powerpoint/2010/main" val="364004649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4">
            <a:extLst>
              <a:ext uri="{FF2B5EF4-FFF2-40B4-BE49-F238E27FC236}">
                <a16:creationId xmlns:a16="http://schemas.microsoft.com/office/drawing/2014/main" id="{206DC265-59C6-EB4C-A038-37A362BDF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077200" cy="175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End of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Fine-Grained Multithreading</a:t>
            </a:r>
            <a:endParaRPr lang="en-US" altLang="en-US" i="1">
              <a:ea typeface="ＭＳ Ｐゴシック" panose="020B0600070205080204" pitchFamily="34" charset="-128"/>
            </a:endParaRPr>
          </a:p>
        </p:txBody>
      </p:sp>
      <p:sp>
        <p:nvSpPr>
          <p:cNvPr id="129026" name="Subtitle 5">
            <a:extLst>
              <a:ext uri="{FF2B5EF4-FFF2-40B4-BE49-F238E27FC236}">
                <a16:creationId xmlns:a16="http://schemas.microsoft.com/office/drawing/2014/main" id="{74CA6916-8B08-E64B-AC5C-56C7C0507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9027" name="Slide Number Placeholder 3">
            <a:extLst>
              <a:ext uri="{FF2B5EF4-FFF2-40B4-BE49-F238E27FC236}">
                <a16:creationId xmlns:a16="http://schemas.microsoft.com/office/drawing/2014/main" id="{48E0D3CC-8A81-D543-BB17-5DD1B60F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63843F-880F-8B43-A85E-FD0B7ACEE8D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66416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0ADF-C557-C341-B99F-835C8C91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of Burton Smith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98E94-D90C-3843-8B76-F987465897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E4576E-94E9-434B-9C65-10E6BB4CA3A5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57902-FD23-254C-B079-5A141A534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990600"/>
            <a:ext cx="7480300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C52D6D-1154-5746-A828-40DAC1A57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52875"/>
            <a:ext cx="9144000" cy="1352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257655-CE42-6F4D-AEAD-D08DB194DB9E}"/>
              </a:ext>
            </a:extLst>
          </p:cNvPr>
          <p:cNvSpPr txBox="1"/>
          <p:nvPr/>
        </p:nvSpPr>
        <p:spPr>
          <a:xfrm>
            <a:off x="1911382" y="3702734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Burton Smith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(1941-2018)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A1F473-6E08-4449-B12F-F13E6C01B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48" y="32512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8C2E-CCC2-3C4B-8C01-2F2AB22A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of Burton Smith (II)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2DD2-4FB4-C44F-B745-2A262C25D2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E4576E-94E9-434B-9C65-10E6BB4CA3A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FCD5D-1E3E-2849-AE3A-752DF0AF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1722"/>
            <a:ext cx="9144000" cy="2344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936705-C0DC-B342-AEE5-6B5FB49C6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431" y="3322442"/>
            <a:ext cx="324093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559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938D2BCD-E0DC-6E49-9FEB-EE347310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Approaches to (Instruction-Level) Concurrency</a:t>
            </a:r>
          </a:p>
        </p:txBody>
      </p:sp>
      <p:sp>
        <p:nvSpPr>
          <p:cNvPr id="94210" name="Content Placeholder 2">
            <a:extLst>
              <a:ext uri="{FF2B5EF4-FFF2-40B4-BE49-F238E27FC236}">
                <a16:creationId xmlns:a16="http://schemas.microsoft.com/office/drawing/2014/main" id="{BC4C6021-5593-954F-B05A-F268BDF03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Pipelining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Out-of-order execution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Dataflow (at the ISA level)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Superscalar Execution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VLIW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Systolic Arrays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Decoupled Access Execute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0432FF"/>
                </a:solidFill>
              </a:rPr>
              <a:t>Fine-Grained Multithreading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SIMD Processing (Vector and array processors, GPUs)</a:t>
            </a:r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2D085B7F-6420-E447-8B1C-7634A49A4D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FA623E-D5FB-D743-BFC0-86447E6B7628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5838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>
            <a:extLst>
              <a:ext uri="{FF2B5EF4-FFF2-40B4-BE49-F238E27FC236}">
                <a16:creationId xmlns:a16="http://schemas.microsoft.com/office/drawing/2014/main" id="{449D8DDE-B114-874A-8B5A-CE4E2F84B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412750"/>
            <a:ext cx="8686800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18c: Fine-Grained Multithreading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435E454D-D444-0541-B91A-9C35CDC08D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30 April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438923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4">
            <a:extLst>
              <a:ext uri="{FF2B5EF4-FFF2-40B4-BE49-F238E27FC236}">
                <a16:creationId xmlns:a16="http://schemas.microsoft.com/office/drawing/2014/main" id="{8F499ACF-498E-CE4E-873F-EB2EF8BBA9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66713" y="160020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altLang="en-US" sz="3200">
                <a:ea typeface="ＭＳ Ｐゴシック" panose="020B0600070205080204" pitchFamily="34" charset="-128"/>
              </a:rPr>
              <a:t>We did not cover the following slides in lecture. These are for your preparation for the next lecture. </a:t>
            </a:r>
          </a:p>
        </p:txBody>
      </p:sp>
    </p:spTree>
    <p:extLst>
      <p:ext uri="{BB962C8B-B14F-4D97-AF65-F5344CB8AC3E}">
        <p14:creationId xmlns:p14="http://schemas.microsoft.com/office/powerpoint/2010/main" val="242365110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>
            <a:extLst>
              <a:ext uri="{FF2B5EF4-FFF2-40B4-BE49-F238E27FC236}">
                <a16:creationId xmlns:a16="http://schemas.microsoft.com/office/drawing/2014/main" id="{AD7A59F6-F836-CD4C-B65B-E23F95E6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1F497D"/>
                </a:solidFill>
                <a:ea typeface="ＭＳ Ｐゴシック" panose="020B0600070205080204" pitchFamily="34" charset="-128"/>
              </a:rPr>
              <a:t>Burton Smith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F1B86-6C83-0447-B0B0-B54D290A3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1270000"/>
            <a:ext cx="8788400" cy="4665663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Technical Fellow at Microsoft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Past: Co-founder, chief scientist, chairman of Tera/Cray, Denelcor, Professor at Colorado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Eckert-Mauchly Award in 1991, Seymour Cray Award, US National Academy of Engineering, AAAS/ACM/IEEE Fellow and many other honors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Many wide-range contributions spanning architecture, system software, compilers, …, including: 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Denelcor HEP, Tera MTA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fine-grained synchronization, communication, multithreading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parallel architectures, resource management, interconnection networks 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…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One I would like to share: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Smith, “A pipelined, shared resource MIMD computer”, ICPP 1978.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80899" name="Picture 4">
            <a:extLst>
              <a:ext uri="{FF2B5EF4-FFF2-40B4-BE49-F238E27FC236}">
                <a16:creationId xmlns:a16="http://schemas.microsoft.com/office/drawing/2014/main" id="{9AC74924-CB3D-8E4C-845F-5B79B0554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32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>
            <a:extLst>
              <a:ext uri="{FF2B5EF4-FFF2-40B4-BE49-F238E27FC236}">
                <a16:creationId xmlns:a16="http://schemas.microsoft.com/office/drawing/2014/main" id="{D629E8AA-2443-3F40-A2AC-B063D425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Recall: How to Handle Data Dependences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A6522-15B1-CD44-AA29-0A72B43F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7630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Anti and output dependences are easier to handle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write to the destination in one stage and in program order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Flow dependences are more interesting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Five fundamental ways of handling flow dependences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Detect and wait </a:t>
            </a:r>
            <a:r>
              <a:rPr lang="en-US" altLang="en-US">
                <a:ea typeface="ＭＳ Ｐゴシック" panose="020B0600070205080204" pitchFamily="34" charset="-128"/>
              </a:rPr>
              <a:t>until value is available in register file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Detect and forward/bypass </a:t>
            </a:r>
            <a:r>
              <a:rPr lang="en-US" altLang="en-US">
                <a:ea typeface="ＭＳ Ｐゴシック" panose="020B0600070205080204" pitchFamily="34" charset="-128"/>
              </a:rPr>
              <a:t>data to dependent instruction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Detect and eliminate </a:t>
            </a:r>
            <a:r>
              <a:rPr lang="en-US" altLang="en-US">
                <a:ea typeface="ＭＳ Ｐゴシック" panose="020B0600070205080204" pitchFamily="34" charset="-128"/>
              </a:rPr>
              <a:t>the dependence at the software level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No need for the hardware to detect dependence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Predict </a:t>
            </a:r>
            <a:r>
              <a:rPr lang="en-US" altLang="en-US">
                <a:ea typeface="ＭＳ Ｐゴシック" panose="020B0600070205080204" pitchFamily="34" charset="-128"/>
              </a:rPr>
              <a:t>the needed value(s), execute “speculatively”,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and verify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Do something else </a:t>
            </a:r>
            <a:r>
              <a:rPr lang="en-US" altLang="en-US">
                <a:ea typeface="ＭＳ Ｐゴシック" panose="020B0600070205080204" pitchFamily="34" charset="-128"/>
              </a:rPr>
              <a:t>(fine-grained multithreading)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No need to detect</a:t>
            </a:r>
          </a:p>
        </p:txBody>
      </p:sp>
      <p:sp>
        <p:nvSpPr>
          <p:cNvPr id="111619" name="Slide Number Placeholder 3">
            <a:extLst>
              <a:ext uri="{FF2B5EF4-FFF2-40B4-BE49-F238E27FC236}">
                <a16:creationId xmlns:a16="http://schemas.microsoft.com/office/drawing/2014/main" id="{6034AFD4-1C3E-BC46-B13C-F1682AF3CD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534988-1B8F-9946-86C9-E599B6B5EB6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2723B-4551-414B-96E7-2C16A1A93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5562600"/>
            <a:ext cx="6535737" cy="838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59911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How to Handle Control Dependences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Critical to keep the pipeline full with correct sequence of dynamic instructions. 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b="1" dirty="0">
                <a:ea typeface="ＭＳ Ｐゴシック" charset="-128"/>
              </a:rPr>
              <a:t>Potential solutions if the instruction is a control-flow instruction:</a:t>
            </a:r>
          </a:p>
          <a:p>
            <a:pPr lvl="1"/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Stall</a:t>
            </a:r>
            <a:r>
              <a:rPr lang="en-US" altLang="en-US" dirty="0">
                <a:ea typeface="ＭＳ Ｐゴシック" charset="-128"/>
              </a:rPr>
              <a:t> the pipeline until we know the next fetch address</a:t>
            </a:r>
          </a:p>
          <a:p>
            <a:r>
              <a:rPr lang="en-US" altLang="en-US" dirty="0">
                <a:ea typeface="ＭＳ Ｐゴシック" charset="-128"/>
              </a:rPr>
              <a:t>Guess the next fetch address (</a:t>
            </a:r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branch prediction</a:t>
            </a:r>
            <a:r>
              <a:rPr lang="en-US" altLang="en-US" dirty="0">
                <a:ea typeface="ＭＳ Ｐゴシック" charset="-128"/>
              </a:rPr>
              <a:t>)</a:t>
            </a:r>
          </a:p>
          <a:p>
            <a:r>
              <a:rPr lang="en-US" altLang="en-US" dirty="0">
                <a:ea typeface="ＭＳ Ｐゴシック" charset="-128"/>
              </a:rPr>
              <a:t>Employ delayed branching (</a:t>
            </a:r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branch delay slot</a:t>
            </a:r>
            <a:r>
              <a:rPr lang="en-US" altLang="en-US" dirty="0">
                <a:ea typeface="ＭＳ Ｐゴシック" charset="-128"/>
              </a:rPr>
              <a:t>)</a:t>
            </a:r>
          </a:p>
          <a:p>
            <a:r>
              <a:rPr lang="en-US" altLang="en-US" dirty="0">
                <a:ea typeface="ＭＳ Ｐゴシック" charset="-128"/>
              </a:rPr>
              <a:t>Do something else (</a:t>
            </a:r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fine-grained multithreading</a:t>
            </a:r>
            <a:r>
              <a:rPr lang="en-US" altLang="en-US" dirty="0">
                <a:ea typeface="ＭＳ Ｐゴシック" charset="-128"/>
              </a:rPr>
              <a:t>)</a:t>
            </a:r>
          </a:p>
          <a:p>
            <a:r>
              <a:rPr lang="en-US" altLang="en-US" dirty="0">
                <a:ea typeface="ＭＳ Ｐゴシック" charset="-128"/>
              </a:rPr>
              <a:t>Eliminate control-flow instructions (</a:t>
            </a:r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predicated execution</a:t>
            </a:r>
            <a:r>
              <a:rPr lang="en-US" altLang="en-US" dirty="0">
                <a:ea typeface="ＭＳ Ｐゴシック" charset="-128"/>
              </a:rPr>
              <a:t>)</a:t>
            </a:r>
          </a:p>
          <a:p>
            <a:r>
              <a:rPr lang="en-US" altLang="en-US" dirty="0">
                <a:ea typeface="ＭＳ Ｐゴシック" charset="-128"/>
              </a:rPr>
              <a:t>Fetch from both possible paths (if you know the addresses of both possible paths) (</a:t>
            </a:r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multipath execution</a:t>
            </a:r>
            <a:r>
              <a:rPr lang="en-US" altLang="en-US" dirty="0">
                <a:ea typeface="ＭＳ Ｐゴシック" charset="-128"/>
              </a:rPr>
              <a:t>)</a:t>
            </a: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C2CCA-3291-CC4E-A327-B22DE01920C7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862" y="4724400"/>
            <a:ext cx="8669338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691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4">
            <a:extLst>
              <a:ext uri="{FF2B5EF4-FFF2-40B4-BE49-F238E27FC236}">
                <a16:creationId xmlns:a16="http://schemas.microsoft.com/office/drawing/2014/main" id="{3EED7687-CDCE-2140-B64B-C2DDCBE5E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8077200" cy="175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Fine-Grained Multithreading</a:t>
            </a:r>
            <a:endParaRPr lang="en-US" altLang="en-US" i="1">
              <a:ea typeface="ＭＳ Ｐゴシック" panose="020B0600070205080204" pitchFamily="34" charset="-128"/>
            </a:endParaRPr>
          </a:p>
        </p:txBody>
      </p:sp>
      <p:sp>
        <p:nvSpPr>
          <p:cNvPr id="112642" name="Subtitle 5">
            <a:extLst>
              <a:ext uri="{FF2B5EF4-FFF2-40B4-BE49-F238E27FC236}">
                <a16:creationId xmlns:a16="http://schemas.microsoft.com/office/drawing/2014/main" id="{1296148F-B065-5A41-A4F5-F26A00ED7E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2643" name="Slide Number Placeholder 3">
            <a:extLst>
              <a:ext uri="{FF2B5EF4-FFF2-40B4-BE49-F238E27FC236}">
                <a16:creationId xmlns:a16="http://schemas.microsoft.com/office/drawing/2014/main" id="{33082F32-260D-924C-860F-34D4C6C2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9883D2-CAC3-C045-879F-948BD6C49DD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0851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>
            <a:extLst>
              <a:ext uri="{FF2B5EF4-FFF2-40B4-BE49-F238E27FC236}">
                <a16:creationId xmlns:a16="http://schemas.microsoft.com/office/drawing/2014/main" id="{BB410A76-AC54-BE41-AC8F-AD466BF4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Fine-Grained Multithreading</a:t>
            </a:r>
          </a:p>
        </p:txBody>
      </p:sp>
      <p:sp>
        <p:nvSpPr>
          <p:cNvPr id="88066" name="Content Placeholder 2">
            <a:extLst>
              <a:ext uri="{FF2B5EF4-FFF2-40B4-BE49-F238E27FC236}">
                <a16:creationId xmlns:a16="http://schemas.microsoft.com/office/drawing/2014/main" id="{ABCB183F-52F5-624A-8FB9-B98CBA38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Idea: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Hardware has multiple thread contexts (PC+registers). Each cycle, fetch engine fetches from a different thread.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By the time the fetched branch/instruction resolves, no instruction is fetched from the same thread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Branch/instruction resolution latency overlapped with execution of other threads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instructions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+ No logic needed for handling control and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   data dependences within a thread 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-- Single thread performance suffers 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-- Extra logic for keeping thread contexts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-- Does not overlap latency if not enough 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    threads to cover the whole pipeline</a:t>
            </a:r>
          </a:p>
        </p:txBody>
      </p:sp>
      <p:sp>
        <p:nvSpPr>
          <p:cNvPr id="113667" name="Slide Number Placeholder 3">
            <a:extLst>
              <a:ext uri="{FF2B5EF4-FFF2-40B4-BE49-F238E27FC236}">
                <a16:creationId xmlns:a16="http://schemas.microsoft.com/office/drawing/2014/main" id="{939F6646-8575-F94A-AE64-B045C460A3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CD94EE-C1A8-7843-87DE-D774EF0850F1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13668" name="Picture 4">
            <a:extLst>
              <a:ext uri="{FF2B5EF4-FFF2-40B4-BE49-F238E27FC236}">
                <a16:creationId xmlns:a16="http://schemas.microsoft.com/office/drawing/2014/main" id="{4A012089-33C0-BB4B-99B5-BFE31D4EE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3098800"/>
            <a:ext cx="2376488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922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>
            <a:extLst>
              <a:ext uri="{FF2B5EF4-FFF2-40B4-BE49-F238E27FC236}">
                <a16:creationId xmlns:a16="http://schemas.microsoft.com/office/drawing/2014/main" id="{AEDF0EB8-9C1D-4E45-B8A8-1C3DB457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Fine-Grained Multithreading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05008-BBBB-5546-86C2-D705D883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8392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Idea: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Switch to another thread every cycle such that no two instructions from a thread are in the pipeline concurrently</a:t>
            </a:r>
          </a:p>
          <a:p>
            <a:endParaRPr lang="en-US" altLang="en-US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Tolerates the control and data dependency latencies by overlapping the latency with useful work from other threads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Improves pipeline utilization by taking advantage of multiple threads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>
                <a:ea typeface="ＭＳ Ｐゴシック" panose="020B0600070205080204" pitchFamily="34" charset="-128"/>
              </a:rPr>
              <a:t>Thornton,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solidFill>
                  <a:srgbClr val="0000FF"/>
                </a:solidFill>
                <a:ea typeface="ＭＳ Ｐゴシック" panose="020B0600070205080204" pitchFamily="34" charset="-128"/>
              </a:rPr>
              <a:t>Parallel Operation in the Control Data 6600</a:t>
            </a:r>
            <a:r>
              <a:rPr lang="en-US" altLang="ja-JP">
                <a:ea typeface="ＭＳ Ｐゴシック" panose="020B0600070205080204" pitchFamily="34" charset="-128"/>
              </a:rPr>
              <a:t>,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AFIPS 1964.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>
                <a:ea typeface="ＭＳ Ｐゴシック" panose="020B0600070205080204" pitchFamily="34" charset="-128"/>
              </a:rPr>
              <a:t>Smith,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solidFill>
                  <a:srgbClr val="0000FF"/>
                </a:solidFill>
                <a:ea typeface="ＭＳ Ｐゴシック" panose="020B0600070205080204" pitchFamily="34" charset="-128"/>
              </a:rPr>
              <a:t>A pipelined, shared resource MIMD computer</a:t>
            </a:r>
            <a:r>
              <a:rPr lang="en-US" altLang="ja-JP">
                <a:ea typeface="ＭＳ Ｐゴシック" panose="020B0600070205080204" pitchFamily="34" charset="-128"/>
              </a:rPr>
              <a:t>,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ICPP 1978.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ja-JP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5715" name="Slide Number Placeholder 3">
            <a:extLst>
              <a:ext uri="{FF2B5EF4-FFF2-40B4-BE49-F238E27FC236}">
                <a16:creationId xmlns:a16="http://schemas.microsoft.com/office/drawing/2014/main" id="{7DBC2E07-EEED-F94E-8582-50DB6C7054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6522F3-8C92-824D-9DA2-7E907F9F5910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112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>
            <a:extLst>
              <a:ext uri="{FF2B5EF4-FFF2-40B4-BE49-F238E27FC236}">
                <a16:creationId xmlns:a16="http://schemas.microsoft.com/office/drawing/2014/main" id="{FB0269D4-9388-FB48-A93B-EC23C229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Fine-Grained Multithreading: History</a:t>
            </a:r>
          </a:p>
        </p:txBody>
      </p:sp>
      <p:sp>
        <p:nvSpPr>
          <p:cNvPr id="98306" name="Content Placeholder 2">
            <a:extLst>
              <a:ext uri="{FF2B5EF4-FFF2-40B4-BE49-F238E27FC236}">
                <a16:creationId xmlns:a16="http://schemas.microsoft.com/office/drawing/2014/main" id="{1C7C8516-CC54-704A-9B61-1E33937B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CDC 6600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peripheral processing unit is fine-grained multithreaded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Thornton,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Parallel Operation in the Control Data 6600</a:t>
            </a:r>
            <a:r>
              <a:rPr lang="en-US" altLang="ja-JP" sz="2000" dirty="0">
                <a:ea typeface="ＭＳ Ｐゴシック" panose="020B0600070205080204" pitchFamily="34" charset="-128"/>
              </a:rPr>
              <a:t>,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 dirty="0">
                <a:ea typeface="ＭＳ Ｐゴシック" panose="020B0600070205080204" pitchFamily="34" charset="-128"/>
              </a:rPr>
              <a:t> AFIPS 1964.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Processor executes a different I/O thread every cycle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An operation from the same thread is executed every 10 cycles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Denelcor</a:t>
            </a:r>
            <a:r>
              <a:rPr lang="en-US" altLang="en-US" dirty="0">
                <a:ea typeface="ＭＳ Ｐゴシック" panose="020B0600070205080204" pitchFamily="34" charset="-128"/>
              </a:rPr>
              <a:t> HEP (Heterogeneous Element Processor)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Smith, </a:t>
            </a:r>
            <a:r>
              <a:rPr lang="ja-JP" altLang="en-US" sz="1800">
                <a:ea typeface="ＭＳ Ｐゴシック" panose="020B0600070205080204" pitchFamily="34" charset="-128"/>
              </a:rPr>
              <a:t>“</a:t>
            </a:r>
            <a:r>
              <a:rPr lang="en-US" altLang="ja-JP" sz="18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A pipelined, shared resource MIMD computer</a:t>
            </a:r>
            <a:r>
              <a:rPr lang="en-US" altLang="ja-JP" sz="1800" dirty="0">
                <a:ea typeface="ＭＳ Ｐゴシック" panose="020B0600070205080204" pitchFamily="34" charset="-128"/>
              </a:rPr>
              <a:t>,</a:t>
            </a:r>
            <a:r>
              <a:rPr lang="ja-JP" altLang="en-US" sz="1800">
                <a:ea typeface="ＭＳ Ｐゴシック" panose="020B0600070205080204" pitchFamily="34" charset="-128"/>
              </a:rPr>
              <a:t>”</a:t>
            </a:r>
            <a:r>
              <a:rPr lang="en-US" altLang="ja-JP" sz="1800" dirty="0">
                <a:ea typeface="ＭＳ Ｐゴシック" panose="020B0600070205080204" pitchFamily="34" charset="-128"/>
              </a:rPr>
              <a:t> ICPP 1978.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120 threads/processor 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available queue vs. unavailable (waiting) queue for threads 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each thread can have only 1 instruction in the processor pipeline; each thread independent 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to each thread, processor looks like a non-pipelined machine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system throughput vs. single thread performance tradeoff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6739" name="Slide Number Placeholder 3">
            <a:extLst>
              <a:ext uri="{FF2B5EF4-FFF2-40B4-BE49-F238E27FC236}">
                <a16:creationId xmlns:a16="http://schemas.microsoft.com/office/drawing/2014/main" id="{0EAE50C3-A17D-6F47-91F9-30BA81AE21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E22C31-0DAB-1647-9C1D-E1C64A3F1E7C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063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>
            <a:extLst>
              <a:ext uri="{FF2B5EF4-FFF2-40B4-BE49-F238E27FC236}">
                <a16:creationId xmlns:a16="http://schemas.microsoft.com/office/drawing/2014/main" id="{AE4969E1-5C2B-DC4D-9B86-9D47DF40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Fine-Grained Multithreading in HEP</a:t>
            </a:r>
          </a:p>
        </p:txBody>
      </p:sp>
      <p:sp>
        <p:nvSpPr>
          <p:cNvPr id="117762" name="Content Placeholder 2">
            <a:extLst>
              <a:ext uri="{FF2B5EF4-FFF2-40B4-BE49-F238E27FC236}">
                <a16:creationId xmlns:a16="http://schemas.microsoft.com/office/drawing/2014/main" id="{614F5AFA-07EF-1446-A00D-8EF7432F0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36576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Cycle time: 100ns</a:t>
            </a:r>
          </a:p>
          <a:p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8 stages </a:t>
            </a: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 800 ns to complete an instruction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assuming no memory access</a:t>
            </a:r>
          </a:p>
          <a:p>
            <a:pPr lvl="1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No control and data dependency checking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7763" name="Slide Number Placeholder 3">
            <a:extLst>
              <a:ext uri="{FF2B5EF4-FFF2-40B4-BE49-F238E27FC236}">
                <a16:creationId xmlns:a16="http://schemas.microsoft.com/office/drawing/2014/main" id="{4FCF6A47-7A22-0F49-A10D-D7CA4F64F4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9EFDD4-CA50-DA4F-9D98-062BA46C414D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17765" name="Picture 4">
            <a:extLst>
              <a:ext uri="{FF2B5EF4-FFF2-40B4-BE49-F238E27FC236}">
                <a16:creationId xmlns:a16="http://schemas.microsoft.com/office/drawing/2014/main" id="{9ED32049-802C-CC48-838E-F1BC3C087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14400"/>
            <a:ext cx="47752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2723DE-4AAC-9B42-8319-9A207F3DEF2F}"/>
              </a:ext>
            </a:extLst>
          </p:cNvPr>
          <p:cNvSpPr txBox="1"/>
          <p:nvPr/>
        </p:nvSpPr>
        <p:spPr>
          <a:xfrm>
            <a:off x="1911382" y="5240217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Burton Smith</a:t>
            </a:r>
          </a:p>
          <a:p>
            <a:pPr algn="ctr"/>
            <a:r>
              <a:rPr lang="en-US" dirty="0"/>
              <a:t>(1941-2018)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047BB-DC93-DE47-ADBD-2433208D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48" y="4788683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59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34639</TotalTime>
  <Words>1152</Words>
  <Application>Microsoft Macintosh PowerPoint</Application>
  <PresentationFormat>On-screen Show (4:3)</PresentationFormat>
  <Paragraphs>237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ＭＳ Ｐゴシック</vt:lpstr>
      <vt:lpstr>Arial</vt:lpstr>
      <vt:lpstr>Calibri</vt:lpstr>
      <vt:lpstr>Garamond</vt:lpstr>
      <vt:lpstr>Myriad Pro Black</vt:lpstr>
      <vt:lpstr>Myriad Pro Semibold</vt:lpstr>
      <vt:lpstr>Tahoma</vt:lpstr>
      <vt:lpstr>Trebuchet MS</vt:lpstr>
      <vt:lpstr>Wingdings</vt:lpstr>
      <vt:lpstr>Edge</vt:lpstr>
      <vt:lpstr>4_Edge</vt:lpstr>
      <vt:lpstr>6_Edge</vt:lpstr>
      <vt:lpstr>Office Theme</vt:lpstr>
      <vt:lpstr>32_Edge</vt:lpstr>
      <vt:lpstr> Digital Design &amp; Computer Arch.  Lecture 18c: Fine-Grained Multithreading</vt:lpstr>
      <vt:lpstr>Approaches to (Instruction-Level) Concurrency</vt:lpstr>
      <vt:lpstr>Recall: How to Handle Data Dependences</vt:lpstr>
      <vt:lpstr>How to Handle Control Dependences</vt:lpstr>
      <vt:lpstr>Fine-Grained Multithreading</vt:lpstr>
      <vt:lpstr>Fine-Grained Multithreading</vt:lpstr>
      <vt:lpstr>Fine-Grained Multithreading (II)</vt:lpstr>
      <vt:lpstr>Fine-Grained Multithreading: History</vt:lpstr>
      <vt:lpstr>Fine-Grained Multithreading in HEP</vt:lpstr>
      <vt:lpstr>Multithreaded Pipeline Example</vt:lpstr>
      <vt:lpstr>Sun Niagara Multithreaded Pipeline</vt:lpstr>
      <vt:lpstr>Fine-grained Multithreading</vt:lpstr>
      <vt:lpstr>Modern GPUs are  FGMT Machines</vt:lpstr>
      <vt:lpstr>NVIDIA GeForce GTX 285 “core”</vt:lpstr>
      <vt:lpstr>NVIDIA GeForce GTX 285 “core”</vt:lpstr>
      <vt:lpstr>NVIDIA GeForce GTX 285</vt:lpstr>
      <vt:lpstr>End of Fine-Grained Multithreading</vt:lpstr>
      <vt:lpstr>In Memory of Burton Smith</vt:lpstr>
      <vt:lpstr>In Memory of Burton Smith (II)</vt:lpstr>
      <vt:lpstr> Digital Design &amp; Computer Arch.  Lecture 18c: Fine-Grained Multithreading</vt:lpstr>
      <vt:lpstr>We did not cover the following slides in lecture. These are for your preparation for the next lecture. </vt:lpstr>
      <vt:lpstr>Burton Smith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Microsoft Office User</cp:lastModifiedBy>
  <cp:revision>524</cp:revision>
  <cp:lastPrinted>2018-04-26T10:57:00Z</cp:lastPrinted>
  <dcterms:created xsi:type="dcterms:W3CDTF">2010-09-08T00:51:32Z</dcterms:created>
  <dcterms:modified xsi:type="dcterms:W3CDTF">2020-04-27T17:46:36Z</dcterms:modified>
</cp:coreProperties>
</file>