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9.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4" r:id="rId2"/>
    <p:sldMasterId id="2147484696" r:id="rId3"/>
    <p:sldMasterId id="2147485575" r:id="rId4"/>
    <p:sldMasterId id="2147485625" r:id="rId5"/>
    <p:sldMasterId id="2147485663" r:id="rId6"/>
    <p:sldMasterId id="2147485679" r:id="rId7"/>
    <p:sldMasterId id="2147485695" r:id="rId8"/>
    <p:sldMasterId id="2147485711" r:id="rId9"/>
    <p:sldMasterId id="2147485727" r:id="rId10"/>
  </p:sldMasterIdLst>
  <p:notesMasterIdLst>
    <p:notesMasterId r:id="rId24"/>
  </p:notesMasterIdLst>
  <p:sldIdLst>
    <p:sldId id="5212" r:id="rId11"/>
    <p:sldId id="5215" r:id="rId12"/>
    <p:sldId id="5231" r:id="rId13"/>
    <p:sldId id="5237" r:id="rId14"/>
    <p:sldId id="5238" r:id="rId15"/>
    <p:sldId id="5239" r:id="rId16"/>
    <p:sldId id="5240" r:id="rId17"/>
    <p:sldId id="5241" r:id="rId18"/>
    <p:sldId id="5242" r:id="rId19"/>
    <p:sldId id="5243" r:id="rId20"/>
    <p:sldId id="5244" r:id="rId21"/>
    <p:sldId id="5245" r:id="rId22"/>
    <p:sldId id="523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67"/>
    <p:restoredTop sz="94691"/>
  </p:normalViewPr>
  <p:slideViewPr>
    <p:cSldViewPr>
      <p:cViewPr varScale="1">
        <p:scale>
          <a:sx n="162" d="100"/>
          <a:sy n="162" d="100"/>
        </p:scale>
        <p:origin x="2280" y="19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7EFE96-C7D7-1941-B551-1974FC09AC9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F2B87162-5FE8-FD4D-9400-D044EFC8BB2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75E0492A-F293-134D-87B9-F851FBD621D6}" type="datetime1">
              <a:rPr lang="en-US" altLang="en-US"/>
              <a:pPr/>
              <a:t>6/8/20</a:t>
            </a:fld>
            <a:endParaRPr lang="en-US" altLang="en-US"/>
          </a:p>
        </p:txBody>
      </p:sp>
      <p:sp>
        <p:nvSpPr>
          <p:cNvPr id="4" name="Slide Image Placeholder 3">
            <a:extLst>
              <a:ext uri="{FF2B5EF4-FFF2-40B4-BE49-F238E27FC236}">
                <a16:creationId xmlns:a16="http://schemas.microsoft.com/office/drawing/2014/main" id="{C2CBB574-8C39-564C-8589-7F6BE4134F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48DC995-0278-B04B-B000-92A46C9A7A9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8CC6400-04C8-8A4B-8A23-66CA01FADC5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8C8BC9F5-9CCC-E346-8564-7E682F704E6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9E01F2A1-F848-904E-AD1E-2C26CDFB1A4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2B8D2250-76D0-DA4E-A698-DE61C35AD6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marL="0" marR="0" lvl="0" indent="0" algn="r" defTabSz="911225" rtl="0" eaLnBrk="1" fontAlgn="base" latinLnBrk="0" hangingPunct="1">
              <a:lnSpc>
                <a:spcPct val="100000"/>
              </a:lnSpc>
              <a:spcBef>
                <a:spcPct val="0"/>
              </a:spcBef>
              <a:spcAft>
                <a:spcPct val="0"/>
              </a:spcAft>
              <a:buClrTx/>
              <a:buSzTx/>
              <a:buFontTx/>
              <a:buNone/>
              <a:tabLst/>
              <a:defRPr/>
            </a:pPr>
            <a:fld id="{AEDE8DFC-57DC-464D-87AE-17E5F4D5B3A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1225"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00706" name="Rectangle 2">
            <a:extLst>
              <a:ext uri="{FF2B5EF4-FFF2-40B4-BE49-F238E27FC236}">
                <a16:creationId xmlns:a16="http://schemas.microsoft.com/office/drawing/2014/main" id="{771F9E78-D5BC-1849-93B0-28D5CEC40F8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Rectangle 3">
            <a:extLst>
              <a:ext uri="{FF2B5EF4-FFF2-40B4-BE49-F238E27FC236}">
                <a16:creationId xmlns:a16="http://schemas.microsoft.com/office/drawing/2014/main" id="{1DECA00F-9035-F845-9EB0-72DBB2F035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6839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2B8D2250-76D0-DA4E-A698-DE61C35AD6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marL="0" marR="0" lvl="0" indent="0" algn="r" defTabSz="911225" rtl="0" eaLnBrk="1" fontAlgn="base" latinLnBrk="0" hangingPunct="1">
              <a:lnSpc>
                <a:spcPct val="100000"/>
              </a:lnSpc>
              <a:spcBef>
                <a:spcPct val="0"/>
              </a:spcBef>
              <a:spcAft>
                <a:spcPct val="0"/>
              </a:spcAft>
              <a:buClrTx/>
              <a:buSzTx/>
              <a:buFontTx/>
              <a:buNone/>
              <a:tabLst/>
              <a:defRPr/>
            </a:pPr>
            <a:fld id="{AEDE8DFC-57DC-464D-87AE-17E5F4D5B3A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1225"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00706" name="Rectangle 2">
            <a:extLst>
              <a:ext uri="{FF2B5EF4-FFF2-40B4-BE49-F238E27FC236}">
                <a16:creationId xmlns:a16="http://schemas.microsoft.com/office/drawing/2014/main" id="{771F9E78-D5BC-1849-93B0-28D5CEC40F8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Rectangle 3">
            <a:extLst>
              <a:ext uri="{FF2B5EF4-FFF2-40B4-BE49-F238E27FC236}">
                <a16:creationId xmlns:a16="http://schemas.microsoft.com/office/drawing/2014/main" id="{1DECA00F-9035-F845-9EB0-72DBB2F035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5877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209F7C63-3FD9-754E-A260-1505EC7BA7B2}"/>
              </a:ext>
            </a:extLst>
          </p:cNvPr>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6DF7399E-9532-3643-A52D-6EBB0ACEA2B3}"/>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CD55F143-BBEA-4B4D-9E07-BBD645E7CCF6}"/>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A1FACA2C-A39F-584F-8421-03FF78D13272}"/>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a:extLst>
              <a:ext uri="{FF2B5EF4-FFF2-40B4-BE49-F238E27FC236}">
                <a16:creationId xmlns:a16="http://schemas.microsoft.com/office/drawing/2014/main" id="{BC52F2BF-A5DC-C342-8E04-58D14A15E5D7}"/>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E7B417D0-D609-5C4D-8FB9-767A744702EA}"/>
              </a:ext>
            </a:extLst>
          </p:cNvPr>
          <p:cNvSpPr>
            <a:spLocks noGrp="1" noChangeArrowheads="1"/>
          </p:cNvSpPr>
          <p:nvPr>
            <p:ph type="sldNum" sz="quarter" idx="12"/>
          </p:nvPr>
        </p:nvSpPr>
        <p:spPr/>
        <p:txBody>
          <a:bodyPr/>
          <a:lstStyle>
            <a:lvl1pPr>
              <a:defRPr sz="1200"/>
            </a:lvl1pPr>
          </a:lstStyle>
          <a:p>
            <a:fld id="{59249C29-2836-D847-90B8-EDCA8EC84CCF}" type="slidenum">
              <a:rPr lang="en-US" altLang="en-US"/>
              <a:pPr/>
              <a:t>‹#›</a:t>
            </a:fld>
            <a:endParaRPr lang="en-US" altLang="en-US"/>
          </a:p>
        </p:txBody>
      </p:sp>
    </p:spTree>
    <p:extLst>
      <p:ext uri="{BB962C8B-B14F-4D97-AF65-F5344CB8AC3E}">
        <p14:creationId xmlns:p14="http://schemas.microsoft.com/office/powerpoint/2010/main" val="1296929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29121CEB-B626-D246-AF0C-AB0FB1668C2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8E471398-CB35-8943-AABB-FEAA4DDD84BB}"/>
              </a:ext>
            </a:extLst>
          </p:cNvPr>
          <p:cNvSpPr>
            <a:spLocks noGrp="1" noChangeArrowheads="1"/>
          </p:cNvSpPr>
          <p:nvPr>
            <p:ph type="sldNum" sz="quarter" idx="11"/>
          </p:nvPr>
        </p:nvSpPr>
        <p:spPr>
          <a:ln/>
        </p:spPr>
        <p:txBody>
          <a:bodyPr/>
          <a:lstStyle>
            <a:lvl1pPr>
              <a:defRPr/>
            </a:lvl1pPr>
          </a:lstStyle>
          <a:p>
            <a:fld id="{A37BB1B0-B986-954C-A452-E3CB54EB8FFE}" type="slidenum">
              <a:rPr lang="en-US" altLang="en-US"/>
              <a:pPr/>
              <a:t>‹#›</a:t>
            </a:fld>
            <a:endParaRPr lang="en-US" altLang="en-US"/>
          </a:p>
        </p:txBody>
      </p:sp>
    </p:spTree>
    <p:extLst>
      <p:ext uri="{BB962C8B-B14F-4D97-AF65-F5344CB8AC3E}">
        <p14:creationId xmlns:p14="http://schemas.microsoft.com/office/powerpoint/2010/main" val="254322057"/>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0834099"/>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814039"/>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NVLogo_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2588"/>
            <a:ext cx="56943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6" name="Rectangle 2"/>
          <p:cNvSpPr>
            <a:spLocks noGrp="1" noChangeArrowheads="1"/>
          </p:cNvSpPr>
          <p:nvPr>
            <p:ph type="ctrTitle"/>
          </p:nvPr>
        </p:nvSpPr>
        <p:spPr>
          <a:xfrm>
            <a:off x="455613" y="4624390"/>
            <a:ext cx="8229600" cy="584776"/>
          </a:xfrm>
        </p:spPr>
        <p:txBody>
          <a:bodyPr/>
          <a:lstStyle>
            <a:lvl1pPr algn="ctr">
              <a:defRPr/>
            </a:lvl1pPr>
          </a:lstStyle>
          <a:p>
            <a:r>
              <a:rPr lang="en-US"/>
              <a:t>Click to edit Master title style</a:t>
            </a:r>
          </a:p>
        </p:txBody>
      </p:sp>
      <p:sp>
        <p:nvSpPr>
          <p:cNvPr id="175107" name="Rectangle 3"/>
          <p:cNvSpPr>
            <a:spLocks noGrp="1" noChangeArrowheads="1"/>
          </p:cNvSpPr>
          <p:nvPr>
            <p:ph type="subTitle" idx="1"/>
          </p:nvPr>
        </p:nvSpPr>
        <p:spPr>
          <a:xfrm>
            <a:off x="457200" y="5562602"/>
            <a:ext cx="8229600" cy="461665"/>
          </a:xfrm>
        </p:spPr>
        <p:txBody>
          <a:bodyPr>
            <a:spAutoFit/>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35858468"/>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232825"/>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23439"/>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91474285"/>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3450458"/>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477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351640"/>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6879513"/>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87612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75899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E87B494F-6D69-E946-B0C0-6FD00FF2F332}"/>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801F912A-E827-1A47-AF14-69684D1A5A97}"/>
              </a:ext>
            </a:extLst>
          </p:cNvPr>
          <p:cNvSpPr>
            <a:spLocks noGrp="1" noChangeArrowheads="1"/>
          </p:cNvSpPr>
          <p:nvPr>
            <p:ph type="sldNum" sz="quarter" idx="11"/>
          </p:nvPr>
        </p:nvSpPr>
        <p:spPr>
          <a:ln/>
        </p:spPr>
        <p:txBody>
          <a:bodyPr/>
          <a:lstStyle>
            <a:lvl1pPr>
              <a:defRPr/>
            </a:lvl1pPr>
          </a:lstStyle>
          <a:p>
            <a:fld id="{34852E4F-391D-054A-8939-6B73CB1C3705}" type="slidenum">
              <a:rPr lang="en-US" altLang="en-US"/>
              <a:pPr/>
              <a:t>‹#›</a:t>
            </a:fld>
            <a:endParaRPr lang="en-US" altLang="en-US"/>
          </a:p>
        </p:txBody>
      </p:sp>
    </p:spTree>
    <p:extLst>
      <p:ext uri="{BB962C8B-B14F-4D97-AF65-F5344CB8AC3E}">
        <p14:creationId xmlns:p14="http://schemas.microsoft.com/office/powerpoint/2010/main" val="108940304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3550603"/>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6663544"/>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9694" y="274639"/>
            <a:ext cx="677108"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544885"/>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4704881"/>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45168"/>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546794"/>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7391400" cy="584776"/>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115863"/>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extLst>
      <p:ext uri="{BB962C8B-B14F-4D97-AF65-F5344CB8AC3E}">
        <p14:creationId xmlns:p14="http://schemas.microsoft.com/office/powerpoint/2010/main" val="323351839"/>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extLst>
      <p:ext uri="{BB962C8B-B14F-4D97-AF65-F5344CB8AC3E}">
        <p14:creationId xmlns:p14="http://schemas.microsoft.com/office/powerpoint/2010/main" val="2657449351"/>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extLst>
      <p:ext uri="{BB962C8B-B14F-4D97-AF65-F5344CB8AC3E}">
        <p14:creationId xmlns:p14="http://schemas.microsoft.com/office/powerpoint/2010/main" val="6526358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a:p>
        </p:txBody>
      </p:sp>
      <p:sp>
        <p:nvSpPr>
          <p:cNvPr id="4" name="Text Placeholder 3"/>
          <p:cNvSpPr>
            <a:spLocks noGrp="1"/>
          </p:cNvSpPr>
          <p:nvPr>
            <p:ph type="body" sz="half" idx="2"/>
          </p:nvPr>
        </p:nvSpPr>
        <p:spPr>
          <a:xfrm>
            <a:off x="4610103" y="1371600"/>
            <a:ext cx="4229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36209B5E-2F05-0546-BDBB-A781190B028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49749F6C-32F2-694E-B6F6-429DA7F7D5C6}"/>
              </a:ext>
            </a:extLst>
          </p:cNvPr>
          <p:cNvSpPr>
            <a:spLocks noGrp="1" noChangeArrowheads="1"/>
          </p:cNvSpPr>
          <p:nvPr>
            <p:ph type="sldNum" sz="quarter" idx="11"/>
          </p:nvPr>
        </p:nvSpPr>
        <p:spPr>
          <a:ln/>
        </p:spPr>
        <p:txBody>
          <a:bodyPr/>
          <a:lstStyle>
            <a:lvl1pPr>
              <a:defRPr/>
            </a:lvl1pPr>
          </a:lstStyle>
          <a:p>
            <a:fld id="{6CC19F99-EA9E-6E43-A468-8B8054D59D99}" type="slidenum">
              <a:rPr lang="en-US" altLang="en-US"/>
              <a:pPr/>
              <a:t>‹#›</a:t>
            </a:fld>
            <a:endParaRPr lang="en-US" altLang="en-US"/>
          </a:p>
        </p:txBody>
      </p:sp>
    </p:spTree>
    <p:extLst>
      <p:ext uri="{BB962C8B-B14F-4D97-AF65-F5344CB8AC3E}">
        <p14:creationId xmlns:p14="http://schemas.microsoft.com/office/powerpoint/2010/main" val="2693096326"/>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extLst>
      <p:ext uri="{BB962C8B-B14F-4D97-AF65-F5344CB8AC3E}">
        <p14:creationId xmlns:p14="http://schemas.microsoft.com/office/powerpoint/2010/main" val="91453376"/>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extLst>
      <p:ext uri="{BB962C8B-B14F-4D97-AF65-F5344CB8AC3E}">
        <p14:creationId xmlns:p14="http://schemas.microsoft.com/office/powerpoint/2010/main" val="358760594"/>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extLst>
      <p:ext uri="{BB962C8B-B14F-4D97-AF65-F5344CB8AC3E}">
        <p14:creationId xmlns:p14="http://schemas.microsoft.com/office/powerpoint/2010/main" val="102120161"/>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extLst>
      <p:ext uri="{BB962C8B-B14F-4D97-AF65-F5344CB8AC3E}">
        <p14:creationId xmlns:p14="http://schemas.microsoft.com/office/powerpoint/2010/main" val="1126961742"/>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extLst>
      <p:ext uri="{BB962C8B-B14F-4D97-AF65-F5344CB8AC3E}">
        <p14:creationId xmlns:p14="http://schemas.microsoft.com/office/powerpoint/2010/main" val="25149731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extLst>
      <p:ext uri="{BB962C8B-B14F-4D97-AF65-F5344CB8AC3E}">
        <p14:creationId xmlns:p14="http://schemas.microsoft.com/office/powerpoint/2010/main" val="1305675177"/>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extLst>
      <p:ext uri="{BB962C8B-B14F-4D97-AF65-F5344CB8AC3E}">
        <p14:creationId xmlns:p14="http://schemas.microsoft.com/office/powerpoint/2010/main" val="2681384524"/>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extLst>
      <p:ext uri="{BB962C8B-B14F-4D97-AF65-F5344CB8AC3E}">
        <p14:creationId xmlns:p14="http://schemas.microsoft.com/office/powerpoint/2010/main" val="404437399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4D50A9FF-30F4-8546-8412-3497CC88B4CD}"/>
              </a:ext>
            </a:extLst>
          </p:cNvPr>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AAE3711D-672C-C84A-97CD-6F4D432AA9EB}"/>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95C80713-12B4-E945-8601-2E1E3287D69C}"/>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BD818C1E-BE5F-E54F-A1E5-7227C4D0C1FF}"/>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a:extLst>
              <a:ext uri="{FF2B5EF4-FFF2-40B4-BE49-F238E27FC236}">
                <a16:creationId xmlns:a16="http://schemas.microsoft.com/office/drawing/2014/main" id="{7CC2D817-F5F5-4549-B6B5-FDBFF849F8C9}"/>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62D71498-1092-1041-AE1D-3247F31F6BF7}"/>
              </a:ext>
            </a:extLst>
          </p:cNvPr>
          <p:cNvSpPr>
            <a:spLocks noGrp="1" noChangeArrowheads="1"/>
          </p:cNvSpPr>
          <p:nvPr>
            <p:ph type="sldNum" sz="quarter" idx="12"/>
          </p:nvPr>
        </p:nvSpPr>
        <p:spPr/>
        <p:txBody>
          <a:bodyPr/>
          <a:lstStyle>
            <a:lvl1pPr>
              <a:defRPr sz="1200"/>
            </a:lvl1pPr>
          </a:lstStyle>
          <a:p>
            <a:fld id="{1C0EA54C-BDE5-354D-BB15-79D559520EB5}" type="slidenum">
              <a:rPr lang="en-US" altLang="en-US"/>
              <a:pPr/>
              <a:t>‹#›</a:t>
            </a:fld>
            <a:endParaRPr lang="en-US" altLang="en-US"/>
          </a:p>
        </p:txBody>
      </p:sp>
    </p:spTree>
    <p:extLst>
      <p:ext uri="{BB962C8B-B14F-4D97-AF65-F5344CB8AC3E}">
        <p14:creationId xmlns:p14="http://schemas.microsoft.com/office/powerpoint/2010/main" val="9331806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6479FFBD-A7CE-9D4C-A510-28D77AC44DD7}"/>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CBA309F2-AB8E-314B-A5A6-964AD45FC290}"/>
              </a:ext>
            </a:extLst>
          </p:cNvPr>
          <p:cNvSpPr>
            <a:spLocks noGrp="1" noChangeArrowheads="1"/>
          </p:cNvSpPr>
          <p:nvPr>
            <p:ph type="sldNum" sz="quarter" idx="11"/>
          </p:nvPr>
        </p:nvSpPr>
        <p:spPr/>
        <p:txBody>
          <a:bodyPr/>
          <a:lstStyle>
            <a:lvl1pPr>
              <a:defRPr/>
            </a:lvl1pPr>
          </a:lstStyle>
          <a:p>
            <a:fld id="{9EB4A39C-72AD-D546-8740-EB7F17088886}" type="slidenum">
              <a:rPr lang="en-US" altLang="en-US"/>
              <a:pPr/>
              <a:t>‹#›</a:t>
            </a:fld>
            <a:endParaRPr lang="en-US" altLang="en-US"/>
          </a:p>
        </p:txBody>
      </p:sp>
    </p:spTree>
    <p:extLst>
      <p:ext uri="{BB962C8B-B14F-4D97-AF65-F5344CB8AC3E}">
        <p14:creationId xmlns:p14="http://schemas.microsoft.com/office/powerpoint/2010/main" val="8152661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7222CC07-4A3C-B74A-826F-91E54A03093F}"/>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DC6EBE2-9EF4-7446-A859-9FBB8089D355}"/>
              </a:ext>
            </a:extLst>
          </p:cNvPr>
          <p:cNvSpPr>
            <a:spLocks noGrp="1" noChangeArrowheads="1"/>
          </p:cNvSpPr>
          <p:nvPr>
            <p:ph type="sldNum" sz="quarter" idx="11"/>
          </p:nvPr>
        </p:nvSpPr>
        <p:spPr/>
        <p:txBody>
          <a:bodyPr/>
          <a:lstStyle>
            <a:lvl1pPr>
              <a:defRPr/>
            </a:lvl1pPr>
          </a:lstStyle>
          <a:p>
            <a:fld id="{35EB5DD4-EA89-5041-89D7-716FE7EFFDA9}" type="slidenum">
              <a:rPr lang="en-US" altLang="en-US"/>
              <a:pPr/>
              <a:t>‹#›</a:t>
            </a:fld>
            <a:endParaRPr lang="en-US" altLang="en-US"/>
          </a:p>
        </p:txBody>
      </p:sp>
    </p:spTree>
    <p:extLst>
      <p:ext uri="{BB962C8B-B14F-4D97-AF65-F5344CB8AC3E}">
        <p14:creationId xmlns:p14="http://schemas.microsoft.com/office/powerpoint/2010/main" val="252647551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5698C2C2-5F7F-5441-A550-73BDB4C4686E}"/>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DDD5DC3C-F107-C945-B29B-CC2C7F31444D}"/>
              </a:ext>
            </a:extLst>
          </p:cNvPr>
          <p:cNvSpPr>
            <a:spLocks noGrp="1" noChangeArrowheads="1"/>
          </p:cNvSpPr>
          <p:nvPr>
            <p:ph type="sldNum" sz="quarter" idx="11"/>
          </p:nvPr>
        </p:nvSpPr>
        <p:spPr/>
        <p:txBody>
          <a:bodyPr/>
          <a:lstStyle>
            <a:lvl1pPr>
              <a:defRPr/>
            </a:lvl1pPr>
          </a:lstStyle>
          <a:p>
            <a:fld id="{3CB3E59B-42ED-6A40-B109-D38CFE9FB8B1}" type="slidenum">
              <a:rPr lang="en-US" altLang="en-US"/>
              <a:pPr/>
              <a:t>‹#›</a:t>
            </a:fld>
            <a:endParaRPr lang="en-US" altLang="en-US"/>
          </a:p>
        </p:txBody>
      </p:sp>
    </p:spTree>
    <p:extLst>
      <p:ext uri="{BB962C8B-B14F-4D97-AF65-F5344CB8AC3E}">
        <p14:creationId xmlns:p14="http://schemas.microsoft.com/office/powerpoint/2010/main" val="145692305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36E188C6-CF89-A741-8AC9-0AF00489D64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61BB9DD0-DB4E-FF4A-A104-1F43AEB8E61E}"/>
              </a:ext>
            </a:extLst>
          </p:cNvPr>
          <p:cNvSpPr>
            <a:spLocks noGrp="1" noChangeArrowheads="1"/>
          </p:cNvSpPr>
          <p:nvPr>
            <p:ph type="sldNum" sz="quarter" idx="11"/>
          </p:nvPr>
        </p:nvSpPr>
        <p:spPr/>
        <p:txBody>
          <a:bodyPr/>
          <a:lstStyle>
            <a:lvl1pPr>
              <a:defRPr/>
            </a:lvl1pPr>
          </a:lstStyle>
          <a:p>
            <a:fld id="{72F08229-E458-A145-B0A5-2607DF1ECA13}" type="slidenum">
              <a:rPr lang="en-US" altLang="en-US"/>
              <a:pPr/>
              <a:t>‹#›</a:t>
            </a:fld>
            <a:endParaRPr lang="en-US" altLang="en-US"/>
          </a:p>
        </p:txBody>
      </p:sp>
    </p:spTree>
    <p:extLst>
      <p:ext uri="{BB962C8B-B14F-4D97-AF65-F5344CB8AC3E}">
        <p14:creationId xmlns:p14="http://schemas.microsoft.com/office/powerpoint/2010/main" val="382647062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3C707744-89D0-2C4D-A27F-E490D448EEE5}"/>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6ED58B17-DA1F-8348-99A7-ABB78FBD55A7}"/>
              </a:ext>
            </a:extLst>
          </p:cNvPr>
          <p:cNvSpPr>
            <a:spLocks noGrp="1" noChangeArrowheads="1"/>
          </p:cNvSpPr>
          <p:nvPr>
            <p:ph type="sldNum" sz="quarter" idx="11"/>
          </p:nvPr>
        </p:nvSpPr>
        <p:spPr/>
        <p:txBody>
          <a:bodyPr/>
          <a:lstStyle>
            <a:lvl1pPr>
              <a:defRPr/>
            </a:lvl1pPr>
          </a:lstStyle>
          <a:p>
            <a:fld id="{6B77FCC0-B6C1-DD48-A6BA-1D63B06DF094}" type="slidenum">
              <a:rPr lang="en-US" altLang="en-US"/>
              <a:pPr/>
              <a:t>‹#›</a:t>
            </a:fld>
            <a:endParaRPr lang="en-US" altLang="en-US"/>
          </a:p>
        </p:txBody>
      </p:sp>
    </p:spTree>
    <p:extLst>
      <p:ext uri="{BB962C8B-B14F-4D97-AF65-F5344CB8AC3E}">
        <p14:creationId xmlns:p14="http://schemas.microsoft.com/office/powerpoint/2010/main" val="199398364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B6399B5E-4AF5-8640-993D-304A953A37A9}"/>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094690EF-562B-7344-A1BB-2F290768B620}"/>
              </a:ext>
            </a:extLst>
          </p:cNvPr>
          <p:cNvSpPr>
            <a:spLocks noGrp="1" noChangeArrowheads="1"/>
          </p:cNvSpPr>
          <p:nvPr>
            <p:ph type="sldNum" sz="quarter" idx="11"/>
          </p:nvPr>
        </p:nvSpPr>
        <p:spPr/>
        <p:txBody>
          <a:bodyPr/>
          <a:lstStyle>
            <a:lvl1pPr>
              <a:defRPr/>
            </a:lvl1pPr>
          </a:lstStyle>
          <a:p>
            <a:fld id="{B6FDC715-EDDF-4B43-A525-F9204A5A8315}" type="slidenum">
              <a:rPr lang="en-US" altLang="en-US"/>
              <a:pPr/>
              <a:t>‹#›</a:t>
            </a:fld>
            <a:endParaRPr lang="en-US" altLang="en-US"/>
          </a:p>
        </p:txBody>
      </p:sp>
    </p:spTree>
    <p:extLst>
      <p:ext uri="{BB962C8B-B14F-4D97-AF65-F5344CB8AC3E}">
        <p14:creationId xmlns:p14="http://schemas.microsoft.com/office/powerpoint/2010/main" val="3016362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997529"/>
            <a:ext cx="8610600" cy="5193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3C8A1484-3C34-3849-B87D-AB89AF4DEB4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3088223-4AD6-1746-8D50-28DED8DA59C8}"/>
              </a:ext>
            </a:extLst>
          </p:cNvPr>
          <p:cNvSpPr>
            <a:spLocks noGrp="1" noChangeArrowheads="1"/>
          </p:cNvSpPr>
          <p:nvPr>
            <p:ph type="sldNum" sz="quarter" idx="11"/>
          </p:nvPr>
        </p:nvSpPr>
        <p:spPr>
          <a:ln/>
        </p:spPr>
        <p:txBody>
          <a:bodyPr/>
          <a:lstStyle>
            <a:lvl1pPr>
              <a:defRPr/>
            </a:lvl1pPr>
          </a:lstStyle>
          <a:p>
            <a:fld id="{D3CF7BE5-8694-4847-AD44-329B213B98C3}" type="slidenum">
              <a:rPr lang="en-US" altLang="en-US"/>
              <a:pPr/>
              <a:t>‹#›</a:t>
            </a:fld>
            <a:endParaRPr lang="en-US" altLang="en-US"/>
          </a:p>
        </p:txBody>
      </p:sp>
    </p:spTree>
    <p:extLst>
      <p:ext uri="{BB962C8B-B14F-4D97-AF65-F5344CB8AC3E}">
        <p14:creationId xmlns:p14="http://schemas.microsoft.com/office/powerpoint/2010/main" val="195150191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40CD04F8-9476-4E48-89FA-07C096FFB8A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5C28B7CE-8008-BC4E-AFCE-1BF073079626}"/>
              </a:ext>
            </a:extLst>
          </p:cNvPr>
          <p:cNvSpPr>
            <a:spLocks noGrp="1" noChangeArrowheads="1"/>
          </p:cNvSpPr>
          <p:nvPr>
            <p:ph type="sldNum" sz="quarter" idx="11"/>
          </p:nvPr>
        </p:nvSpPr>
        <p:spPr/>
        <p:txBody>
          <a:bodyPr/>
          <a:lstStyle>
            <a:lvl1pPr>
              <a:defRPr/>
            </a:lvl1pPr>
          </a:lstStyle>
          <a:p>
            <a:fld id="{7C400CD6-74BF-D146-A223-68305123A4CB}" type="slidenum">
              <a:rPr lang="en-US" altLang="en-US"/>
              <a:pPr/>
              <a:t>‹#›</a:t>
            </a:fld>
            <a:endParaRPr lang="en-US" altLang="en-US"/>
          </a:p>
        </p:txBody>
      </p:sp>
    </p:spTree>
    <p:extLst>
      <p:ext uri="{BB962C8B-B14F-4D97-AF65-F5344CB8AC3E}">
        <p14:creationId xmlns:p14="http://schemas.microsoft.com/office/powerpoint/2010/main" val="349403125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3327360D-3A06-F044-A0D7-2637A96DD560}"/>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FAA43824-7475-8A4A-A7A4-CF70F8EFEC2A}"/>
              </a:ext>
            </a:extLst>
          </p:cNvPr>
          <p:cNvSpPr>
            <a:spLocks noGrp="1" noChangeArrowheads="1"/>
          </p:cNvSpPr>
          <p:nvPr>
            <p:ph type="sldNum" sz="quarter" idx="11"/>
          </p:nvPr>
        </p:nvSpPr>
        <p:spPr/>
        <p:txBody>
          <a:bodyPr/>
          <a:lstStyle>
            <a:lvl1pPr>
              <a:defRPr/>
            </a:lvl1pPr>
          </a:lstStyle>
          <a:p>
            <a:fld id="{12F23CE0-14CC-A24A-AF45-4078B45215B6}" type="slidenum">
              <a:rPr lang="en-US" altLang="en-US"/>
              <a:pPr/>
              <a:t>‹#›</a:t>
            </a:fld>
            <a:endParaRPr lang="en-US" altLang="en-US"/>
          </a:p>
        </p:txBody>
      </p:sp>
    </p:spTree>
    <p:extLst>
      <p:ext uri="{BB962C8B-B14F-4D97-AF65-F5344CB8AC3E}">
        <p14:creationId xmlns:p14="http://schemas.microsoft.com/office/powerpoint/2010/main" val="3092514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7F5CEFCB-654C-D84F-AA8F-058C185BC19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75EFCEA7-162D-724E-AB8D-AF803AAC32DC}"/>
              </a:ext>
            </a:extLst>
          </p:cNvPr>
          <p:cNvSpPr>
            <a:spLocks noGrp="1" noChangeArrowheads="1"/>
          </p:cNvSpPr>
          <p:nvPr>
            <p:ph type="sldNum" sz="quarter" idx="11"/>
          </p:nvPr>
        </p:nvSpPr>
        <p:spPr/>
        <p:txBody>
          <a:bodyPr/>
          <a:lstStyle>
            <a:lvl1pPr>
              <a:defRPr/>
            </a:lvl1pPr>
          </a:lstStyle>
          <a:p>
            <a:fld id="{DE954495-7C21-274B-8E3E-6247BDA25E77}" type="slidenum">
              <a:rPr lang="en-US" altLang="en-US"/>
              <a:pPr/>
              <a:t>‹#›</a:t>
            </a:fld>
            <a:endParaRPr lang="en-US" altLang="en-US"/>
          </a:p>
        </p:txBody>
      </p:sp>
    </p:spTree>
    <p:extLst>
      <p:ext uri="{BB962C8B-B14F-4D97-AF65-F5344CB8AC3E}">
        <p14:creationId xmlns:p14="http://schemas.microsoft.com/office/powerpoint/2010/main" val="396592806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D8E37F77-2963-7E4E-9F13-35DEA844DF7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4D9CDD44-C475-F149-9061-2F63F3CAECFD}"/>
              </a:ext>
            </a:extLst>
          </p:cNvPr>
          <p:cNvSpPr>
            <a:spLocks noGrp="1" noChangeArrowheads="1"/>
          </p:cNvSpPr>
          <p:nvPr>
            <p:ph type="sldNum" sz="quarter" idx="11"/>
          </p:nvPr>
        </p:nvSpPr>
        <p:spPr/>
        <p:txBody>
          <a:bodyPr/>
          <a:lstStyle>
            <a:lvl1pPr>
              <a:defRPr/>
            </a:lvl1pPr>
          </a:lstStyle>
          <a:p>
            <a:fld id="{4106CE1A-3CAB-0F40-BD88-09FBFFBC1B42}" type="slidenum">
              <a:rPr lang="en-US" altLang="en-US"/>
              <a:pPr/>
              <a:t>‹#›</a:t>
            </a:fld>
            <a:endParaRPr lang="en-US" altLang="en-US"/>
          </a:p>
        </p:txBody>
      </p:sp>
    </p:spTree>
    <p:extLst>
      <p:ext uri="{BB962C8B-B14F-4D97-AF65-F5344CB8AC3E}">
        <p14:creationId xmlns:p14="http://schemas.microsoft.com/office/powerpoint/2010/main" val="4231843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5E9E3A0-A39A-D74B-B300-91F7929165AD}"/>
              </a:ext>
            </a:extLst>
          </p:cNvPr>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B42593A3-CBFC-C443-8E39-E1AB3F5DADE3}"/>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1A814E92-577F-0E42-8081-E1C909084AC2}"/>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E0C8C354-9EBC-AD47-B383-EEC60007A583}"/>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a:extLst>
              <a:ext uri="{FF2B5EF4-FFF2-40B4-BE49-F238E27FC236}">
                <a16:creationId xmlns:a16="http://schemas.microsoft.com/office/drawing/2014/main" id="{EC0D9D97-DF5F-B843-84DC-AF8D49CFBD06}"/>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3A212987-1109-B246-AAC2-C4F925F6EBB7}"/>
              </a:ext>
            </a:extLst>
          </p:cNvPr>
          <p:cNvSpPr>
            <a:spLocks noGrp="1" noChangeArrowheads="1"/>
          </p:cNvSpPr>
          <p:nvPr>
            <p:ph type="sldNum" sz="quarter" idx="12"/>
          </p:nvPr>
        </p:nvSpPr>
        <p:spPr/>
        <p:txBody>
          <a:bodyPr/>
          <a:lstStyle>
            <a:lvl1pPr>
              <a:defRPr sz="1200"/>
            </a:lvl1pPr>
          </a:lstStyle>
          <a:p>
            <a:fld id="{9FCB30DF-F417-3E46-B139-9C9008C3383E}" type="slidenum">
              <a:rPr lang="en-US" altLang="en-US"/>
              <a:pPr/>
              <a:t>‹#›</a:t>
            </a:fld>
            <a:endParaRPr lang="en-US" altLang="en-US"/>
          </a:p>
        </p:txBody>
      </p:sp>
    </p:spTree>
    <p:extLst>
      <p:ext uri="{BB962C8B-B14F-4D97-AF65-F5344CB8AC3E}">
        <p14:creationId xmlns:p14="http://schemas.microsoft.com/office/powerpoint/2010/main" val="265351147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05431FC0-5A1A-2C41-9AA3-636872DAE7F1}"/>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EC3BCEB-4B73-B34D-87C7-63AABB78DE33}"/>
              </a:ext>
            </a:extLst>
          </p:cNvPr>
          <p:cNvSpPr>
            <a:spLocks noGrp="1" noChangeArrowheads="1"/>
          </p:cNvSpPr>
          <p:nvPr>
            <p:ph type="sldNum" sz="quarter" idx="11"/>
          </p:nvPr>
        </p:nvSpPr>
        <p:spPr/>
        <p:txBody>
          <a:bodyPr/>
          <a:lstStyle>
            <a:lvl1pPr>
              <a:defRPr/>
            </a:lvl1pPr>
          </a:lstStyle>
          <a:p>
            <a:fld id="{AF95A02A-2F05-AD43-AFDB-1447D547EE80}" type="slidenum">
              <a:rPr lang="en-US" altLang="en-US"/>
              <a:pPr/>
              <a:t>‹#›</a:t>
            </a:fld>
            <a:endParaRPr lang="en-US" altLang="en-US"/>
          </a:p>
        </p:txBody>
      </p:sp>
    </p:spTree>
    <p:extLst>
      <p:ext uri="{BB962C8B-B14F-4D97-AF65-F5344CB8AC3E}">
        <p14:creationId xmlns:p14="http://schemas.microsoft.com/office/powerpoint/2010/main" val="31870927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598A6843-91F2-A34D-A384-2EF92E060AE0}"/>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1A0AF7E0-55AA-E745-945A-CF17F9B4CEF8}"/>
              </a:ext>
            </a:extLst>
          </p:cNvPr>
          <p:cNvSpPr>
            <a:spLocks noGrp="1" noChangeArrowheads="1"/>
          </p:cNvSpPr>
          <p:nvPr>
            <p:ph type="sldNum" sz="quarter" idx="11"/>
          </p:nvPr>
        </p:nvSpPr>
        <p:spPr/>
        <p:txBody>
          <a:bodyPr/>
          <a:lstStyle>
            <a:lvl1pPr>
              <a:defRPr/>
            </a:lvl1pPr>
          </a:lstStyle>
          <a:p>
            <a:fld id="{1BFF25E6-24E5-D24C-87B2-5B3995771EE5}" type="slidenum">
              <a:rPr lang="en-US" altLang="en-US"/>
              <a:pPr/>
              <a:t>‹#›</a:t>
            </a:fld>
            <a:endParaRPr lang="en-US" altLang="en-US"/>
          </a:p>
        </p:txBody>
      </p:sp>
    </p:spTree>
    <p:extLst>
      <p:ext uri="{BB962C8B-B14F-4D97-AF65-F5344CB8AC3E}">
        <p14:creationId xmlns:p14="http://schemas.microsoft.com/office/powerpoint/2010/main" val="28751517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E0EEAED6-A6BF-5443-B03A-69FF21FBDCDE}"/>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EB301830-EFE7-DC4E-9F2F-6EA78AE9243B}"/>
              </a:ext>
            </a:extLst>
          </p:cNvPr>
          <p:cNvSpPr>
            <a:spLocks noGrp="1" noChangeArrowheads="1"/>
          </p:cNvSpPr>
          <p:nvPr>
            <p:ph type="sldNum" sz="quarter" idx="11"/>
          </p:nvPr>
        </p:nvSpPr>
        <p:spPr/>
        <p:txBody>
          <a:bodyPr/>
          <a:lstStyle>
            <a:lvl1pPr>
              <a:defRPr/>
            </a:lvl1pPr>
          </a:lstStyle>
          <a:p>
            <a:fld id="{A31B7B16-08A6-E249-9FC5-25D2F8709EED}" type="slidenum">
              <a:rPr lang="en-US" altLang="en-US"/>
              <a:pPr/>
              <a:t>‹#›</a:t>
            </a:fld>
            <a:endParaRPr lang="en-US" altLang="en-US"/>
          </a:p>
        </p:txBody>
      </p:sp>
    </p:spTree>
    <p:extLst>
      <p:ext uri="{BB962C8B-B14F-4D97-AF65-F5344CB8AC3E}">
        <p14:creationId xmlns:p14="http://schemas.microsoft.com/office/powerpoint/2010/main" val="167201623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7097C355-DF3F-124D-86A8-096BE137D86C}"/>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6A60BDB1-8B82-1A4A-A567-69A3295A07DD}"/>
              </a:ext>
            </a:extLst>
          </p:cNvPr>
          <p:cNvSpPr>
            <a:spLocks noGrp="1" noChangeArrowheads="1"/>
          </p:cNvSpPr>
          <p:nvPr>
            <p:ph type="sldNum" sz="quarter" idx="11"/>
          </p:nvPr>
        </p:nvSpPr>
        <p:spPr/>
        <p:txBody>
          <a:bodyPr/>
          <a:lstStyle>
            <a:lvl1pPr>
              <a:defRPr/>
            </a:lvl1pPr>
          </a:lstStyle>
          <a:p>
            <a:fld id="{99829EF3-5E50-0243-9606-313306245ACD}" type="slidenum">
              <a:rPr lang="en-US" altLang="en-US"/>
              <a:pPr/>
              <a:t>‹#›</a:t>
            </a:fld>
            <a:endParaRPr lang="en-US" altLang="en-US"/>
          </a:p>
        </p:txBody>
      </p:sp>
    </p:spTree>
    <p:extLst>
      <p:ext uri="{BB962C8B-B14F-4D97-AF65-F5344CB8AC3E}">
        <p14:creationId xmlns:p14="http://schemas.microsoft.com/office/powerpoint/2010/main" val="44141615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679DCFBA-DADE-6840-BCF1-049A19ABAE1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3AA14112-2519-0040-8FE6-AD1E29BC2226}"/>
              </a:ext>
            </a:extLst>
          </p:cNvPr>
          <p:cNvSpPr>
            <a:spLocks noGrp="1" noChangeArrowheads="1"/>
          </p:cNvSpPr>
          <p:nvPr>
            <p:ph type="sldNum" sz="quarter" idx="11"/>
          </p:nvPr>
        </p:nvSpPr>
        <p:spPr/>
        <p:txBody>
          <a:bodyPr/>
          <a:lstStyle>
            <a:lvl1pPr>
              <a:defRPr/>
            </a:lvl1pPr>
          </a:lstStyle>
          <a:p>
            <a:fld id="{7436F13B-78E7-3540-8665-72F3C4E7B896}" type="slidenum">
              <a:rPr lang="en-US" altLang="en-US"/>
              <a:pPr/>
              <a:t>‹#›</a:t>
            </a:fld>
            <a:endParaRPr lang="en-US" altLang="en-US"/>
          </a:p>
        </p:txBody>
      </p:sp>
    </p:spTree>
    <p:extLst>
      <p:ext uri="{BB962C8B-B14F-4D97-AF65-F5344CB8AC3E}">
        <p14:creationId xmlns:p14="http://schemas.microsoft.com/office/powerpoint/2010/main" val="39193580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FC3F8FDF-CE50-D943-AE7C-350D021EE86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F5B24CEC-1438-2149-9CCF-782DABE98FA9}"/>
              </a:ext>
            </a:extLst>
          </p:cNvPr>
          <p:cNvSpPr>
            <a:spLocks noGrp="1" noChangeArrowheads="1"/>
          </p:cNvSpPr>
          <p:nvPr>
            <p:ph type="sldNum" sz="quarter" idx="11"/>
          </p:nvPr>
        </p:nvSpPr>
        <p:spPr>
          <a:ln/>
        </p:spPr>
        <p:txBody>
          <a:bodyPr/>
          <a:lstStyle>
            <a:lvl1pPr>
              <a:defRPr/>
            </a:lvl1pPr>
          </a:lstStyle>
          <a:p>
            <a:fld id="{2C862103-AEB8-8A4B-9648-FE9EE3533731}" type="slidenum">
              <a:rPr lang="en-US" altLang="en-US"/>
              <a:pPr/>
              <a:t>‹#›</a:t>
            </a:fld>
            <a:endParaRPr lang="en-US" altLang="en-US"/>
          </a:p>
        </p:txBody>
      </p:sp>
    </p:spTree>
    <p:extLst>
      <p:ext uri="{BB962C8B-B14F-4D97-AF65-F5344CB8AC3E}">
        <p14:creationId xmlns:p14="http://schemas.microsoft.com/office/powerpoint/2010/main" val="381597088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800F9132-D977-354D-93C9-2204A0ECA783}"/>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8847DB66-2EDB-944C-934B-203FA1922B76}"/>
              </a:ext>
            </a:extLst>
          </p:cNvPr>
          <p:cNvSpPr>
            <a:spLocks noGrp="1" noChangeArrowheads="1"/>
          </p:cNvSpPr>
          <p:nvPr>
            <p:ph type="sldNum" sz="quarter" idx="11"/>
          </p:nvPr>
        </p:nvSpPr>
        <p:spPr/>
        <p:txBody>
          <a:bodyPr/>
          <a:lstStyle>
            <a:lvl1pPr>
              <a:defRPr/>
            </a:lvl1pPr>
          </a:lstStyle>
          <a:p>
            <a:fld id="{1DF643CA-7B5A-8047-9575-6321CAF41659}" type="slidenum">
              <a:rPr lang="en-US" altLang="en-US"/>
              <a:pPr/>
              <a:t>‹#›</a:t>
            </a:fld>
            <a:endParaRPr lang="en-US" altLang="en-US"/>
          </a:p>
        </p:txBody>
      </p:sp>
    </p:spTree>
    <p:extLst>
      <p:ext uri="{BB962C8B-B14F-4D97-AF65-F5344CB8AC3E}">
        <p14:creationId xmlns:p14="http://schemas.microsoft.com/office/powerpoint/2010/main" val="221806760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1D96F6F8-D657-5F4C-B94D-4864DC5B9D18}"/>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19D3005D-B7F9-4640-8A64-A489E5B3DFB0}"/>
              </a:ext>
            </a:extLst>
          </p:cNvPr>
          <p:cNvSpPr>
            <a:spLocks noGrp="1" noChangeArrowheads="1"/>
          </p:cNvSpPr>
          <p:nvPr>
            <p:ph type="sldNum" sz="quarter" idx="11"/>
          </p:nvPr>
        </p:nvSpPr>
        <p:spPr/>
        <p:txBody>
          <a:bodyPr/>
          <a:lstStyle>
            <a:lvl1pPr>
              <a:defRPr/>
            </a:lvl1pPr>
          </a:lstStyle>
          <a:p>
            <a:fld id="{66853688-CAD3-1249-A516-2CF2AB05D80A}" type="slidenum">
              <a:rPr lang="en-US" altLang="en-US"/>
              <a:pPr/>
              <a:t>‹#›</a:t>
            </a:fld>
            <a:endParaRPr lang="en-US" altLang="en-US"/>
          </a:p>
        </p:txBody>
      </p:sp>
    </p:spTree>
    <p:extLst>
      <p:ext uri="{BB962C8B-B14F-4D97-AF65-F5344CB8AC3E}">
        <p14:creationId xmlns:p14="http://schemas.microsoft.com/office/powerpoint/2010/main" val="96812897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A7B2434C-C950-144C-A4D1-B283AF01C68F}"/>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6A7BD635-5B1D-D74C-AC59-2623ADC91610}"/>
              </a:ext>
            </a:extLst>
          </p:cNvPr>
          <p:cNvSpPr>
            <a:spLocks noGrp="1" noChangeArrowheads="1"/>
          </p:cNvSpPr>
          <p:nvPr>
            <p:ph type="sldNum" sz="quarter" idx="11"/>
          </p:nvPr>
        </p:nvSpPr>
        <p:spPr/>
        <p:txBody>
          <a:bodyPr/>
          <a:lstStyle>
            <a:lvl1pPr>
              <a:defRPr/>
            </a:lvl1pPr>
          </a:lstStyle>
          <a:p>
            <a:fld id="{0BEE9251-6724-9B4B-96D6-D75F9B3535ED}" type="slidenum">
              <a:rPr lang="en-US" altLang="en-US"/>
              <a:pPr/>
              <a:t>‹#›</a:t>
            </a:fld>
            <a:endParaRPr lang="en-US" altLang="en-US"/>
          </a:p>
        </p:txBody>
      </p:sp>
    </p:spTree>
    <p:extLst>
      <p:ext uri="{BB962C8B-B14F-4D97-AF65-F5344CB8AC3E}">
        <p14:creationId xmlns:p14="http://schemas.microsoft.com/office/powerpoint/2010/main" val="20515282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9CC4612F-0575-4E46-B8E2-1279A837B28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4C0AB67F-A6AF-0F4B-A674-CC744A69303D}"/>
              </a:ext>
            </a:extLst>
          </p:cNvPr>
          <p:cNvSpPr>
            <a:spLocks noGrp="1" noChangeArrowheads="1"/>
          </p:cNvSpPr>
          <p:nvPr>
            <p:ph type="sldNum" sz="quarter" idx="11"/>
          </p:nvPr>
        </p:nvSpPr>
        <p:spPr/>
        <p:txBody>
          <a:bodyPr/>
          <a:lstStyle>
            <a:lvl1pPr>
              <a:defRPr/>
            </a:lvl1pPr>
          </a:lstStyle>
          <a:p>
            <a:fld id="{73C37DE4-0DAF-3E47-A399-2F6D41BAD74A}" type="slidenum">
              <a:rPr lang="en-US" altLang="en-US"/>
              <a:pPr/>
              <a:t>‹#›</a:t>
            </a:fld>
            <a:endParaRPr lang="en-US" altLang="en-US"/>
          </a:p>
        </p:txBody>
      </p:sp>
    </p:spTree>
    <p:extLst>
      <p:ext uri="{BB962C8B-B14F-4D97-AF65-F5344CB8AC3E}">
        <p14:creationId xmlns:p14="http://schemas.microsoft.com/office/powerpoint/2010/main" val="66228669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A79FF6ED-04DE-3646-8E53-0745B1866B8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16E3B4C-27A6-B545-AC4D-98ABF06D4292}"/>
              </a:ext>
            </a:extLst>
          </p:cNvPr>
          <p:cNvSpPr>
            <a:spLocks noGrp="1" noChangeArrowheads="1"/>
          </p:cNvSpPr>
          <p:nvPr>
            <p:ph type="sldNum" sz="quarter" idx="11"/>
          </p:nvPr>
        </p:nvSpPr>
        <p:spPr/>
        <p:txBody>
          <a:bodyPr/>
          <a:lstStyle>
            <a:lvl1pPr>
              <a:defRPr/>
            </a:lvl1pPr>
          </a:lstStyle>
          <a:p>
            <a:fld id="{BC4FF6A4-3EBE-CF4D-A874-A0385F8A4186}" type="slidenum">
              <a:rPr lang="en-US" altLang="en-US"/>
              <a:pPr/>
              <a:t>‹#›</a:t>
            </a:fld>
            <a:endParaRPr lang="en-US" altLang="en-US"/>
          </a:p>
        </p:txBody>
      </p:sp>
    </p:spTree>
    <p:extLst>
      <p:ext uri="{BB962C8B-B14F-4D97-AF65-F5344CB8AC3E}">
        <p14:creationId xmlns:p14="http://schemas.microsoft.com/office/powerpoint/2010/main" val="427049851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585343DB-A16E-7848-9183-3AE061CCE36C}"/>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9B22ADDB-0572-074B-94E3-A25859E51516}"/>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0885686B-A478-684B-AA0C-1BA0497A5DC3}"/>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6AE5468E-9E68-EA43-9DD1-EA2C82D9629C}"/>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Garamond" pitchFamily="18" charset="0"/>
              </a:defRPr>
            </a:lvl1pPr>
          </a:lstStyle>
          <a:p>
            <a:pPr>
              <a:defRPr/>
            </a:pPr>
            <a:endParaRPr lang="en-US" altLang="en-US"/>
          </a:p>
        </p:txBody>
      </p:sp>
      <p:sp>
        <p:nvSpPr>
          <p:cNvPr id="8" name="Rectangle 5">
            <a:extLst>
              <a:ext uri="{FF2B5EF4-FFF2-40B4-BE49-F238E27FC236}">
                <a16:creationId xmlns:a16="http://schemas.microsoft.com/office/drawing/2014/main" id="{6E9FBC01-266A-D040-BB71-1F967CF51065}"/>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B9ABA405-7479-A544-BFD7-C9ADB4EDD1EE}"/>
              </a:ext>
            </a:extLst>
          </p:cNvPr>
          <p:cNvSpPr>
            <a:spLocks noGrp="1" noChangeArrowheads="1"/>
          </p:cNvSpPr>
          <p:nvPr>
            <p:ph type="sldNum" sz="quarter" idx="12"/>
          </p:nvPr>
        </p:nvSpPr>
        <p:spPr/>
        <p:txBody>
          <a:bodyPr/>
          <a:lstStyle>
            <a:lvl1pPr>
              <a:defRPr sz="1200"/>
            </a:lvl1pPr>
          </a:lstStyle>
          <a:p>
            <a:pPr>
              <a:defRPr/>
            </a:pPr>
            <a:fld id="{E26B0A8C-CDB5-CC4A-8004-2BE4ED6518CD}" type="slidenum">
              <a:rPr lang="en-US" altLang="en-US"/>
              <a:pPr>
                <a:defRPr/>
              </a:pPr>
              <a:t>‹#›</a:t>
            </a:fld>
            <a:endParaRPr lang="en-US" altLang="en-US"/>
          </a:p>
        </p:txBody>
      </p:sp>
    </p:spTree>
    <p:extLst>
      <p:ext uri="{BB962C8B-B14F-4D97-AF65-F5344CB8AC3E}">
        <p14:creationId xmlns:p14="http://schemas.microsoft.com/office/powerpoint/2010/main" val="371674081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D9ED69F3-BE64-2A41-BFDF-840793E2131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1A63825-3BFC-3546-ABA2-68AE0EA04DBA}"/>
              </a:ext>
            </a:extLst>
          </p:cNvPr>
          <p:cNvSpPr>
            <a:spLocks noGrp="1" noChangeArrowheads="1"/>
          </p:cNvSpPr>
          <p:nvPr>
            <p:ph type="sldNum" sz="quarter" idx="11"/>
          </p:nvPr>
        </p:nvSpPr>
        <p:spPr>
          <a:ln/>
        </p:spPr>
        <p:txBody>
          <a:bodyPr/>
          <a:lstStyle>
            <a:lvl1pPr>
              <a:defRPr/>
            </a:lvl1pPr>
          </a:lstStyle>
          <a:p>
            <a:pPr>
              <a:defRPr/>
            </a:pPr>
            <a:fld id="{68D934CC-081C-A04B-B502-AFD7B3D9F2DE}" type="slidenum">
              <a:rPr lang="en-US" altLang="en-US"/>
              <a:pPr>
                <a:defRPr/>
              </a:pPr>
              <a:t>‹#›</a:t>
            </a:fld>
            <a:endParaRPr lang="en-US" altLang="en-US"/>
          </a:p>
        </p:txBody>
      </p:sp>
    </p:spTree>
    <p:extLst>
      <p:ext uri="{BB962C8B-B14F-4D97-AF65-F5344CB8AC3E}">
        <p14:creationId xmlns:p14="http://schemas.microsoft.com/office/powerpoint/2010/main" val="69417776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0368252B-15C9-9B4F-B1DF-0AD652168C2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2C0D8F93-24AA-DD4D-A779-F6AE0C72AE55}"/>
              </a:ext>
            </a:extLst>
          </p:cNvPr>
          <p:cNvSpPr>
            <a:spLocks noGrp="1" noChangeArrowheads="1"/>
          </p:cNvSpPr>
          <p:nvPr>
            <p:ph type="sldNum" sz="quarter" idx="11"/>
          </p:nvPr>
        </p:nvSpPr>
        <p:spPr>
          <a:ln/>
        </p:spPr>
        <p:txBody>
          <a:bodyPr/>
          <a:lstStyle>
            <a:lvl1pPr>
              <a:defRPr/>
            </a:lvl1pPr>
          </a:lstStyle>
          <a:p>
            <a:pPr>
              <a:defRPr/>
            </a:pPr>
            <a:fld id="{689FE2E4-2734-0744-B984-6B05FAAEEF91}" type="slidenum">
              <a:rPr lang="en-US" altLang="en-US"/>
              <a:pPr>
                <a:defRPr/>
              </a:pPr>
              <a:t>‹#›</a:t>
            </a:fld>
            <a:endParaRPr lang="en-US" altLang="en-US"/>
          </a:p>
        </p:txBody>
      </p:sp>
    </p:spTree>
    <p:extLst>
      <p:ext uri="{BB962C8B-B14F-4D97-AF65-F5344CB8AC3E}">
        <p14:creationId xmlns:p14="http://schemas.microsoft.com/office/powerpoint/2010/main" val="418315279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C5FB1331-8E83-C34A-BC09-12ACFB17C736}"/>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D2E515AC-AC8F-7843-8947-D23CBDE55847}"/>
              </a:ext>
            </a:extLst>
          </p:cNvPr>
          <p:cNvSpPr>
            <a:spLocks noGrp="1" noChangeArrowheads="1"/>
          </p:cNvSpPr>
          <p:nvPr>
            <p:ph type="sldNum" sz="quarter" idx="11"/>
          </p:nvPr>
        </p:nvSpPr>
        <p:spPr>
          <a:ln/>
        </p:spPr>
        <p:txBody>
          <a:bodyPr/>
          <a:lstStyle>
            <a:lvl1pPr>
              <a:defRPr/>
            </a:lvl1pPr>
          </a:lstStyle>
          <a:p>
            <a:pPr>
              <a:defRPr/>
            </a:pPr>
            <a:fld id="{AB8F30C0-B84C-6F4D-B73F-ED07DF09873D}" type="slidenum">
              <a:rPr lang="en-US" altLang="en-US"/>
              <a:pPr>
                <a:defRPr/>
              </a:pPr>
              <a:t>‹#›</a:t>
            </a:fld>
            <a:endParaRPr lang="en-US" altLang="en-US"/>
          </a:p>
        </p:txBody>
      </p:sp>
    </p:spTree>
    <p:extLst>
      <p:ext uri="{BB962C8B-B14F-4D97-AF65-F5344CB8AC3E}">
        <p14:creationId xmlns:p14="http://schemas.microsoft.com/office/powerpoint/2010/main" val="2720325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4EB975F8-88DA-2840-A25E-B2D1093822C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a:extLst>
              <a:ext uri="{FF2B5EF4-FFF2-40B4-BE49-F238E27FC236}">
                <a16:creationId xmlns:a16="http://schemas.microsoft.com/office/drawing/2014/main" id="{4785E623-4125-204D-8C02-03C18E752EE0}"/>
              </a:ext>
            </a:extLst>
          </p:cNvPr>
          <p:cNvSpPr>
            <a:spLocks noGrp="1" noChangeArrowheads="1"/>
          </p:cNvSpPr>
          <p:nvPr>
            <p:ph type="sldNum" sz="quarter" idx="11"/>
          </p:nvPr>
        </p:nvSpPr>
        <p:spPr>
          <a:ln/>
        </p:spPr>
        <p:txBody>
          <a:bodyPr/>
          <a:lstStyle>
            <a:lvl1pPr>
              <a:defRPr/>
            </a:lvl1pPr>
          </a:lstStyle>
          <a:p>
            <a:pPr>
              <a:defRPr/>
            </a:pPr>
            <a:fld id="{3E4B1C6C-4B29-6A41-AD7C-B5E6ABF91C86}" type="slidenum">
              <a:rPr lang="en-US" altLang="en-US"/>
              <a:pPr>
                <a:defRPr/>
              </a:pPr>
              <a:t>‹#›</a:t>
            </a:fld>
            <a:endParaRPr lang="en-US" altLang="en-US"/>
          </a:p>
        </p:txBody>
      </p:sp>
    </p:spTree>
    <p:extLst>
      <p:ext uri="{BB962C8B-B14F-4D97-AF65-F5344CB8AC3E}">
        <p14:creationId xmlns:p14="http://schemas.microsoft.com/office/powerpoint/2010/main" val="2254528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5E6D0EA1-88B5-934F-AC61-035BAD1739D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D4BD2F2B-C670-5848-81A5-41FCBD2DD53F}"/>
              </a:ext>
            </a:extLst>
          </p:cNvPr>
          <p:cNvSpPr>
            <a:spLocks noGrp="1" noChangeArrowheads="1"/>
          </p:cNvSpPr>
          <p:nvPr>
            <p:ph type="sldNum" sz="quarter" idx="11"/>
          </p:nvPr>
        </p:nvSpPr>
        <p:spPr>
          <a:ln/>
        </p:spPr>
        <p:txBody>
          <a:bodyPr/>
          <a:lstStyle>
            <a:lvl1pPr>
              <a:defRPr/>
            </a:lvl1pPr>
          </a:lstStyle>
          <a:p>
            <a:fld id="{1B0FB077-2795-644E-8A13-C7025091D6F4}" type="slidenum">
              <a:rPr lang="en-US" altLang="en-US"/>
              <a:pPr/>
              <a:t>‹#›</a:t>
            </a:fld>
            <a:endParaRPr lang="en-US" altLang="en-US"/>
          </a:p>
        </p:txBody>
      </p:sp>
    </p:spTree>
    <p:extLst>
      <p:ext uri="{BB962C8B-B14F-4D97-AF65-F5344CB8AC3E}">
        <p14:creationId xmlns:p14="http://schemas.microsoft.com/office/powerpoint/2010/main" val="285146043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BCA8E1B5-36FD-624E-B2E5-5B86FD9C5E0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a:extLst>
              <a:ext uri="{FF2B5EF4-FFF2-40B4-BE49-F238E27FC236}">
                <a16:creationId xmlns:a16="http://schemas.microsoft.com/office/drawing/2014/main" id="{E70E85A6-4700-974F-AB6C-79DFB1642CC7}"/>
              </a:ext>
            </a:extLst>
          </p:cNvPr>
          <p:cNvSpPr>
            <a:spLocks noGrp="1" noChangeArrowheads="1"/>
          </p:cNvSpPr>
          <p:nvPr>
            <p:ph type="sldNum" sz="quarter" idx="11"/>
          </p:nvPr>
        </p:nvSpPr>
        <p:spPr>
          <a:ln/>
        </p:spPr>
        <p:txBody>
          <a:bodyPr/>
          <a:lstStyle>
            <a:lvl1pPr>
              <a:defRPr/>
            </a:lvl1pPr>
          </a:lstStyle>
          <a:p>
            <a:pPr>
              <a:defRPr/>
            </a:pPr>
            <a:fld id="{57898D40-ACC9-2447-9B27-CFF82C039B31}" type="slidenum">
              <a:rPr lang="en-US" altLang="en-US"/>
              <a:pPr>
                <a:defRPr/>
              </a:pPr>
              <a:t>‹#›</a:t>
            </a:fld>
            <a:endParaRPr lang="en-US" altLang="en-US"/>
          </a:p>
        </p:txBody>
      </p:sp>
    </p:spTree>
    <p:extLst>
      <p:ext uri="{BB962C8B-B14F-4D97-AF65-F5344CB8AC3E}">
        <p14:creationId xmlns:p14="http://schemas.microsoft.com/office/powerpoint/2010/main" val="44131440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4DF37E10-777C-764C-9068-145673AA2279}"/>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a:extLst>
              <a:ext uri="{FF2B5EF4-FFF2-40B4-BE49-F238E27FC236}">
                <a16:creationId xmlns:a16="http://schemas.microsoft.com/office/drawing/2014/main" id="{7640A829-5E5E-6143-AAD8-24D130C53CF2}"/>
              </a:ext>
            </a:extLst>
          </p:cNvPr>
          <p:cNvSpPr>
            <a:spLocks noGrp="1" noChangeArrowheads="1"/>
          </p:cNvSpPr>
          <p:nvPr>
            <p:ph type="sldNum" sz="quarter" idx="11"/>
          </p:nvPr>
        </p:nvSpPr>
        <p:spPr>
          <a:ln/>
        </p:spPr>
        <p:txBody>
          <a:bodyPr/>
          <a:lstStyle>
            <a:lvl1pPr>
              <a:defRPr/>
            </a:lvl1pPr>
          </a:lstStyle>
          <a:p>
            <a:pPr>
              <a:defRPr/>
            </a:pPr>
            <a:fld id="{CE6819A7-D913-8B43-91C9-F5683FA97A91}" type="slidenum">
              <a:rPr lang="en-US" altLang="en-US"/>
              <a:pPr>
                <a:defRPr/>
              </a:pPr>
              <a:t>‹#›</a:t>
            </a:fld>
            <a:endParaRPr lang="en-US" altLang="en-US"/>
          </a:p>
        </p:txBody>
      </p:sp>
    </p:spTree>
    <p:extLst>
      <p:ext uri="{BB962C8B-B14F-4D97-AF65-F5344CB8AC3E}">
        <p14:creationId xmlns:p14="http://schemas.microsoft.com/office/powerpoint/2010/main" val="26907208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AD1063CB-F9C6-8245-85E9-A425C5CF9E9F}"/>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D1CC6D4C-0CEB-0048-BDFF-B7876D19883E}"/>
              </a:ext>
            </a:extLst>
          </p:cNvPr>
          <p:cNvSpPr>
            <a:spLocks noGrp="1" noChangeArrowheads="1"/>
          </p:cNvSpPr>
          <p:nvPr>
            <p:ph type="sldNum" sz="quarter" idx="11"/>
          </p:nvPr>
        </p:nvSpPr>
        <p:spPr>
          <a:ln/>
        </p:spPr>
        <p:txBody>
          <a:bodyPr/>
          <a:lstStyle>
            <a:lvl1pPr>
              <a:defRPr/>
            </a:lvl1pPr>
          </a:lstStyle>
          <a:p>
            <a:pPr>
              <a:defRPr/>
            </a:pPr>
            <a:fld id="{95437966-C164-5544-855B-FAEE576902C5}" type="slidenum">
              <a:rPr lang="en-US" altLang="en-US"/>
              <a:pPr>
                <a:defRPr/>
              </a:pPr>
              <a:t>‹#›</a:t>
            </a:fld>
            <a:endParaRPr lang="en-US" altLang="en-US"/>
          </a:p>
        </p:txBody>
      </p:sp>
    </p:spTree>
    <p:extLst>
      <p:ext uri="{BB962C8B-B14F-4D97-AF65-F5344CB8AC3E}">
        <p14:creationId xmlns:p14="http://schemas.microsoft.com/office/powerpoint/2010/main" val="34506347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A84F0380-176E-1D49-A5E0-CCE0D57BF8A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99193373-F41D-1B4F-9440-10179CAC1D48}"/>
              </a:ext>
            </a:extLst>
          </p:cNvPr>
          <p:cNvSpPr>
            <a:spLocks noGrp="1" noChangeArrowheads="1"/>
          </p:cNvSpPr>
          <p:nvPr>
            <p:ph type="sldNum" sz="quarter" idx="11"/>
          </p:nvPr>
        </p:nvSpPr>
        <p:spPr>
          <a:ln/>
        </p:spPr>
        <p:txBody>
          <a:bodyPr/>
          <a:lstStyle>
            <a:lvl1pPr>
              <a:defRPr/>
            </a:lvl1pPr>
          </a:lstStyle>
          <a:p>
            <a:pPr>
              <a:defRPr/>
            </a:pPr>
            <a:fld id="{78782543-F63D-064D-80E0-EFAB343B7810}" type="slidenum">
              <a:rPr lang="en-US" altLang="en-US"/>
              <a:pPr>
                <a:defRPr/>
              </a:pPr>
              <a:t>‹#›</a:t>
            </a:fld>
            <a:endParaRPr lang="en-US" altLang="en-US"/>
          </a:p>
        </p:txBody>
      </p:sp>
    </p:spTree>
    <p:extLst>
      <p:ext uri="{BB962C8B-B14F-4D97-AF65-F5344CB8AC3E}">
        <p14:creationId xmlns:p14="http://schemas.microsoft.com/office/powerpoint/2010/main" val="157221964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B4A65F4A-A0A9-9D43-9DB6-4334B374A417}"/>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949EF80E-293B-F642-9D0B-28F81F512A92}"/>
              </a:ext>
            </a:extLst>
          </p:cNvPr>
          <p:cNvSpPr>
            <a:spLocks noGrp="1" noChangeArrowheads="1"/>
          </p:cNvSpPr>
          <p:nvPr>
            <p:ph type="sldNum" sz="quarter" idx="11"/>
          </p:nvPr>
        </p:nvSpPr>
        <p:spPr>
          <a:ln/>
        </p:spPr>
        <p:txBody>
          <a:bodyPr/>
          <a:lstStyle>
            <a:lvl1pPr>
              <a:defRPr/>
            </a:lvl1pPr>
          </a:lstStyle>
          <a:p>
            <a:pPr>
              <a:defRPr/>
            </a:pPr>
            <a:fld id="{FA57A714-C53F-3442-A70A-F9A186D9B8ED}" type="slidenum">
              <a:rPr lang="en-US" altLang="en-US"/>
              <a:pPr>
                <a:defRPr/>
              </a:pPr>
              <a:t>‹#›</a:t>
            </a:fld>
            <a:endParaRPr lang="en-US" altLang="en-US"/>
          </a:p>
        </p:txBody>
      </p:sp>
    </p:spTree>
    <p:extLst>
      <p:ext uri="{BB962C8B-B14F-4D97-AF65-F5344CB8AC3E}">
        <p14:creationId xmlns:p14="http://schemas.microsoft.com/office/powerpoint/2010/main" val="318209754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B43E7E56-F02F-AD4C-97E6-CAE5331BFDEB}"/>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D7A69601-C6FF-FD49-B14D-1B6A1A6A1972}"/>
              </a:ext>
            </a:extLst>
          </p:cNvPr>
          <p:cNvSpPr>
            <a:spLocks noGrp="1" noChangeArrowheads="1"/>
          </p:cNvSpPr>
          <p:nvPr>
            <p:ph type="sldNum" sz="quarter" idx="11"/>
          </p:nvPr>
        </p:nvSpPr>
        <p:spPr>
          <a:ln/>
        </p:spPr>
        <p:txBody>
          <a:bodyPr/>
          <a:lstStyle>
            <a:lvl1pPr>
              <a:defRPr/>
            </a:lvl1pPr>
          </a:lstStyle>
          <a:p>
            <a:pPr>
              <a:defRPr/>
            </a:pPr>
            <a:fld id="{61A2F92B-533A-8A40-90A0-F6C5273DA178}" type="slidenum">
              <a:rPr lang="en-US" altLang="en-US"/>
              <a:pPr>
                <a:defRPr/>
              </a:pPr>
              <a:t>‹#›</a:t>
            </a:fld>
            <a:endParaRPr lang="en-US" altLang="en-US"/>
          </a:p>
        </p:txBody>
      </p:sp>
    </p:spTree>
    <p:extLst>
      <p:ext uri="{BB962C8B-B14F-4D97-AF65-F5344CB8AC3E}">
        <p14:creationId xmlns:p14="http://schemas.microsoft.com/office/powerpoint/2010/main" val="237291532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889553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256460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0997948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305903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EC70FA35-E49F-1443-BE27-4838C75DF80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a:extLst>
              <a:ext uri="{FF2B5EF4-FFF2-40B4-BE49-F238E27FC236}">
                <a16:creationId xmlns:a16="http://schemas.microsoft.com/office/drawing/2014/main" id="{BFC8AC0D-27EE-9D46-946A-4EE472A7B89F}"/>
              </a:ext>
            </a:extLst>
          </p:cNvPr>
          <p:cNvSpPr>
            <a:spLocks noGrp="1" noChangeArrowheads="1"/>
          </p:cNvSpPr>
          <p:nvPr>
            <p:ph type="sldNum" sz="quarter" idx="11"/>
          </p:nvPr>
        </p:nvSpPr>
        <p:spPr>
          <a:ln/>
        </p:spPr>
        <p:txBody>
          <a:bodyPr/>
          <a:lstStyle>
            <a:lvl1pPr>
              <a:defRPr/>
            </a:lvl1pPr>
          </a:lstStyle>
          <a:p>
            <a:fld id="{BE0A31F9-AAAC-AC4B-920A-EC643C2AD505}" type="slidenum">
              <a:rPr lang="en-US" altLang="en-US"/>
              <a:pPr/>
              <a:t>‹#›</a:t>
            </a:fld>
            <a:endParaRPr lang="en-US" altLang="en-US"/>
          </a:p>
        </p:txBody>
      </p:sp>
    </p:spTree>
    <p:extLst>
      <p:ext uri="{BB962C8B-B14F-4D97-AF65-F5344CB8AC3E}">
        <p14:creationId xmlns:p14="http://schemas.microsoft.com/office/powerpoint/2010/main" val="177799787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715218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224072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3615196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2564592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5969963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1124046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294710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NVLogo_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2588"/>
            <a:ext cx="56943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6" name="Rectangle 2"/>
          <p:cNvSpPr>
            <a:spLocks noGrp="1" noChangeArrowheads="1"/>
          </p:cNvSpPr>
          <p:nvPr>
            <p:ph type="ctrTitle"/>
          </p:nvPr>
        </p:nvSpPr>
        <p:spPr>
          <a:xfrm>
            <a:off x="455613" y="4624391"/>
            <a:ext cx="8229600" cy="584776"/>
          </a:xfrm>
        </p:spPr>
        <p:txBody>
          <a:bodyPr/>
          <a:lstStyle>
            <a:lvl1pPr algn="ctr">
              <a:defRPr/>
            </a:lvl1pPr>
          </a:lstStyle>
          <a:p>
            <a:r>
              <a:rPr lang="en-US"/>
              <a:t>Click to edit Master title style</a:t>
            </a:r>
          </a:p>
        </p:txBody>
      </p:sp>
      <p:sp>
        <p:nvSpPr>
          <p:cNvPr id="175107" name="Rectangle 3"/>
          <p:cNvSpPr>
            <a:spLocks noGrp="1" noChangeArrowheads="1"/>
          </p:cNvSpPr>
          <p:nvPr>
            <p:ph type="subTitle" idx="1"/>
          </p:nvPr>
        </p:nvSpPr>
        <p:spPr>
          <a:xfrm>
            <a:off x="457200" y="5562620"/>
            <a:ext cx="8229600" cy="461665"/>
          </a:xfrm>
        </p:spPr>
        <p:txBody>
          <a:bodyPr>
            <a:spAutoFit/>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546644573"/>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188971"/>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9"/>
            <a:ext cx="7772400" cy="1323439"/>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2073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94F51BE3-8022-1A4D-A555-DEA327C3EBC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a:extLst>
              <a:ext uri="{FF2B5EF4-FFF2-40B4-BE49-F238E27FC236}">
                <a16:creationId xmlns:a16="http://schemas.microsoft.com/office/drawing/2014/main" id="{94EBD98B-C7E0-0A47-8AE6-59D705A810D5}"/>
              </a:ext>
            </a:extLst>
          </p:cNvPr>
          <p:cNvSpPr>
            <a:spLocks noGrp="1" noChangeArrowheads="1"/>
          </p:cNvSpPr>
          <p:nvPr>
            <p:ph type="sldNum" sz="quarter" idx="11"/>
          </p:nvPr>
        </p:nvSpPr>
        <p:spPr>
          <a:ln/>
        </p:spPr>
        <p:txBody>
          <a:bodyPr/>
          <a:lstStyle>
            <a:lvl1pPr>
              <a:defRPr/>
            </a:lvl1pPr>
          </a:lstStyle>
          <a:p>
            <a:fld id="{04AE8901-243A-8942-8A87-76ABAC942401}" type="slidenum">
              <a:rPr lang="en-US" altLang="en-US"/>
              <a:pPr/>
              <a:t>‹#›</a:t>
            </a:fld>
            <a:endParaRPr lang="en-US" altLang="en-US"/>
          </a:p>
        </p:txBody>
      </p:sp>
    </p:spTree>
    <p:extLst>
      <p:ext uri="{BB962C8B-B14F-4D97-AF65-F5344CB8AC3E}">
        <p14:creationId xmlns:p14="http://schemas.microsoft.com/office/powerpoint/2010/main" val="178290292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8716173"/>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477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835447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014199"/>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770193"/>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0"/>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1863471"/>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026769"/>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72869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9698" y="274642"/>
            <a:ext cx="677108"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054855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38723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6715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3464E38-6855-D443-BB32-8151E405875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a:extLst>
              <a:ext uri="{FF2B5EF4-FFF2-40B4-BE49-F238E27FC236}">
                <a16:creationId xmlns:a16="http://schemas.microsoft.com/office/drawing/2014/main" id="{678465A3-8E53-8D4F-9D58-86CFD1E8A2E3}"/>
              </a:ext>
            </a:extLst>
          </p:cNvPr>
          <p:cNvSpPr>
            <a:spLocks noGrp="1" noChangeArrowheads="1"/>
          </p:cNvSpPr>
          <p:nvPr>
            <p:ph type="sldNum" sz="quarter" idx="11"/>
          </p:nvPr>
        </p:nvSpPr>
        <p:spPr>
          <a:ln/>
        </p:spPr>
        <p:txBody>
          <a:bodyPr/>
          <a:lstStyle>
            <a:lvl1pPr>
              <a:defRPr/>
            </a:lvl1pPr>
          </a:lstStyle>
          <a:p>
            <a:fld id="{BAA25F9F-D716-9E40-9285-31358406193A}" type="slidenum">
              <a:rPr lang="en-US" altLang="en-US"/>
              <a:pPr/>
              <a:t>‹#›</a:t>
            </a:fld>
            <a:endParaRPr lang="en-US" altLang="en-US"/>
          </a:p>
        </p:txBody>
      </p:sp>
    </p:spTree>
    <p:extLst>
      <p:ext uri="{BB962C8B-B14F-4D97-AF65-F5344CB8AC3E}">
        <p14:creationId xmlns:p14="http://schemas.microsoft.com/office/powerpoint/2010/main" val="3994287730"/>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7260574"/>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39896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NVLogo_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2588"/>
            <a:ext cx="56943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6" name="Rectangle 2"/>
          <p:cNvSpPr>
            <a:spLocks noGrp="1" noChangeArrowheads="1"/>
          </p:cNvSpPr>
          <p:nvPr>
            <p:ph type="ctrTitle"/>
          </p:nvPr>
        </p:nvSpPr>
        <p:spPr>
          <a:xfrm>
            <a:off x="455613" y="4624391"/>
            <a:ext cx="8229600" cy="584776"/>
          </a:xfrm>
        </p:spPr>
        <p:txBody>
          <a:bodyPr/>
          <a:lstStyle>
            <a:lvl1pPr algn="ctr">
              <a:defRPr/>
            </a:lvl1pPr>
          </a:lstStyle>
          <a:p>
            <a:r>
              <a:rPr lang="en-US"/>
              <a:t>Click to edit Master title style</a:t>
            </a:r>
          </a:p>
        </p:txBody>
      </p:sp>
      <p:sp>
        <p:nvSpPr>
          <p:cNvPr id="175107" name="Rectangle 3"/>
          <p:cNvSpPr>
            <a:spLocks noGrp="1" noChangeArrowheads="1"/>
          </p:cNvSpPr>
          <p:nvPr>
            <p:ph type="subTitle" idx="1"/>
          </p:nvPr>
        </p:nvSpPr>
        <p:spPr>
          <a:xfrm>
            <a:off x="457200" y="5562615"/>
            <a:ext cx="8229600" cy="461665"/>
          </a:xfrm>
        </p:spPr>
        <p:txBody>
          <a:bodyPr>
            <a:spAutoFit/>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4070173858"/>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0365737"/>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23439"/>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6642618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45247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477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072028"/>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176412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04308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0"/>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99070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F3B27791-FDE1-F546-BBDE-B01DD5ED4AF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CDBF8D47-6668-1846-AF0B-4E98836292FE}"/>
              </a:ext>
            </a:extLst>
          </p:cNvPr>
          <p:cNvSpPr>
            <a:spLocks noGrp="1" noChangeArrowheads="1"/>
          </p:cNvSpPr>
          <p:nvPr>
            <p:ph type="sldNum" sz="quarter" idx="11"/>
          </p:nvPr>
        </p:nvSpPr>
        <p:spPr>
          <a:ln/>
        </p:spPr>
        <p:txBody>
          <a:bodyPr/>
          <a:lstStyle>
            <a:lvl1pPr>
              <a:defRPr/>
            </a:lvl1pPr>
          </a:lstStyle>
          <a:p>
            <a:fld id="{B0A5F5C9-2E3B-5D4B-B299-366675FA8CB1}" type="slidenum">
              <a:rPr lang="en-US" altLang="en-US"/>
              <a:pPr/>
              <a:t>‹#›</a:t>
            </a:fld>
            <a:endParaRPr lang="en-US" altLang="en-US"/>
          </a:p>
        </p:txBody>
      </p:sp>
    </p:spTree>
    <p:extLst>
      <p:ext uri="{BB962C8B-B14F-4D97-AF65-F5344CB8AC3E}">
        <p14:creationId xmlns:p14="http://schemas.microsoft.com/office/powerpoint/2010/main" val="921565067"/>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576260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1989735"/>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9698" y="274642"/>
            <a:ext cx="677108"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324692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5711698"/>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002077"/>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130030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341077"/>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NVLogo_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2588"/>
            <a:ext cx="56943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6" name="Rectangle 2"/>
          <p:cNvSpPr>
            <a:spLocks noGrp="1" noChangeArrowheads="1"/>
          </p:cNvSpPr>
          <p:nvPr>
            <p:ph type="ctrTitle"/>
          </p:nvPr>
        </p:nvSpPr>
        <p:spPr>
          <a:xfrm>
            <a:off x="455613" y="4624391"/>
            <a:ext cx="8229600" cy="584776"/>
          </a:xfrm>
        </p:spPr>
        <p:txBody>
          <a:bodyPr/>
          <a:lstStyle>
            <a:lvl1pPr algn="ctr">
              <a:defRPr/>
            </a:lvl1pPr>
          </a:lstStyle>
          <a:p>
            <a:r>
              <a:rPr lang="en-US"/>
              <a:t>Click to edit Master title style</a:t>
            </a:r>
          </a:p>
        </p:txBody>
      </p:sp>
      <p:sp>
        <p:nvSpPr>
          <p:cNvPr id="175107" name="Rectangle 3"/>
          <p:cNvSpPr>
            <a:spLocks noGrp="1" noChangeArrowheads="1"/>
          </p:cNvSpPr>
          <p:nvPr>
            <p:ph type="subTitle" idx="1"/>
          </p:nvPr>
        </p:nvSpPr>
        <p:spPr>
          <a:xfrm>
            <a:off x="457200" y="5562609"/>
            <a:ext cx="8229600" cy="461665"/>
          </a:xfrm>
        </p:spPr>
        <p:txBody>
          <a:bodyPr>
            <a:spAutoFit/>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679049289"/>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3303726"/>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23439"/>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286208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5DF22623-57D7-314E-8EC2-92E41A62B7F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DE822B03-1D86-2D4B-89BF-6C61364B0B30}"/>
              </a:ext>
            </a:extLst>
          </p:cNvPr>
          <p:cNvSpPr>
            <a:spLocks noGrp="1" noChangeArrowheads="1"/>
          </p:cNvSpPr>
          <p:nvPr>
            <p:ph type="sldNum" sz="quarter" idx="11"/>
          </p:nvPr>
        </p:nvSpPr>
        <p:spPr>
          <a:ln/>
        </p:spPr>
        <p:txBody>
          <a:bodyPr/>
          <a:lstStyle>
            <a:lvl1pPr>
              <a:defRPr/>
            </a:lvl1pPr>
          </a:lstStyle>
          <a:p>
            <a:fld id="{3CA683FD-9DD8-A746-BB42-FE9AE8C6186F}" type="slidenum">
              <a:rPr lang="en-US" altLang="en-US"/>
              <a:pPr/>
              <a:t>‹#›</a:t>
            </a:fld>
            <a:endParaRPr lang="en-US" altLang="en-US"/>
          </a:p>
        </p:txBody>
      </p:sp>
    </p:spTree>
    <p:extLst>
      <p:ext uri="{BB962C8B-B14F-4D97-AF65-F5344CB8AC3E}">
        <p14:creationId xmlns:p14="http://schemas.microsoft.com/office/powerpoint/2010/main" val="3284072221"/>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6979548"/>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477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9525971"/>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8504717"/>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571501"/>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73050"/>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5306422"/>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2971592"/>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346718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9698" y="274642"/>
            <a:ext cx="677108"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556680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9598058"/>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4170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image" Target="../media/image1.png"/><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theme" Target="../theme/theme10.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image" Target="../media/image2.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3.jpeg"/><Relationship Id="rId2" Type="http://schemas.openxmlformats.org/officeDocument/2006/relationships/slideLayout" Target="../slideLayouts/slideLayout58.xml"/><Relationship Id="rId16" Type="http://schemas.openxmlformats.org/officeDocument/2006/relationships/theme" Target="../theme/theme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image" Target="../media/image2.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image" Target="../media/image3.jpeg"/><Relationship Id="rId2" Type="http://schemas.openxmlformats.org/officeDocument/2006/relationships/slideLayout" Target="../slideLayouts/slideLayout73.xml"/><Relationship Id="rId16" Type="http://schemas.openxmlformats.org/officeDocument/2006/relationships/theme" Target="../theme/theme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image" Target="../media/image2.png"/><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image" Target="../media/image3.jpeg"/><Relationship Id="rId2" Type="http://schemas.openxmlformats.org/officeDocument/2006/relationships/slideLayout" Target="../slideLayouts/slideLayout88.xml"/><Relationship Id="rId16" Type="http://schemas.openxmlformats.org/officeDocument/2006/relationships/theme" Target="../theme/theme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image" Target="../media/image2.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image" Target="../media/image3.jpeg"/><Relationship Id="rId2" Type="http://schemas.openxmlformats.org/officeDocument/2006/relationships/slideLayout" Target="../slideLayouts/slideLayout103.xml"/><Relationship Id="rId16" Type="http://schemas.openxmlformats.org/officeDocument/2006/relationships/theme" Target="../theme/theme9.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a:extLst>
              <a:ext uri="{FF2B5EF4-FFF2-40B4-BE49-F238E27FC236}">
                <a16:creationId xmlns:a16="http://schemas.microsoft.com/office/drawing/2014/main" id="{0597121F-A388-ED4A-AE81-21673B58E69E}"/>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1027">
            <a:extLst>
              <a:ext uri="{FF2B5EF4-FFF2-40B4-BE49-F238E27FC236}">
                <a16:creationId xmlns:a16="http://schemas.microsoft.com/office/drawing/2014/main" id="{00EB7EAE-DB9A-C346-8B8F-D7F73B5EE7A1}"/>
              </a:ext>
            </a:extLst>
          </p:cNvPr>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64CBBA23-D74E-7848-8CB6-898189154BA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2C8CB6DF-A4CD-244F-9B34-93C3F148FC63}"/>
              </a:ext>
            </a:extLst>
          </p:cNvPr>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panose="02020404030301010803" pitchFamily="18" charset="0"/>
                <a:cs typeface="Arial" panose="020B0604020202020204" pitchFamily="34" charset="0"/>
              </a:defRPr>
            </a:lvl1pPr>
          </a:lstStyle>
          <a:p>
            <a:fld id="{71CC4780-0F08-994D-92C3-AB2E96486C45}" type="slidenum">
              <a:rPr lang="en-US" altLang="en-US"/>
              <a:pPr/>
              <a:t>‹#›</a:t>
            </a:fld>
            <a:endParaRPr lang="en-US" altLang="en-US"/>
          </a:p>
        </p:txBody>
      </p:sp>
      <p:sp>
        <p:nvSpPr>
          <p:cNvPr id="1030" name="Line 1032">
            <a:extLst>
              <a:ext uri="{FF2B5EF4-FFF2-40B4-BE49-F238E27FC236}">
                <a16:creationId xmlns:a16="http://schemas.microsoft.com/office/drawing/2014/main" id="{0DD43B60-5D8C-3743-8DE9-3FD7EE241DD7}"/>
              </a:ext>
            </a:extLst>
          </p:cNvPr>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033">
            <a:extLst>
              <a:ext uri="{FF2B5EF4-FFF2-40B4-BE49-F238E27FC236}">
                <a16:creationId xmlns:a16="http://schemas.microsoft.com/office/drawing/2014/main" id="{8FEB27C4-60A2-934C-B9C7-0397062444FF}"/>
              </a:ext>
            </a:extLst>
          </p:cNvPr>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65" r:id="rId1"/>
    <p:sldLayoutId id="2147485321" r:id="rId2"/>
    <p:sldLayoutId id="2147485322" r:id="rId3"/>
    <p:sldLayoutId id="2147485323" r:id="rId4"/>
    <p:sldLayoutId id="2147485324" r:id="rId5"/>
    <p:sldLayoutId id="2147485325" r:id="rId6"/>
    <p:sldLayoutId id="2147485326" r:id="rId7"/>
    <p:sldLayoutId id="2147485327" r:id="rId8"/>
    <p:sldLayoutId id="2147485328" r:id="rId9"/>
    <p:sldLayoutId id="2147485329" r:id="rId10"/>
    <p:sldLayoutId id="2147485330" r:id="rId11"/>
    <p:sldLayoutId id="2147485331"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dirty="0"/>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565187708"/>
      </p:ext>
    </p:extLst>
  </p:cSld>
  <p:clrMap bg1="lt1" tx1="dk1" bg2="lt2" tx2="dk2" accent1="accent1" accent2="accent2" accent3="accent3" accent4="accent4" accent5="accent5" accent6="accent6" hlink="hlink" folHlink="folHlink"/>
  <p:sldLayoutIdLst>
    <p:sldLayoutId id="2147485728" r:id="rId1"/>
    <p:sldLayoutId id="2147485729" r:id="rId2"/>
    <p:sldLayoutId id="2147485730" r:id="rId3"/>
    <p:sldLayoutId id="2147485731" r:id="rId4"/>
    <p:sldLayoutId id="2147485732" r:id="rId5"/>
    <p:sldLayoutId id="2147485733" r:id="rId6"/>
    <p:sldLayoutId id="2147485734" r:id="rId7"/>
    <p:sldLayoutId id="2147485735" r:id="rId8"/>
    <p:sldLayoutId id="2147485736" r:id="rId9"/>
    <p:sldLayoutId id="2147485737" r:id="rId10"/>
    <p:sldLayoutId id="2147485738"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56424E8C-04E5-394F-A8F0-2D7CC183BFCE}"/>
              </a:ext>
            </a:extLst>
          </p:cNvPr>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4339" name="Rectangle 1027">
            <a:extLst>
              <a:ext uri="{FF2B5EF4-FFF2-40B4-BE49-F238E27FC236}">
                <a16:creationId xmlns:a16="http://schemas.microsoft.com/office/drawing/2014/main" id="{7BA158A9-7C0F-284E-92E4-A8E25AD81FB0}"/>
              </a:ext>
            </a:extLst>
          </p:cNvPr>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727C113B-C294-1148-94DD-CD4C432A470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8FEDBB7A-60C9-6449-AFFF-856449AE7BC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panose="02020404030301010803" pitchFamily="18" charset="0"/>
              </a:defRPr>
            </a:lvl1pPr>
          </a:lstStyle>
          <a:p>
            <a:fld id="{FCAC336C-F05C-AB4D-B2FC-B53117BE095C}" type="slidenum">
              <a:rPr lang="en-US" altLang="en-US"/>
              <a:pPr/>
              <a:t>‹#›</a:t>
            </a:fld>
            <a:endParaRPr lang="en-US" altLang="en-US"/>
          </a:p>
        </p:txBody>
      </p:sp>
      <p:sp>
        <p:nvSpPr>
          <p:cNvPr id="14342" name="Line 1032">
            <a:extLst>
              <a:ext uri="{FF2B5EF4-FFF2-40B4-BE49-F238E27FC236}">
                <a16:creationId xmlns:a16="http://schemas.microsoft.com/office/drawing/2014/main" id="{B25DDE8C-EA48-BC4A-8A6C-7422FB645AA7}"/>
              </a:ext>
            </a:extLst>
          </p:cNvPr>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033">
            <a:extLst>
              <a:ext uri="{FF2B5EF4-FFF2-40B4-BE49-F238E27FC236}">
                <a16:creationId xmlns:a16="http://schemas.microsoft.com/office/drawing/2014/main" id="{9C6630BB-89D0-8848-9106-E4765243896B}"/>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66" r:id="rId1"/>
    <p:sldLayoutId id="2147485367" r:id="rId2"/>
    <p:sldLayoutId id="2147485368" r:id="rId3"/>
    <p:sldLayoutId id="2147485369" r:id="rId4"/>
    <p:sldLayoutId id="2147485370" r:id="rId5"/>
    <p:sldLayoutId id="2147485371" r:id="rId6"/>
    <p:sldLayoutId id="2147485372" r:id="rId7"/>
    <p:sldLayoutId id="2147485373" r:id="rId8"/>
    <p:sldLayoutId id="2147485374" r:id="rId9"/>
    <p:sldLayoutId id="2147485375" r:id="rId10"/>
    <p:sldLayoutId id="2147485376"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C1431EBF-1519-AF4E-ADCB-B3FFB7E98C47}"/>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6627" name="Rectangle 1027">
            <a:extLst>
              <a:ext uri="{FF2B5EF4-FFF2-40B4-BE49-F238E27FC236}">
                <a16:creationId xmlns:a16="http://schemas.microsoft.com/office/drawing/2014/main" id="{5275FEF9-4BF2-774F-B925-D8D22F7E1521}"/>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1E710E6A-5FAF-3547-909C-489C0DF41B3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0B85705B-4319-D44D-9E64-DAB59C8A8811}"/>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panose="02020404030301010803" pitchFamily="18" charset="0"/>
              </a:defRPr>
            </a:lvl1pPr>
          </a:lstStyle>
          <a:p>
            <a:fld id="{D9FF31DC-A2CC-7847-9743-6E4466958FC0}" type="slidenum">
              <a:rPr lang="en-US" altLang="en-US"/>
              <a:pPr/>
              <a:t>‹#›</a:t>
            </a:fld>
            <a:endParaRPr lang="en-US" altLang="en-US"/>
          </a:p>
        </p:txBody>
      </p:sp>
      <p:sp>
        <p:nvSpPr>
          <p:cNvPr id="26630" name="Line 1032">
            <a:extLst>
              <a:ext uri="{FF2B5EF4-FFF2-40B4-BE49-F238E27FC236}">
                <a16:creationId xmlns:a16="http://schemas.microsoft.com/office/drawing/2014/main" id="{726BDC3D-F0E6-8D44-A7D2-FA4FA25284AA}"/>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1033">
            <a:extLst>
              <a:ext uri="{FF2B5EF4-FFF2-40B4-BE49-F238E27FC236}">
                <a16:creationId xmlns:a16="http://schemas.microsoft.com/office/drawing/2014/main" id="{5F33EA8A-55AC-1E4D-961E-389E771A702E}"/>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6632" name="Picture 7" descr="safari.png">
            <a:extLst>
              <a:ext uri="{FF2B5EF4-FFF2-40B4-BE49-F238E27FC236}">
                <a16:creationId xmlns:a16="http://schemas.microsoft.com/office/drawing/2014/main" id="{DCE96DF0-6636-D043-B999-7163E9AF3BE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77" r:id="rId1"/>
    <p:sldLayoutId id="2147485378" r:id="rId2"/>
    <p:sldLayoutId id="2147485379" r:id="rId3"/>
    <p:sldLayoutId id="2147485380" r:id="rId4"/>
    <p:sldLayoutId id="2147485381" r:id="rId5"/>
    <p:sldLayoutId id="2147485382" r:id="rId6"/>
    <p:sldLayoutId id="2147485383" r:id="rId7"/>
    <p:sldLayoutId id="2147485384" r:id="rId8"/>
    <p:sldLayoutId id="2147485385" r:id="rId9"/>
    <p:sldLayoutId id="2147485386" r:id="rId10"/>
    <p:sldLayoutId id="2147485387"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FD68FF1E-2F8E-154C-8507-6FE47241F055}"/>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78851" name="Rectangle 1027">
            <a:extLst>
              <a:ext uri="{FF2B5EF4-FFF2-40B4-BE49-F238E27FC236}">
                <a16:creationId xmlns:a16="http://schemas.microsoft.com/office/drawing/2014/main" id="{DC0465F8-709A-4644-B5CC-F4789ACDF3D4}"/>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A86275BE-EDAA-D741-BCB8-499952FF734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Garamond" pitchFamily="18" charset="0"/>
              </a:defRPr>
            </a:lvl1pPr>
          </a:lstStyle>
          <a:p>
            <a:pPr>
              <a:defRPr/>
            </a:pPr>
            <a:endParaRPr lang="en-US" altLang="en-US"/>
          </a:p>
        </p:txBody>
      </p:sp>
      <p:sp>
        <p:nvSpPr>
          <p:cNvPr id="100358" name="Rectangle 1030">
            <a:extLst>
              <a:ext uri="{FF2B5EF4-FFF2-40B4-BE49-F238E27FC236}">
                <a16:creationId xmlns:a16="http://schemas.microsoft.com/office/drawing/2014/main" id="{F0EFDDA1-A506-734F-93A4-C095FE25E032}"/>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latin typeface="Garamond" pitchFamily="18" charset="0"/>
              </a:defRPr>
            </a:lvl1pPr>
          </a:lstStyle>
          <a:p>
            <a:pPr>
              <a:defRPr/>
            </a:pPr>
            <a:fld id="{DAE8F94B-B49C-8B49-B96C-AAD7CE0541C1}" type="slidenum">
              <a:rPr lang="en-US" altLang="en-US"/>
              <a:pPr>
                <a:defRPr/>
              </a:pPr>
              <a:t>‹#›</a:t>
            </a:fld>
            <a:endParaRPr lang="en-US" altLang="en-US"/>
          </a:p>
        </p:txBody>
      </p:sp>
      <p:sp>
        <p:nvSpPr>
          <p:cNvPr id="78854" name="Line 1032">
            <a:extLst>
              <a:ext uri="{FF2B5EF4-FFF2-40B4-BE49-F238E27FC236}">
                <a16:creationId xmlns:a16="http://schemas.microsoft.com/office/drawing/2014/main" id="{8FB1D41D-9A94-3D4A-9491-2810C7E9D912}"/>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5" name="Line 1033">
            <a:extLst>
              <a:ext uri="{FF2B5EF4-FFF2-40B4-BE49-F238E27FC236}">
                <a16:creationId xmlns:a16="http://schemas.microsoft.com/office/drawing/2014/main" id="{D57FB91E-89C9-DD48-8029-859BF7DE6B38}"/>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8856" name="Picture 7" descr="safari.png">
            <a:extLst>
              <a:ext uri="{FF2B5EF4-FFF2-40B4-BE49-F238E27FC236}">
                <a16:creationId xmlns:a16="http://schemas.microsoft.com/office/drawing/2014/main" id="{33B8E53F-9507-4248-8B1F-AB9654E7D7E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290168"/>
      </p:ext>
    </p:extLst>
  </p:cSld>
  <p:clrMap bg1="lt1" tx1="dk1" bg2="lt2" tx2="dk2" accent1="accent1" accent2="accent2" accent3="accent3" accent4="accent4" accent5="accent5" accent6="accent6" hlink="hlink" folHlink="folHlink"/>
  <p:sldLayoutIdLst>
    <p:sldLayoutId id="2147485576" r:id="rId1"/>
    <p:sldLayoutId id="2147485577" r:id="rId2"/>
    <p:sldLayoutId id="2147485578" r:id="rId3"/>
    <p:sldLayoutId id="2147485579" r:id="rId4"/>
    <p:sldLayoutId id="2147485580" r:id="rId5"/>
    <p:sldLayoutId id="2147485581" r:id="rId6"/>
    <p:sldLayoutId id="2147485582" r:id="rId7"/>
    <p:sldLayoutId id="2147485583" r:id="rId8"/>
    <p:sldLayoutId id="2147485584" r:id="rId9"/>
    <p:sldLayoutId id="2147485585" r:id="rId10"/>
    <p:sldLayoutId id="2147485586"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3236074593"/>
      </p:ext>
    </p:extLst>
  </p:cSld>
  <p:clrMap bg1="lt1" tx1="dk1" bg2="lt2" tx2="dk2" accent1="accent1" accent2="accent2" accent3="accent3" accent4="accent4" accent5="accent5" accent6="accent6" hlink="hlink" folHlink="folHlink"/>
  <p:sldLayoutIdLst>
    <p:sldLayoutId id="2147485626" r:id="rId1"/>
    <p:sldLayoutId id="2147485627" r:id="rId2"/>
    <p:sldLayoutId id="2147485628" r:id="rId3"/>
    <p:sldLayoutId id="2147485629" r:id="rId4"/>
    <p:sldLayoutId id="2147485630" r:id="rId5"/>
    <p:sldLayoutId id="2147485631" r:id="rId6"/>
    <p:sldLayoutId id="2147485632" r:id="rId7"/>
    <p:sldLayoutId id="2147485633" r:id="rId8"/>
    <p:sldLayoutId id="2147485634" r:id="rId9"/>
    <p:sldLayoutId id="2147485635" r:id="rId10"/>
    <p:sldLayoutId id="2147485636"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xfrm>
            <a:off x="457200" y="274638"/>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56675"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56676" name="Text Box 4"/>
          <p:cNvSpPr txBox="1">
            <a:spLocks noChangeArrowheads="1"/>
          </p:cNvSpPr>
          <p:nvPr/>
        </p:nvSpPr>
        <p:spPr bwMode="auto">
          <a:xfrm>
            <a:off x="457200" y="6477000"/>
            <a:ext cx="2057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50000"/>
              </a:spcBef>
              <a:spcAft>
                <a:spcPct val="0"/>
              </a:spcAft>
            </a:pPr>
            <a:r>
              <a:rPr lang="en-US" altLang="en-US" sz="800">
                <a:solidFill>
                  <a:srgbClr val="FFFFFF"/>
                </a:solidFill>
              </a:rPr>
              <a:t>© NVIDIA Corporation 2007</a:t>
            </a:r>
          </a:p>
        </p:txBody>
      </p:sp>
    </p:spTree>
    <p:extLst>
      <p:ext uri="{BB962C8B-B14F-4D97-AF65-F5344CB8AC3E}">
        <p14:creationId xmlns:p14="http://schemas.microsoft.com/office/powerpoint/2010/main" val="2611558726"/>
      </p:ext>
    </p:extLst>
  </p:cSld>
  <p:clrMap bg1="dk2" tx1="lt1" bg2="dk1" tx2="lt2" accent1="accent1" accent2="accent2" accent3="accent3" accent4="accent4" accent5="accent5" accent6="accent6" hlink="hlink" folHlink="folHlink"/>
  <p:sldLayoutIdLst>
    <p:sldLayoutId id="2147485664" r:id="rId1"/>
    <p:sldLayoutId id="2147485665" r:id="rId2"/>
    <p:sldLayoutId id="2147485666" r:id="rId3"/>
    <p:sldLayoutId id="2147485667" r:id="rId4"/>
    <p:sldLayoutId id="2147485668" r:id="rId5"/>
    <p:sldLayoutId id="2147485669" r:id="rId6"/>
    <p:sldLayoutId id="2147485670" r:id="rId7"/>
    <p:sldLayoutId id="2147485671" r:id="rId8"/>
    <p:sldLayoutId id="2147485672" r:id="rId9"/>
    <p:sldLayoutId id="2147485673" r:id="rId10"/>
    <p:sldLayoutId id="2147485674" r:id="rId11"/>
    <p:sldLayoutId id="2147485675" r:id="rId12"/>
    <p:sldLayoutId id="2147485676" r:id="rId13"/>
    <p:sldLayoutId id="2147485677" r:id="rId14"/>
    <p:sldLayoutId id="2147485678" r:id="rId15"/>
  </p:sldLayoutIdLst>
  <p:transition/>
  <p:txStyles>
    <p:titleStyle>
      <a:lvl1pPr algn="l" rtl="0" eaLnBrk="0" fontAlgn="base" hangingPunct="0">
        <a:spcBef>
          <a:spcPct val="0"/>
        </a:spcBef>
        <a:spcAft>
          <a:spcPct val="0"/>
        </a:spcAft>
        <a:defRPr sz="3200" b="1">
          <a:solidFill>
            <a:srgbClr val="73B900"/>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2pPr>
      <a:lvl3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3pPr>
      <a:lvl4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4pPr>
      <a:lvl5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5pPr>
      <a:lvl6pPr marL="457200" algn="l" rtl="0" fontAlgn="base">
        <a:spcBef>
          <a:spcPct val="0"/>
        </a:spcBef>
        <a:spcAft>
          <a:spcPct val="0"/>
        </a:spcAft>
        <a:defRPr sz="3200" b="1">
          <a:solidFill>
            <a:srgbClr val="73B900"/>
          </a:solidFill>
          <a:latin typeface="Arial" charset="0"/>
        </a:defRPr>
      </a:lvl6pPr>
      <a:lvl7pPr marL="914400" algn="l" rtl="0" fontAlgn="base">
        <a:spcBef>
          <a:spcPct val="0"/>
        </a:spcBef>
        <a:spcAft>
          <a:spcPct val="0"/>
        </a:spcAft>
        <a:defRPr sz="3200" b="1">
          <a:solidFill>
            <a:srgbClr val="73B900"/>
          </a:solidFill>
          <a:latin typeface="Arial" charset="0"/>
        </a:defRPr>
      </a:lvl7pPr>
      <a:lvl8pPr marL="1371600" algn="l" rtl="0" fontAlgn="base">
        <a:spcBef>
          <a:spcPct val="0"/>
        </a:spcBef>
        <a:spcAft>
          <a:spcPct val="0"/>
        </a:spcAft>
        <a:defRPr sz="3200" b="1">
          <a:solidFill>
            <a:srgbClr val="73B900"/>
          </a:solidFill>
          <a:latin typeface="Arial" charset="0"/>
        </a:defRPr>
      </a:lvl8pPr>
      <a:lvl9pPr marL="1828800" algn="l" rtl="0" fontAlgn="base">
        <a:spcBef>
          <a:spcPct val="0"/>
        </a:spcBef>
        <a:spcAft>
          <a:spcPct val="0"/>
        </a:spcAft>
        <a:defRPr sz="3200" b="1">
          <a:solidFill>
            <a:srgbClr val="73B900"/>
          </a:solidFill>
          <a:latin typeface="Arial" charset="0"/>
        </a:defRPr>
      </a:lvl9pPr>
    </p:titleStyle>
    <p:bodyStyle>
      <a:lvl1pPr marL="457200" indent="-457200" algn="l" rtl="0" eaLnBrk="0" fontAlgn="base" hangingPunct="0">
        <a:spcBef>
          <a:spcPct val="20000"/>
        </a:spcBef>
        <a:spcAft>
          <a:spcPct val="0"/>
        </a:spcAft>
        <a:buSzPct val="180000"/>
        <a:buBlip>
          <a:blip r:embed="rId18"/>
        </a:buBlip>
        <a:defRPr sz="2400" b="1">
          <a:solidFill>
            <a:schemeClr val="tx1"/>
          </a:solidFill>
          <a:latin typeface="+mn-lt"/>
          <a:ea typeface="ＭＳ Ｐゴシック" pitchFamily="-110" charset="-128"/>
          <a:cs typeface="ＭＳ Ｐゴシック" pitchFamily="-110" charset="-128"/>
        </a:defRPr>
      </a:lvl1pPr>
      <a:lvl2pPr marL="974725" indent="-403225" algn="l" rtl="0" eaLnBrk="0" fontAlgn="base" hangingPunct="0">
        <a:spcBef>
          <a:spcPct val="20000"/>
        </a:spcBef>
        <a:spcAft>
          <a:spcPct val="0"/>
        </a:spcAft>
        <a:buSzPct val="180000"/>
        <a:buBlip>
          <a:blip r:embed="rId18"/>
        </a:buBlip>
        <a:defRPr sz="2000" b="1">
          <a:solidFill>
            <a:schemeClr val="tx1"/>
          </a:solidFill>
          <a:latin typeface="+mn-lt"/>
          <a:ea typeface="ＭＳ Ｐゴシック" pitchFamily="-110" charset="-128"/>
          <a:cs typeface="ＭＳ Ｐゴシック"/>
        </a:defRPr>
      </a:lvl2pPr>
      <a:lvl3pPr marL="1431925" indent="-342900" algn="l" rtl="0" eaLnBrk="0" fontAlgn="base" hangingPunct="0">
        <a:spcBef>
          <a:spcPct val="20000"/>
        </a:spcBef>
        <a:spcAft>
          <a:spcPct val="0"/>
        </a:spcAft>
        <a:buSzPct val="180000"/>
        <a:buBlip>
          <a:blip r:embed="rId18"/>
        </a:buBlip>
        <a:defRPr b="1">
          <a:solidFill>
            <a:schemeClr val="tx1"/>
          </a:solidFill>
          <a:latin typeface="+mn-lt"/>
          <a:ea typeface="ＭＳ Ｐゴシック" pitchFamily="-110" charset="-128"/>
          <a:cs typeface="ＭＳ Ｐゴシック"/>
        </a:defRPr>
      </a:lvl3pPr>
      <a:lvl4pPr marL="17748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4pPr>
      <a:lvl5pPr marL="21177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5pPr>
      <a:lvl6pPr marL="2574925" indent="-228600" algn="l" rtl="0" fontAlgn="base">
        <a:spcBef>
          <a:spcPct val="20000"/>
        </a:spcBef>
        <a:spcAft>
          <a:spcPct val="0"/>
        </a:spcAft>
        <a:buChar char="»"/>
        <a:defRPr sz="2000">
          <a:solidFill>
            <a:schemeClr val="bg1"/>
          </a:solidFill>
          <a:latin typeface="+mn-lt"/>
        </a:defRPr>
      </a:lvl6pPr>
      <a:lvl7pPr marL="3032125" indent="-228600" algn="l" rtl="0" fontAlgn="base">
        <a:spcBef>
          <a:spcPct val="20000"/>
        </a:spcBef>
        <a:spcAft>
          <a:spcPct val="0"/>
        </a:spcAft>
        <a:buChar char="»"/>
        <a:defRPr sz="2000">
          <a:solidFill>
            <a:schemeClr val="bg1"/>
          </a:solidFill>
          <a:latin typeface="+mn-lt"/>
        </a:defRPr>
      </a:lvl7pPr>
      <a:lvl8pPr marL="3489325" indent="-228600" algn="l" rtl="0" fontAlgn="base">
        <a:spcBef>
          <a:spcPct val="20000"/>
        </a:spcBef>
        <a:spcAft>
          <a:spcPct val="0"/>
        </a:spcAft>
        <a:buChar char="»"/>
        <a:defRPr sz="2000">
          <a:solidFill>
            <a:schemeClr val="bg1"/>
          </a:solidFill>
          <a:latin typeface="+mn-lt"/>
        </a:defRPr>
      </a:lvl8pPr>
      <a:lvl9pPr marL="3946525"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xfrm>
            <a:off x="457200" y="274638"/>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57699"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57700" name="Text Box 4"/>
          <p:cNvSpPr txBox="1">
            <a:spLocks noChangeArrowheads="1"/>
          </p:cNvSpPr>
          <p:nvPr/>
        </p:nvSpPr>
        <p:spPr bwMode="auto">
          <a:xfrm>
            <a:off x="457200" y="6477000"/>
            <a:ext cx="2057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50000"/>
              </a:spcBef>
              <a:spcAft>
                <a:spcPct val="0"/>
              </a:spcAft>
            </a:pPr>
            <a:r>
              <a:rPr lang="en-US" altLang="en-US" sz="800">
                <a:solidFill>
                  <a:srgbClr val="FFFFFF"/>
                </a:solidFill>
              </a:rPr>
              <a:t>© NVIDIA Corporation 2007</a:t>
            </a:r>
          </a:p>
        </p:txBody>
      </p:sp>
    </p:spTree>
    <p:extLst>
      <p:ext uri="{BB962C8B-B14F-4D97-AF65-F5344CB8AC3E}">
        <p14:creationId xmlns:p14="http://schemas.microsoft.com/office/powerpoint/2010/main" val="344309614"/>
      </p:ext>
    </p:extLst>
  </p:cSld>
  <p:clrMap bg1="dk2" tx1="lt1" bg2="dk1" tx2="lt2" accent1="accent1" accent2="accent2" accent3="accent3" accent4="accent4" accent5="accent5" accent6="accent6" hlink="hlink" folHlink="folHlink"/>
  <p:sldLayoutIdLst>
    <p:sldLayoutId id="2147485680" r:id="rId1"/>
    <p:sldLayoutId id="2147485681" r:id="rId2"/>
    <p:sldLayoutId id="2147485682" r:id="rId3"/>
    <p:sldLayoutId id="2147485683" r:id="rId4"/>
    <p:sldLayoutId id="2147485684" r:id="rId5"/>
    <p:sldLayoutId id="2147485685" r:id="rId6"/>
    <p:sldLayoutId id="2147485686" r:id="rId7"/>
    <p:sldLayoutId id="2147485687" r:id="rId8"/>
    <p:sldLayoutId id="2147485688" r:id="rId9"/>
    <p:sldLayoutId id="2147485689" r:id="rId10"/>
    <p:sldLayoutId id="2147485690" r:id="rId11"/>
    <p:sldLayoutId id="2147485691" r:id="rId12"/>
    <p:sldLayoutId id="2147485692" r:id="rId13"/>
    <p:sldLayoutId id="2147485693" r:id="rId14"/>
    <p:sldLayoutId id="2147485694" r:id="rId15"/>
  </p:sldLayoutIdLst>
  <p:transition/>
  <p:txStyles>
    <p:titleStyle>
      <a:lvl1pPr algn="l" rtl="0" eaLnBrk="0" fontAlgn="base" hangingPunct="0">
        <a:spcBef>
          <a:spcPct val="0"/>
        </a:spcBef>
        <a:spcAft>
          <a:spcPct val="0"/>
        </a:spcAft>
        <a:defRPr sz="3200" b="1">
          <a:solidFill>
            <a:srgbClr val="73B900"/>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2pPr>
      <a:lvl3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3pPr>
      <a:lvl4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4pPr>
      <a:lvl5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5pPr>
      <a:lvl6pPr marL="457200" algn="l" rtl="0" fontAlgn="base">
        <a:spcBef>
          <a:spcPct val="0"/>
        </a:spcBef>
        <a:spcAft>
          <a:spcPct val="0"/>
        </a:spcAft>
        <a:defRPr sz="3200" b="1">
          <a:solidFill>
            <a:srgbClr val="73B900"/>
          </a:solidFill>
          <a:latin typeface="Arial" charset="0"/>
        </a:defRPr>
      </a:lvl6pPr>
      <a:lvl7pPr marL="914400" algn="l" rtl="0" fontAlgn="base">
        <a:spcBef>
          <a:spcPct val="0"/>
        </a:spcBef>
        <a:spcAft>
          <a:spcPct val="0"/>
        </a:spcAft>
        <a:defRPr sz="3200" b="1">
          <a:solidFill>
            <a:srgbClr val="73B900"/>
          </a:solidFill>
          <a:latin typeface="Arial" charset="0"/>
        </a:defRPr>
      </a:lvl7pPr>
      <a:lvl8pPr marL="1371600" algn="l" rtl="0" fontAlgn="base">
        <a:spcBef>
          <a:spcPct val="0"/>
        </a:spcBef>
        <a:spcAft>
          <a:spcPct val="0"/>
        </a:spcAft>
        <a:defRPr sz="3200" b="1">
          <a:solidFill>
            <a:srgbClr val="73B900"/>
          </a:solidFill>
          <a:latin typeface="Arial" charset="0"/>
        </a:defRPr>
      </a:lvl8pPr>
      <a:lvl9pPr marL="1828800" algn="l" rtl="0" fontAlgn="base">
        <a:spcBef>
          <a:spcPct val="0"/>
        </a:spcBef>
        <a:spcAft>
          <a:spcPct val="0"/>
        </a:spcAft>
        <a:defRPr sz="3200" b="1">
          <a:solidFill>
            <a:srgbClr val="73B900"/>
          </a:solidFill>
          <a:latin typeface="Arial" charset="0"/>
        </a:defRPr>
      </a:lvl9pPr>
    </p:titleStyle>
    <p:bodyStyle>
      <a:lvl1pPr marL="457200" indent="-457200" algn="l" rtl="0" eaLnBrk="0" fontAlgn="base" hangingPunct="0">
        <a:spcBef>
          <a:spcPct val="20000"/>
        </a:spcBef>
        <a:spcAft>
          <a:spcPct val="0"/>
        </a:spcAft>
        <a:buSzPct val="180000"/>
        <a:buBlip>
          <a:blip r:embed="rId18"/>
        </a:buBlip>
        <a:defRPr sz="2400" b="1">
          <a:solidFill>
            <a:schemeClr val="tx1"/>
          </a:solidFill>
          <a:latin typeface="+mn-lt"/>
          <a:ea typeface="ＭＳ Ｐゴシック" pitchFamily="-110" charset="-128"/>
          <a:cs typeface="ＭＳ Ｐゴシック" pitchFamily="-110" charset="-128"/>
        </a:defRPr>
      </a:lvl1pPr>
      <a:lvl2pPr marL="974725" indent="-403225" algn="l" rtl="0" eaLnBrk="0" fontAlgn="base" hangingPunct="0">
        <a:spcBef>
          <a:spcPct val="20000"/>
        </a:spcBef>
        <a:spcAft>
          <a:spcPct val="0"/>
        </a:spcAft>
        <a:buSzPct val="180000"/>
        <a:buBlip>
          <a:blip r:embed="rId18"/>
        </a:buBlip>
        <a:defRPr sz="2000" b="1">
          <a:solidFill>
            <a:schemeClr val="tx1"/>
          </a:solidFill>
          <a:latin typeface="+mn-lt"/>
          <a:ea typeface="ＭＳ Ｐゴシック" pitchFamily="-110" charset="-128"/>
          <a:cs typeface="ＭＳ Ｐゴシック"/>
        </a:defRPr>
      </a:lvl2pPr>
      <a:lvl3pPr marL="1431925" indent="-342900" algn="l" rtl="0" eaLnBrk="0" fontAlgn="base" hangingPunct="0">
        <a:spcBef>
          <a:spcPct val="20000"/>
        </a:spcBef>
        <a:spcAft>
          <a:spcPct val="0"/>
        </a:spcAft>
        <a:buSzPct val="180000"/>
        <a:buBlip>
          <a:blip r:embed="rId18"/>
        </a:buBlip>
        <a:defRPr b="1">
          <a:solidFill>
            <a:schemeClr val="tx1"/>
          </a:solidFill>
          <a:latin typeface="+mn-lt"/>
          <a:ea typeface="ＭＳ Ｐゴシック" pitchFamily="-110" charset="-128"/>
          <a:cs typeface="ＭＳ Ｐゴシック"/>
        </a:defRPr>
      </a:lvl3pPr>
      <a:lvl4pPr marL="17748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4pPr>
      <a:lvl5pPr marL="21177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5pPr>
      <a:lvl6pPr marL="2574925" indent="-228600" algn="l" rtl="0" fontAlgn="base">
        <a:spcBef>
          <a:spcPct val="20000"/>
        </a:spcBef>
        <a:spcAft>
          <a:spcPct val="0"/>
        </a:spcAft>
        <a:buChar char="»"/>
        <a:defRPr sz="2000">
          <a:solidFill>
            <a:schemeClr val="bg1"/>
          </a:solidFill>
          <a:latin typeface="+mn-lt"/>
        </a:defRPr>
      </a:lvl6pPr>
      <a:lvl7pPr marL="3032125" indent="-228600" algn="l" rtl="0" fontAlgn="base">
        <a:spcBef>
          <a:spcPct val="20000"/>
        </a:spcBef>
        <a:spcAft>
          <a:spcPct val="0"/>
        </a:spcAft>
        <a:buChar char="»"/>
        <a:defRPr sz="2000">
          <a:solidFill>
            <a:schemeClr val="bg1"/>
          </a:solidFill>
          <a:latin typeface="+mn-lt"/>
        </a:defRPr>
      </a:lvl7pPr>
      <a:lvl8pPr marL="3489325" indent="-228600" algn="l" rtl="0" fontAlgn="base">
        <a:spcBef>
          <a:spcPct val="20000"/>
        </a:spcBef>
        <a:spcAft>
          <a:spcPct val="0"/>
        </a:spcAft>
        <a:buChar char="»"/>
        <a:defRPr sz="2000">
          <a:solidFill>
            <a:schemeClr val="bg1"/>
          </a:solidFill>
          <a:latin typeface="+mn-lt"/>
        </a:defRPr>
      </a:lvl8pPr>
      <a:lvl9pPr marL="3946525"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bwMode="auto">
          <a:xfrm>
            <a:off x="457200" y="274638"/>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58723"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58724" name="Text Box 4"/>
          <p:cNvSpPr txBox="1">
            <a:spLocks noChangeArrowheads="1"/>
          </p:cNvSpPr>
          <p:nvPr/>
        </p:nvSpPr>
        <p:spPr bwMode="auto">
          <a:xfrm>
            <a:off x="457200" y="6477000"/>
            <a:ext cx="2057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50000"/>
              </a:spcBef>
              <a:spcAft>
                <a:spcPct val="0"/>
              </a:spcAft>
            </a:pPr>
            <a:r>
              <a:rPr lang="en-US" altLang="en-US" sz="800">
                <a:solidFill>
                  <a:srgbClr val="FFFFFF"/>
                </a:solidFill>
              </a:rPr>
              <a:t>© NVIDIA Corporation 2007</a:t>
            </a:r>
          </a:p>
        </p:txBody>
      </p:sp>
    </p:spTree>
    <p:extLst>
      <p:ext uri="{BB962C8B-B14F-4D97-AF65-F5344CB8AC3E}">
        <p14:creationId xmlns:p14="http://schemas.microsoft.com/office/powerpoint/2010/main" val="4069171003"/>
      </p:ext>
    </p:extLst>
  </p:cSld>
  <p:clrMap bg1="dk2" tx1="lt1" bg2="dk1" tx2="lt2" accent1="accent1" accent2="accent2" accent3="accent3" accent4="accent4" accent5="accent5" accent6="accent6" hlink="hlink" folHlink="folHlink"/>
  <p:sldLayoutIdLst>
    <p:sldLayoutId id="2147485696" r:id="rId1"/>
    <p:sldLayoutId id="2147485697" r:id="rId2"/>
    <p:sldLayoutId id="2147485698" r:id="rId3"/>
    <p:sldLayoutId id="2147485699" r:id="rId4"/>
    <p:sldLayoutId id="2147485700" r:id="rId5"/>
    <p:sldLayoutId id="2147485701" r:id="rId6"/>
    <p:sldLayoutId id="2147485702" r:id="rId7"/>
    <p:sldLayoutId id="2147485703" r:id="rId8"/>
    <p:sldLayoutId id="2147485704" r:id="rId9"/>
    <p:sldLayoutId id="2147485705" r:id="rId10"/>
    <p:sldLayoutId id="2147485706" r:id="rId11"/>
    <p:sldLayoutId id="2147485707" r:id="rId12"/>
    <p:sldLayoutId id="2147485708" r:id="rId13"/>
    <p:sldLayoutId id="2147485709" r:id="rId14"/>
    <p:sldLayoutId id="2147485710" r:id="rId15"/>
  </p:sldLayoutIdLst>
  <p:transition/>
  <p:txStyles>
    <p:titleStyle>
      <a:lvl1pPr algn="l" rtl="0" eaLnBrk="0" fontAlgn="base" hangingPunct="0">
        <a:spcBef>
          <a:spcPct val="0"/>
        </a:spcBef>
        <a:spcAft>
          <a:spcPct val="0"/>
        </a:spcAft>
        <a:defRPr sz="3200" b="1">
          <a:solidFill>
            <a:srgbClr val="73B900"/>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2pPr>
      <a:lvl3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3pPr>
      <a:lvl4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4pPr>
      <a:lvl5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5pPr>
      <a:lvl6pPr marL="457200" algn="l" rtl="0" fontAlgn="base">
        <a:spcBef>
          <a:spcPct val="0"/>
        </a:spcBef>
        <a:spcAft>
          <a:spcPct val="0"/>
        </a:spcAft>
        <a:defRPr sz="3200" b="1">
          <a:solidFill>
            <a:srgbClr val="73B900"/>
          </a:solidFill>
          <a:latin typeface="Arial" charset="0"/>
        </a:defRPr>
      </a:lvl6pPr>
      <a:lvl7pPr marL="914400" algn="l" rtl="0" fontAlgn="base">
        <a:spcBef>
          <a:spcPct val="0"/>
        </a:spcBef>
        <a:spcAft>
          <a:spcPct val="0"/>
        </a:spcAft>
        <a:defRPr sz="3200" b="1">
          <a:solidFill>
            <a:srgbClr val="73B900"/>
          </a:solidFill>
          <a:latin typeface="Arial" charset="0"/>
        </a:defRPr>
      </a:lvl7pPr>
      <a:lvl8pPr marL="1371600" algn="l" rtl="0" fontAlgn="base">
        <a:spcBef>
          <a:spcPct val="0"/>
        </a:spcBef>
        <a:spcAft>
          <a:spcPct val="0"/>
        </a:spcAft>
        <a:defRPr sz="3200" b="1">
          <a:solidFill>
            <a:srgbClr val="73B900"/>
          </a:solidFill>
          <a:latin typeface="Arial" charset="0"/>
        </a:defRPr>
      </a:lvl8pPr>
      <a:lvl9pPr marL="1828800" algn="l" rtl="0" fontAlgn="base">
        <a:spcBef>
          <a:spcPct val="0"/>
        </a:spcBef>
        <a:spcAft>
          <a:spcPct val="0"/>
        </a:spcAft>
        <a:defRPr sz="3200" b="1">
          <a:solidFill>
            <a:srgbClr val="73B900"/>
          </a:solidFill>
          <a:latin typeface="Arial" charset="0"/>
        </a:defRPr>
      </a:lvl9pPr>
    </p:titleStyle>
    <p:bodyStyle>
      <a:lvl1pPr marL="457200" indent="-457200" algn="l" rtl="0" eaLnBrk="0" fontAlgn="base" hangingPunct="0">
        <a:spcBef>
          <a:spcPct val="20000"/>
        </a:spcBef>
        <a:spcAft>
          <a:spcPct val="0"/>
        </a:spcAft>
        <a:buSzPct val="180000"/>
        <a:buBlip>
          <a:blip r:embed="rId18"/>
        </a:buBlip>
        <a:defRPr sz="2400" b="1">
          <a:solidFill>
            <a:schemeClr val="tx1"/>
          </a:solidFill>
          <a:latin typeface="+mn-lt"/>
          <a:ea typeface="ＭＳ Ｐゴシック" pitchFamily="-110" charset="-128"/>
          <a:cs typeface="ＭＳ Ｐゴシック" pitchFamily="-110" charset="-128"/>
        </a:defRPr>
      </a:lvl1pPr>
      <a:lvl2pPr marL="974725" indent="-403225" algn="l" rtl="0" eaLnBrk="0" fontAlgn="base" hangingPunct="0">
        <a:spcBef>
          <a:spcPct val="20000"/>
        </a:spcBef>
        <a:spcAft>
          <a:spcPct val="0"/>
        </a:spcAft>
        <a:buSzPct val="180000"/>
        <a:buBlip>
          <a:blip r:embed="rId18"/>
        </a:buBlip>
        <a:defRPr sz="2000" b="1">
          <a:solidFill>
            <a:schemeClr val="tx1"/>
          </a:solidFill>
          <a:latin typeface="+mn-lt"/>
          <a:ea typeface="ＭＳ Ｐゴシック" pitchFamily="-110" charset="-128"/>
          <a:cs typeface="ＭＳ Ｐゴシック"/>
        </a:defRPr>
      </a:lvl2pPr>
      <a:lvl3pPr marL="1431925" indent="-342900" algn="l" rtl="0" eaLnBrk="0" fontAlgn="base" hangingPunct="0">
        <a:spcBef>
          <a:spcPct val="20000"/>
        </a:spcBef>
        <a:spcAft>
          <a:spcPct val="0"/>
        </a:spcAft>
        <a:buSzPct val="180000"/>
        <a:buBlip>
          <a:blip r:embed="rId18"/>
        </a:buBlip>
        <a:defRPr b="1">
          <a:solidFill>
            <a:schemeClr val="tx1"/>
          </a:solidFill>
          <a:latin typeface="+mn-lt"/>
          <a:ea typeface="ＭＳ Ｐゴシック" pitchFamily="-110" charset="-128"/>
          <a:cs typeface="ＭＳ Ｐゴシック"/>
        </a:defRPr>
      </a:lvl3pPr>
      <a:lvl4pPr marL="17748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4pPr>
      <a:lvl5pPr marL="21177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5pPr>
      <a:lvl6pPr marL="2574925" indent="-228600" algn="l" rtl="0" fontAlgn="base">
        <a:spcBef>
          <a:spcPct val="20000"/>
        </a:spcBef>
        <a:spcAft>
          <a:spcPct val="0"/>
        </a:spcAft>
        <a:buChar char="»"/>
        <a:defRPr sz="2000">
          <a:solidFill>
            <a:schemeClr val="bg1"/>
          </a:solidFill>
          <a:latin typeface="+mn-lt"/>
        </a:defRPr>
      </a:lvl6pPr>
      <a:lvl7pPr marL="3032125" indent="-228600" algn="l" rtl="0" fontAlgn="base">
        <a:spcBef>
          <a:spcPct val="20000"/>
        </a:spcBef>
        <a:spcAft>
          <a:spcPct val="0"/>
        </a:spcAft>
        <a:buChar char="»"/>
        <a:defRPr sz="2000">
          <a:solidFill>
            <a:schemeClr val="bg1"/>
          </a:solidFill>
          <a:latin typeface="+mn-lt"/>
        </a:defRPr>
      </a:lvl7pPr>
      <a:lvl8pPr marL="3489325" indent="-228600" algn="l" rtl="0" fontAlgn="base">
        <a:spcBef>
          <a:spcPct val="20000"/>
        </a:spcBef>
        <a:spcAft>
          <a:spcPct val="0"/>
        </a:spcAft>
        <a:buChar char="»"/>
        <a:defRPr sz="2000">
          <a:solidFill>
            <a:schemeClr val="bg1"/>
          </a:solidFill>
          <a:latin typeface="+mn-lt"/>
        </a:defRPr>
      </a:lvl8pPr>
      <a:lvl9pPr marL="3946525"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bwMode="auto">
          <a:xfrm>
            <a:off x="457200" y="274638"/>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59747"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59748" name="Text Box 4"/>
          <p:cNvSpPr txBox="1">
            <a:spLocks noChangeArrowheads="1"/>
          </p:cNvSpPr>
          <p:nvPr/>
        </p:nvSpPr>
        <p:spPr bwMode="auto">
          <a:xfrm>
            <a:off x="457200" y="6477000"/>
            <a:ext cx="2057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50000"/>
              </a:spcBef>
              <a:spcAft>
                <a:spcPct val="0"/>
              </a:spcAft>
            </a:pPr>
            <a:r>
              <a:rPr lang="en-US" altLang="en-US" sz="800">
                <a:solidFill>
                  <a:srgbClr val="FFFFFF"/>
                </a:solidFill>
              </a:rPr>
              <a:t>© NVIDIA Corporation 2007</a:t>
            </a:r>
          </a:p>
        </p:txBody>
      </p:sp>
    </p:spTree>
    <p:extLst>
      <p:ext uri="{BB962C8B-B14F-4D97-AF65-F5344CB8AC3E}">
        <p14:creationId xmlns:p14="http://schemas.microsoft.com/office/powerpoint/2010/main" val="409592935"/>
      </p:ext>
    </p:extLst>
  </p:cSld>
  <p:clrMap bg1="dk2" tx1="lt1" bg2="dk1" tx2="lt2" accent1="accent1" accent2="accent2" accent3="accent3" accent4="accent4" accent5="accent5" accent6="accent6" hlink="hlink" folHlink="folHlink"/>
  <p:sldLayoutIdLst>
    <p:sldLayoutId id="2147485712" r:id="rId1"/>
    <p:sldLayoutId id="2147485713" r:id="rId2"/>
    <p:sldLayoutId id="2147485714" r:id="rId3"/>
    <p:sldLayoutId id="2147485715" r:id="rId4"/>
    <p:sldLayoutId id="2147485716" r:id="rId5"/>
    <p:sldLayoutId id="2147485717" r:id="rId6"/>
    <p:sldLayoutId id="2147485718" r:id="rId7"/>
    <p:sldLayoutId id="2147485719" r:id="rId8"/>
    <p:sldLayoutId id="2147485720" r:id="rId9"/>
    <p:sldLayoutId id="2147485721" r:id="rId10"/>
    <p:sldLayoutId id="2147485722" r:id="rId11"/>
    <p:sldLayoutId id="2147485723" r:id="rId12"/>
    <p:sldLayoutId id="2147485724" r:id="rId13"/>
    <p:sldLayoutId id="2147485725" r:id="rId14"/>
    <p:sldLayoutId id="2147485726" r:id="rId15"/>
  </p:sldLayoutIdLst>
  <p:transition/>
  <p:txStyles>
    <p:titleStyle>
      <a:lvl1pPr algn="l" rtl="0" eaLnBrk="0" fontAlgn="base" hangingPunct="0">
        <a:spcBef>
          <a:spcPct val="0"/>
        </a:spcBef>
        <a:spcAft>
          <a:spcPct val="0"/>
        </a:spcAft>
        <a:defRPr sz="3200" b="1">
          <a:solidFill>
            <a:srgbClr val="73B900"/>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2pPr>
      <a:lvl3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3pPr>
      <a:lvl4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4pPr>
      <a:lvl5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5pPr>
      <a:lvl6pPr marL="457200" algn="l" rtl="0" fontAlgn="base">
        <a:spcBef>
          <a:spcPct val="0"/>
        </a:spcBef>
        <a:spcAft>
          <a:spcPct val="0"/>
        </a:spcAft>
        <a:defRPr sz="3200" b="1">
          <a:solidFill>
            <a:srgbClr val="73B900"/>
          </a:solidFill>
          <a:latin typeface="Arial" charset="0"/>
        </a:defRPr>
      </a:lvl6pPr>
      <a:lvl7pPr marL="914400" algn="l" rtl="0" fontAlgn="base">
        <a:spcBef>
          <a:spcPct val="0"/>
        </a:spcBef>
        <a:spcAft>
          <a:spcPct val="0"/>
        </a:spcAft>
        <a:defRPr sz="3200" b="1">
          <a:solidFill>
            <a:srgbClr val="73B900"/>
          </a:solidFill>
          <a:latin typeface="Arial" charset="0"/>
        </a:defRPr>
      </a:lvl7pPr>
      <a:lvl8pPr marL="1371600" algn="l" rtl="0" fontAlgn="base">
        <a:spcBef>
          <a:spcPct val="0"/>
        </a:spcBef>
        <a:spcAft>
          <a:spcPct val="0"/>
        </a:spcAft>
        <a:defRPr sz="3200" b="1">
          <a:solidFill>
            <a:srgbClr val="73B900"/>
          </a:solidFill>
          <a:latin typeface="Arial" charset="0"/>
        </a:defRPr>
      </a:lvl8pPr>
      <a:lvl9pPr marL="1828800" algn="l" rtl="0" fontAlgn="base">
        <a:spcBef>
          <a:spcPct val="0"/>
        </a:spcBef>
        <a:spcAft>
          <a:spcPct val="0"/>
        </a:spcAft>
        <a:defRPr sz="3200" b="1">
          <a:solidFill>
            <a:srgbClr val="73B900"/>
          </a:solidFill>
          <a:latin typeface="Arial" charset="0"/>
        </a:defRPr>
      </a:lvl9pPr>
    </p:titleStyle>
    <p:bodyStyle>
      <a:lvl1pPr marL="457200" indent="-457200" algn="l" rtl="0" eaLnBrk="0" fontAlgn="base" hangingPunct="0">
        <a:spcBef>
          <a:spcPct val="20000"/>
        </a:spcBef>
        <a:spcAft>
          <a:spcPct val="0"/>
        </a:spcAft>
        <a:buSzPct val="180000"/>
        <a:buBlip>
          <a:blip r:embed="rId18"/>
        </a:buBlip>
        <a:defRPr sz="2400" b="1">
          <a:solidFill>
            <a:schemeClr val="tx1"/>
          </a:solidFill>
          <a:latin typeface="+mn-lt"/>
          <a:ea typeface="ＭＳ Ｐゴシック" pitchFamily="-110" charset="-128"/>
          <a:cs typeface="ＭＳ Ｐゴシック" pitchFamily="-110" charset="-128"/>
        </a:defRPr>
      </a:lvl1pPr>
      <a:lvl2pPr marL="974725" indent="-403225" algn="l" rtl="0" eaLnBrk="0" fontAlgn="base" hangingPunct="0">
        <a:spcBef>
          <a:spcPct val="20000"/>
        </a:spcBef>
        <a:spcAft>
          <a:spcPct val="0"/>
        </a:spcAft>
        <a:buSzPct val="180000"/>
        <a:buBlip>
          <a:blip r:embed="rId18"/>
        </a:buBlip>
        <a:defRPr sz="2000" b="1">
          <a:solidFill>
            <a:schemeClr val="tx1"/>
          </a:solidFill>
          <a:latin typeface="+mn-lt"/>
          <a:ea typeface="ＭＳ Ｐゴシック" pitchFamily="-110" charset="-128"/>
          <a:cs typeface="ＭＳ Ｐゴシック"/>
        </a:defRPr>
      </a:lvl2pPr>
      <a:lvl3pPr marL="1431925" indent="-342900" algn="l" rtl="0" eaLnBrk="0" fontAlgn="base" hangingPunct="0">
        <a:spcBef>
          <a:spcPct val="20000"/>
        </a:spcBef>
        <a:spcAft>
          <a:spcPct val="0"/>
        </a:spcAft>
        <a:buSzPct val="180000"/>
        <a:buBlip>
          <a:blip r:embed="rId18"/>
        </a:buBlip>
        <a:defRPr b="1">
          <a:solidFill>
            <a:schemeClr val="tx1"/>
          </a:solidFill>
          <a:latin typeface="+mn-lt"/>
          <a:ea typeface="ＭＳ Ｐゴシック" pitchFamily="-110" charset="-128"/>
          <a:cs typeface="ＭＳ Ｐゴシック"/>
        </a:defRPr>
      </a:lvl3pPr>
      <a:lvl4pPr marL="17748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4pPr>
      <a:lvl5pPr marL="21177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5pPr>
      <a:lvl6pPr marL="2574925" indent="-228600" algn="l" rtl="0" fontAlgn="base">
        <a:spcBef>
          <a:spcPct val="20000"/>
        </a:spcBef>
        <a:spcAft>
          <a:spcPct val="0"/>
        </a:spcAft>
        <a:buChar char="»"/>
        <a:defRPr sz="2000">
          <a:solidFill>
            <a:schemeClr val="bg1"/>
          </a:solidFill>
          <a:latin typeface="+mn-lt"/>
        </a:defRPr>
      </a:lvl6pPr>
      <a:lvl7pPr marL="3032125" indent="-228600" algn="l" rtl="0" fontAlgn="base">
        <a:spcBef>
          <a:spcPct val="20000"/>
        </a:spcBef>
        <a:spcAft>
          <a:spcPct val="0"/>
        </a:spcAft>
        <a:buChar char="»"/>
        <a:defRPr sz="2000">
          <a:solidFill>
            <a:schemeClr val="bg1"/>
          </a:solidFill>
          <a:latin typeface="+mn-lt"/>
        </a:defRPr>
      </a:lvl7pPr>
      <a:lvl8pPr marL="3489325" indent="-228600" algn="l" rtl="0" fontAlgn="base">
        <a:spcBef>
          <a:spcPct val="20000"/>
        </a:spcBef>
        <a:spcAft>
          <a:spcPct val="0"/>
        </a:spcAft>
        <a:buChar char="»"/>
        <a:defRPr sz="2000">
          <a:solidFill>
            <a:schemeClr val="bg1"/>
          </a:solidFill>
          <a:latin typeface="+mn-lt"/>
        </a:defRPr>
      </a:lvl8pPr>
      <a:lvl9pPr marL="3946525"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4">
            <a:extLst>
              <a:ext uri="{FF2B5EF4-FFF2-40B4-BE49-F238E27FC236}">
                <a16:creationId xmlns:a16="http://schemas.microsoft.com/office/drawing/2014/main" id="{9B5F5B6B-145E-AB4D-B5DC-62B3693F5ACB}"/>
              </a:ext>
            </a:extLst>
          </p:cNvPr>
          <p:cNvSpPr>
            <a:spLocks noGrp="1" noChangeArrowheads="1"/>
          </p:cNvSpPr>
          <p:nvPr>
            <p:ph type="ctrTitle"/>
          </p:nvPr>
        </p:nvSpPr>
        <p:spPr>
          <a:xfrm>
            <a:off x="0" y="1447800"/>
            <a:ext cx="9144000" cy="1720850"/>
          </a:xfrm>
        </p:spPr>
        <p:txBody>
          <a:bodyPr/>
          <a:lstStyle/>
          <a:p>
            <a:pPr algn="ctr" eaLnBrk="1" hangingPunct="1"/>
            <a:r>
              <a:rPr lang="en-US" altLang="en-US" b="1" dirty="0">
                <a:ea typeface="ＭＳ Ｐゴシック" panose="020B0600070205080204" pitchFamily="34" charset="-128"/>
              </a:rPr>
              <a:t>Digital Design &amp; Comp. Arch.</a:t>
            </a:r>
            <a:br>
              <a:rPr lang="en-US" altLang="en-US" b="1" dirty="0">
                <a:ea typeface="ＭＳ Ｐゴシック" panose="020B0600070205080204" pitchFamily="34" charset="-128"/>
              </a:rPr>
            </a:br>
            <a:r>
              <a:rPr lang="en-US" altLang="en-US" dirty="0">
                <a:solidFill>
                  <a:srgbClr val="FF0000"/>
                </a:solidFill>
                <a:ea typeface="ＭＳ Ｐゴシック" panose="020B0600070205080204" pitchFamily="34" charset="-128"/>
              </a:rPr>
              <a:t>Discussion Session II</a:t>
            </a:r>
          </a:p>
        </p:txBody>
      </p:sp>
      <p:sp>
        <p:nvSpPr>
          <p:cNvPr id="199682" name="Rectangle 5">
            <a:extLst>
              <a:ext uri="{FF2B5EF4-FFF2-40B4-BE49-F238E27FC236}">
                <a16:creationId xmlns:a16="http://schemas.microsoft.com/office/drawing/2014/main" id="{BD01BF6B-B2BB-594B-A7CA-09A95EFEDA98}"/>
              </a:ext>
            </a:extLst>
          </p:cNvPr>
          <p:cNvSpPr>
            <a:spLocks noGrp="1" noChangeArrowheads="1"/>
          </p:cNvSpPr>
          <p:nvPr>
            <p:ph type="subTitle" idx="1"/>
          </p:nvPr>
        </p:nvSpPr>
        <p:spPr>
          <a:xfrm>
            <a:off x="685800" y="3581400"/>
            <a:ext cx="7848600" cy="2900363"/>
          </a:xfrm>
        </p:spPr>
        <p:txBody>
          <a:bodyPr/>
          <a:lstStyle/>
          <a:p>
            <a:pPr eaLnBrk="1" hangingPunct="1"/>
            <a:endParaRPr lang="en-US" altLang="en-US" i="1"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r>
              <a:rPr lang="en-US" altLang="en-US" dirty="0">
                <a:solidFill>
                  <a:srgbClr val="003399"/>
                </a:solidFill>
                <a:ea typeface="ＭＳ Ｐゴシック" panose="020B0600070205080204" pitchFamily="34" charset="-128"/>
              </a:rPr>
              <a:t>Prof. Onur Mutlu</a:t>
            </a:r>
          </a:p>
          <a:p>
            <a:pPr eaLnBrk="1" hangingPunct="1"/>
            <a:r>
              <a:rPr lang="en-US" altLang="en-US" dirty="0">
                <a:ea typeface="ＭＳ Ｐゴシック" panose="020B0600070205080204" pitchFamily="34" charset="-128"/>
              </a:rPr>
              <a:t>ETH Zurich</a:t>
            </a:r>
          </a:p>
          <a:p>
            <a:pPr eaLnBrk="1" hangingPunct="1"/>
            <a:r>
              <a:rPr lang="en-US" altLang="en-US" dirty="0">
                <a:ea typeface="ＭＳ Ｐゴシック" panose="020B0600070205080204" pitchFamily="34" charset="-128"/>
              </a:rPr>
              <a:t>Spring 2020</a:t>
            </a:r>
          </a:p>
          <a:p>
            <a:pPr eaLnBrk="1" hangingPunct="1"/>
            <a:r>
              <a:rPr lang="en-US" altLang="en-US" dirty="0">
                <a:ea typeface="ＭＳ Ｐゴシック" panose="020B0600070205080204" pitchFamily="34" charset="-128"/>
              </a:rPr>
              <a:t>13 June 2020</a:t>
            </a: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93847813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Tracing the Cache</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lnSpcReduction="10000"/>
          </a:bodyPr>
          <a:lstStyle/>
          <a:p>
            <a:pPr marL="0" indent="0">
              <a:buNone/>
            </a:pPr>
            <a:r>
              <a:rPr lang="en-US" sz="1200" dirty="0">
                <a:latin typeface="Times" pitchFamily="2" charset="0"/>
              </a:rPr>
              <a:t>Assume you have three toy CPUs: 6808-D, 6808-T, and 6808-F. All three CPUs feature one level of cache. The cache size is 128 bytes, the cache block size is 32 bytes, and the cache uses LRU replacement. The only difference between the three CPUs is the associativity of the cache:</a:t>
            </a:r>
          </a:p>
          <a:p>
            <a:pPr marL="162900" indent="-126900">
              <a:buFont typeface="Arial" panose="020B0604020202020204" pitchFamily="34" charset="0"/>
              <a:buChar char="•"/>
            </a:pPr>
            <a:r>
              <a:rPr lang="en-US" sz="1200" dirty="0">
                <a:latin typeface="Times" pitchFamily="2" charset="0"/>
              </a:rPr>
              <a:t>6808-D uses a direct mapped cache.</a:t>
            </a:r>
          </a:p>
          <a:p>
            <a:pPr marL="162900" indent="-126900">
              <a:buFont typeface="Arial" panose="020B0604020202020204" pitchFamily="34" charset="0"/>
              <a:buChar char="•"/>
            </a:pPr>
            <a:r>
              <a:rPr lang="en-US" sz="1200" dirty="0">
                <a:latin typeface="Times" pitchFamily="2" charset="0"/>
              </a:rPr>
              <a:t>6808-T uses a two-way associative cache.</a:t>
            </a:r>
          </a:p>
          <a:p>
            <a:pPr marL="162900" indent="-126900">
              <a:buFont typeface="Arial" panose="020B0604020202020204" pitchFamily="34" charset="0"/>
              <a:buChar char="•"/>
            </a:pPr>
            <a:r>
              <a:rPr lang="en-US" sz="1200" dirty="0">
                <a:latin typeface="Times" pitchFamily="2" charset="0"/>
              </a:rPr>
              <a:t>6808-F uses a fully associative cache.</a:t>
            </a:r>
          </a:p>
          <a:p>
            <a:pPr marL="0" indent="0">
              <a:buNone/>
            </a:pPr>
            <a:r>
              <a:rPr lang="en-US" sz="1200" dirty="0">
                <a:latin typeface="Times" pitchFamily="2" charset="0"/>
              </a:rPr>
              <a:t>You run the SPECMem3000 program to evaluate the CPUs. This benchmark program tests only memory read performance by issuing read requests to the cache. Assume that the cache is empty before you run the benchmark. The cache accesses generated by the program are as follows, in order of access from left to right:</a:t>
            </a:r>
          </a:p>
          <a:p>
            <a:pPr marL="0" indent="0">
              <a:buNone/>
            </a:pPr>
            <a:r>
              <a:rPr lang="en-US" sz="1200" dirty="0">
                <a:latin typeface="Times" pitchFamily="2" charset="0"/>
              </a:rPr>
              <a:t>   A, B, A, H, B, G, H, H, A, E, H, D, H, G, C, C, G, C, A, B, H, D, E, C, C, B, A, D, E, F</a:t>
            </a:r>
          </a:p>
          <a:p>
            <a:pPr marL="0" indent="0">
              <a:buNone/>
            </a:pPr>
            <a:r>
              <a:rPr lang="en-US" sz="1200" dirty="0">
                <a:latin typeface="Times" pitchFamily="2" charset="0"/>
              </a:rPr>
              <a:t>Each letter represents a unique cache block. All 8 cache blocks are contiguous in memory. However, the ordering of the letters does not necessarily correspond to the ordering of the cache blocks in memory. For 6808-D, you observe the following cache misses in order of generation:</a:t>
            </a:r>
          </a:p>
          <a:p>
            <a:pPr marL="0" indent="0">
              <a:buNone/>
            </a:pPr>
            <a:r>
              <a:rPr lang="en-US" sz="1200" dirty="0">
                <a:latin typeface="Times" pitchFamily="2" charset="0"/>
              </a:rPr>
              <a:t>   A, B, A, H, B, G, A, E, D, H, C, G, C, B, D, A, F</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By using the above trace, please identify which cache blocks are in the same set for the 6808-D processor. Please be clear.</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Please write down the sequence of cache misses for the 6808-F processor in their order of generation. (Hint: You might want to write down the cache state after each request).</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For 6808-T, you observed the following five cache misses in order of generation: A, B, H, G, E. But, unfortunately, your evaluation setup broke before you could observe all cache misses for the 6808-T. Using the given information, which cache blocks are in the same set for the 6808-T processor?</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Please write down the sequence of cache misses for the 6808-T processor in their order of generation.</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is the cache miss rate for each processor: 6808-D, 6808-T, 6808-F?</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(HW7, Q4)</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8766265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Cache Performance Analysis</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fontScale="92500" lnSpcReduction="10000"/>
          </a:bodyPr>
          <a:lstStyle/>
          <a:p>
            <a:pPr marL="0" indent="0">
              <a:buNone/>
            </a:pPr>
            <a:r>
              <a:rPr lang="en-US" sz="1200" dirty="0">
                <a:latin typeface="Times" pitchFamily="2" charset="0"/>
              </a:rPr>
              <a:t>We are going to microbenchmark the cache hierarchy of a computer with the following two codes. The array data contains 32-bit unsigned integer values. For simplicity, we consider that accesses to the array latency bypass all caches (i.e., latency is not cached). timer() returns a timestamp in cycles.</a:t>
            </a: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r>
              <a:rPr lang="en-US" sz="1200" dirty="0">
                <a:latin typeface="Times" pitchFamily="2" charset="0"/>
              </a:rPr>
              <a:t>The cache hierarchy has two levels. L1 is a 4kB set associative cache.</a:t>
            </a:r>
          </a:p>
          <a:p>
            <a:pPr marL="228600" indent="-228600">
              <a:buClr>
                <a:schemeClr val="tx1"/>
              </a:buClr>
              <a:buSzPct val="100000"/>
              <a:buFont typeface="+mj-lt"/>
              <a:buAutoNum type="alphaLcParenR"/>
            </a:pPr>
            <a:r>
              <a:rPr lang="en-US" sz="1200" dirty="0">
                <a:latin typeface="Times" pitchFamily="2" charset="0"/>
              </a:rPr>
              <a:t>When we run code (1), we obtain the latency values in the following chart</a:t>
            </a:r>
          </a:p>
          <a:p>
            <a:pPr marL="0" indent="0">
              <a:buClr>
                <a:schemeClr val="tx1"/>
              </a:buClr>
              <a:buSzPct val="100000"/>
              <a:buNone/>
            </a:pPr>
            <a:r>
              <a:rPr lang="en-US" sz="1200" dirty="0">
                <a:latin typeface="Times" pitchFamily="2" charset="0"/>
              </a:rPr>
              <a:t>(upper right) for the first 64 reads to the array data (in the first 64 iterations of the loop)</a:t>
            </a:r>
          </a:p>
          <a:p>
            <a:pPr marL="0" indent="0">
              <a:buClr>
                <a:schemeClr val="tx1"/>
              </a:buClr>
              <a:buSzPct val="100000"/>
              <a:buNone/>
            </a:pPr>
            <a:r>
              <a:rPr lang="en-US" sz="1200" dirty="0">
                <a:latin typeface="Times" pitchFamily="2" charset="0"/>
              </a:rPr>
              <a:t>with stride equal to 1. What are the cache block sizes in L1 and L2?</a:t>
            </a:r>
          </a:p>
          <a:p>
            <a:pPr marL="228600" indent="-228600">
              <a:buClr>
                <a:schemeClr val="tx1"/>
              </a:buClr>
              <a:buSzPct val="100000"/>
              <a:buFont typeface="+mj-lt"/>
              <a:buAutoNum type="alphaLcParenR" startAt="2"/>
            </a:pPr>
            <a:r>
              <a:rPr lang="en-US" sz="1200" dirty="0">
                <a:latin typeface="Times" pitchFamily="2" charset="0"/>
              </a:rPr>
              <a:t>Using code (2) with stride1 = stride2 = 32, size1 = 1056, and size2 = 1024,</a:t>
            </a:r>
          </a:p>
          <a:p>
            <a:pPr marL="0" indent="0">
              <a:buClr>
                <a:schemeClr val="tx1"/>
              </a:buClr>
              <a:buSzPct val="100000"/>
              <a:buNone/>
            </a:pPr>
            <a:r>
              <a:rPr lang="en-US" sz="1200" dirty="0">
                <a:latin typeface="Times" pitchFamily="2" charset="0"/>
              </a:rPr>
              <a:t>we observe latency[0] = 300 cycles. However, if size1 = 1024, latency[0] = 100</a:t>
            </a:r>
          </a:p>
          <a:p>
            <a:pPr marL="0" indent="0">
              <a:buClr>
                <a:schemeClr val="tx1"/>
              </a:buClr>
              <a:buSzPct val="100000"/>
              <a:buNone/>
            </a:pPr>
            <a:r>
              <a:rPr lang="en-US" sz="1200" dirty="0">
                <a:latin typeface="Times" pitchFamily="2" charset="0"/>
              </a:rPr>
              <a:t>cycles. What is the maximum number of ways in L1? (Note: The replacement</a:t>
            </a:r>
          </a:p>
          <a:p>
            <a:pPr marL="0" indent="0">
              <a:buClr>
                <a:schemeClr val="tx1"/>
              </a:buClr>
              <a:buSzPct val="100000"/>
              <a:buNone/>
            </a:pPr>
            <a:r>
              <a:rPr lang="en-US" sz="1200" dirty="0">
                <a:latin typeface="Times" pitchFamily="2" charset="0"/>
              </a:rPr>
              <a:t>policy can be either FIFO or LRU).</a:t>
            </a:r>
          </a:p>
          <a:p>
            <a:pPr marL="228600" indent="-228600">
              <a:buClr>
                <a:schemeClr val="tx1"/>
              </a:buClr>
              <a:buSzPct val="100000"/>
              <a:buFont typeface="+mj-lt"/>
              <a:buAutoNum type="alphaLcParenR" startAt="3"/>
            </a:pPr>
            <a:r>
              <a:rPr lang="en-US" sz="1200" dirty="0">
                <a:latin typeface="Times" pitchFamily="2" charset="0"/>
              </a:rPr>
              <a:t>We want to find out the exact replacement policy, assuming that the</a:t>
            </a:r>
          </a:p>
          <a:p>
            <a:pPr marL="0" indent="0">
              <a:buClr>
                <a:schemeClr val="tx1"/>
              </a:buClr>
              <a:buSzPct val="100000"/>
              <a:buNone/>
            </a:pPr>
            <a:r>
              <a:rPr lang="en-US" sz="1200" dirty="0">
                <a:latin typeface="Times" pitchFamily="2" charset="0"/>
              </a:rPr>
              <a:t>associativity is the maximum obtained in part (b). We first run code (2) with</a:t>
            </a:r>
          </a:p>
          <a:p>
            <a:pPr marL="0" indent="0">
              <a:buClr>
                <a:schemeClr val="tx1"/>
              </a:buClr>
              <a:buSzPct val="100000"/>
              <a:buNone/>
            </a:pPr>
            <a:r>
              <a:rPr lang="en-US" sz="1200" dirty="0">
                <a:latin typeface="Times" pitchFamily="2" charset="0"/>
              </a:rPr>
              <a:t>stride1 = 32, size1 = 1024, stride2 = 64, and size2 = 1056. Then (after resetting j),</a:t>
            </a:r>
          </a:p>
          <a:p>
            <a:pPr marL="0" indent="0">
              <a:buClr>
                <a:schemeClr val="tx1"/>
              </a:buClr>
              <a:buSzPct val="100000"/>
              <a:buNone/>
            </a:pPr>
            <a:r>
              <a:rPr lang="en-US" sz="1200" dirty="0">
                <a:latin typeface="Times" pitchFamily="2" charset="0"/>
              </a:rPr>
              <a:t>we run code (1) with stride = 32 and size = 1024. We observe latency[1] = 100</a:t>
            </a:r>
          </a:p>
          <a:p>
            <a:pPr marL="0" indent="0">
              <a:buClr>
                <a:schemeClr val="tx1"/>
              </a:buClr>
              <a:buSzPct val="100000"/>
              <a:buNone/>
            </a:pPr>
            <a:r>
              <a:rPr lang="en-US" sz="1200" dirty="0">
                <a:latin typeface="Times" pitchFamily="2" charset="0"/>
              </a:rPr>
              <a:t>cycles. What is the replacement policy? Explain. (Hint: The replacement policy</a:t>
            </a:r>
          </a:p>
          <a:p>
            <a:pPr marL="0" indent="0">
              <a:buClr>
                <a:schemeClr val="tx1"/>
              </a:buClr>
              <a:buSzPct val="100000"/>
              <a:buNone/>
            </a:pPr>
            <a:r>
              <a:rPr lang="en-US" sz="1200" dirty="0">
                <a:latin typeface="Times" pitchFamily="2" charset="0"/>
              </a:rPr>
              <a:t>can be either FIFO or LRU. You need to find the correct one and explain).</a:t>
            </a:r>
          </a:p>
          <a:p>
            <a:pPr marL="228600" indent="-228600">
              <a:buClr>
                <a:schemeClr val="tx1"/>
              </a:buClr>
              <a:buSzPct val="100000"/>
              <a:buFont typeface="+mj-lt"/>
              <a:buAutoNum type="alphaLcParenR" startAt="4"/>
            </a:pPr>
            <a:r>
              <a:rPr lang="en-US" sz="1200" dirty="0">
                <a:latin typeface="Times" pitchFamily="2" charset="0"/>
              </a:rPr>
              <a:t>Now we carry out two consecutive runs of code (1) for different values of size.</a:t>
            </a:r>
          </a:p>
          <a:p>
            <a:pPr marL="0" indent="0">
              <a:buClr>
                <a:schemeClr val="tx1"/>
              </a:buClr>
              <a:buSzPct val="100000"/>
              <a:buNone/>
            </a:pPr>
            <a:r>
              <a:rPr lang="en-US" sz="1200" dirty="0">
                <a:latin typeface="Times" pitchFamily="2" charset="0"/>
              </a:rPr>
              <a:t>In the first run, stride is equal to 1. In the second run, stride is equal to 16. We</a:t>
            </a:r>
          </a:p>
          <a:p>
            <a:pPr marL="0" indent="0">
              <a:buClr>
                <a:schemeClr val="tx1"/>
              </a:buClr>
              <a:buSzPct val="100000"/>
              <a:buNone/>
            </a:pPr>
            <a:r>
              <a:rPr lang="en-US" sz="1200" dirty="0">
                <a:latin typeface="Times" pitchFamily="2" charset="0"/>
              </a:rPr>
              <a:t>ignore the latency results of the first run, and average the latency results of the</a:t>
            </a:r>
          </a:p>
          <a:p>
            <a:pPr marL="0" indent="0">
              <a:buClr>
                <a:schemeClr val="tx1"/>
              </a:buClr>
              <a:buSzPct val="100000"/>
              <a:buNone/>
            </a:pPr>
            <a:r>
              <a:rPr lang="en-US" sz="1200" dirty="0">
                <a:latin typeface="Times" pitchFamily="2" charset="0"/>
              </a:rPr>
              <a:t>second run. We obtain the following graph (lower right). What do the four parts shown</a:t>
            </a:r>
          </a:p>
          <a:p>
            <a:pPr marL="0" indent="0">
              <a:buClr>
                <a:schemeClr val="tx1"/>
              </a:buClr>
              <a:buSzPct val="100000"/>
              <a:buNone/>
            </a:pPr>
            <a:r>
              <a:rPr lang="en-US" sz="1200" dirty="0">
                <a:latin typeface="Times" pitchFamily="2" charset="0"/>
              </a:rPr>
              <a:t>with the arrows represent?</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(HW7, Q7)</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descr="A picture containing bird&#10;&#10;Description automatically generated">
            <a:extLst>
              <a:ext uri="{FF2B5EF4-FFF2-40B4-BE49-F238E27FC236}">
                <a16:creationId xmlns:a16="http://schemas.microsoft.com/office/drawing/2014/main" id="{634457E4-6FD1-2248-B1F9-531AFC99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708" y="1447800"/>
            <a:ext cx="2438400" cy="1080941"/>
          </a:xfrm>
          <a:prstGeom prst="rect">
            <a:avLst/>
          </a:prstGeom>
        </p:spPr>
      </p:pic>
      <p:pic>
        <p:nvPicPr>
          <p:cNvPr id="9" name="Picture 8" descr="A picture containing bird, flower&#10;&#10;Description automatically generated">
            <a:extLst>
              <a:ext uri="{FF2B5EF4-FFF2-40B4-BE49-F238E27FC236}">
                <a16:creationId xmlns:a16="http://schemas.microsoft.com/office/drawing/2014/main" id="{30D8E139-8E2E-5947-B445-CB6E538B7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322" y="1451459"/>
            <a:ext cx="1752600" cy="1093085"/>
          </a:xfrm>
          <a:prstGeom prst="rect">
            <a:avLst/>
          </a:prstGeom>
        </p:spPr>
      </p:pic>
      <p:pic>
        <p:nvPicPr>
          <p:cNvPr id="11" name="Picture 10">
            <a:extLst>
              <a:ext uri="{FF2B5EF4-FFF2-40B4-BE49-F238E27FC236}">
                <a16:creationId xmlns:a16="http://schemas.microsoft.com/office/drawing/2014/main" id="{85B51354-DBFE-784D-826B-5586B103D9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1622" y="2717033"/>
            <a:ext cx="3746156" cy="1689373"/>
          </a:xfrm>
          <a:prstGeom prst="rect">
            <a:avLst/>
          </a:prstGeom>
        </p:spPr>
      </p:pic>
      <p:pic>
        <p:nvPicPr>
          <p:cNvPr id="13" name="Picture 12">
            <a:extLst>
              <a:ext uri="{FF2B5EF4-FFF2-40B4-BE49-F238E27FC236}">
                <a16:creationId xmlns:a16="http://schemas.microsoft.com/office/drawing/2014/main" id="{003E8563-9963-504D-98A7-3BF096F3E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200" y="4432419"/>
            <a:ext cx="3587578" cy="1586344"/>
          </a:xfrm>
          <a:prstGeom prst="rect">
            <a:avLst/>
          </a:prstGeom>
        </p:spPr>
      </p:pic>
    </p:spTree>
    <p:extLst>
      <p:ext uri="{BB962C8B-B14F-4D97-AF65-F5344CB8AC3E}">
        <p14:creationId xmlns:p14="http://schemas.microsoft.com/office/powerpoint/2010/main" val="328086520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Memory Hierarchy</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fontScale="92500" lnSpcReduction="20000"/>
          </a:bodyPr>
          <a:lstStyle/>
          <a:p>
            <a:pPr marL="0" indent="0">
              <a:buNone/>
            </a:pPr>
            <a:r>
              <a:rPr lang="en-US" sz="1200" dirty="0">
                <a:latin typeface="Times" pitchFamily="2" charset="0"/>
              </a:rPr>
              <a:t>An enterprising computer architect is building a new machine for high-frequency stock trading and needs to choose a CPU. She will need to optimize her setup for </a:t>
            </a:r>
            <a:r>
              <a:rPr lang="en-US" sz="1200" i="1" dirty="0">
                <a:latin typeface="Times" pitchFamily="2" charset="0"/>
              </a:rPr>
              <a:t>memory access latency</a:t>
            </a:r>
            <a:r>
              <a:rPr lang="en-US" sz="1200" dirty="0">
                <a:latin typeface="Times" pitchFamily="2" charset="0"/>
              </a:rPr>
              <a:t> in order to gain a competitive edge in the market. She is considering two different prototype enthusiast CPUs that advertise high memory performance: (A) Dragonfire-980 Hyper-Z, (B) Peregrine G-Class </a:t>
            </a:r>
            <a:r>
              <a:rPr lang="en-US" sz="1200" dirty="0" err="1">
                <a:latin typeface="Times" pitchFamily="2" charset="0"/>
              </a:rPr>
              <a:t>XTreme</a:t>
            </a:r>
            <a:endParaRPr lang="en-US" sz="1200" dirty="0">
              <a:latin typeface="Times" pitchFamily="2" charset="0"/>
            </a:endParaRPr>
          </a:p>
          <a:p>
            <a:pPr marL="0" indent="0">
              <a:buNone/>
            </a:pPr>
            <a:r>
              <a:rPr lang="en-US" sz="1200" dirty="0">
                <a:latin typeface="Times" pitchFamily="2" charset="0"/>
              </a:rPr>
              <a:t>She needs to characterize these CPUs to select the best one, and she knows from Prof. </a:t>
            </a:r>
            <a:r>
              <a:rPr lang="en-US" sz="1200" dirty="0" err="1">
                <a:latin typeface="Times" pitchFamily="2" charset="0"/>
              </a:rPr>
              <a:t>Mutlu’s</a:t>
            </a:r>
            <a:r>
              <a:rPr lang="en-US" sz="1200" dirty="0">
                <a:latin typeface="Times" pitchFamily="2" charset="0"/>
              </a:rPr>
              <a:t> course that she is capable of reverse-engineering everything she needs to know. Unfortunately, these CPUs are not yet publicly available, and their exact specifications are unavailable. Luckily, important documents were recently leaked, claiming that all three CPUs have:</a:t>
            </a:r>
          </a:p>
          <a:p>
            <a:pPr marL="162900" indent="-126900">
              <a:buFont typeface="Arial" panose="020B0604020202020204" pitchFamily="34" charset="0"/>
              <a:buChar char="•"/>
            </a:pPr>
            <a:r>
              <a:rPr lang="en-US" sz="1200" dirty="0">
                <a:latin typeface="Times" pitchFamily="2" charset="0"/>
              </a:rPr>
              <a:t>• Exactly 1 high-performance core</a:t>
            </a:r>
          </a:p>
          <a:p>
            <a:pPr marL="162900" indent="-126900">
              <a:buFont typeface="Arial" panose="020B0604020202020204" pitchFamily="34" charset="0"/>
              <a:buChar char="•"/>
            </a:pPr>
            <a:r>
              <a:rPr lang="en-US" sz="1200" dirty="0">
                <a:latin typeface="Times" pitchFamily="2" charset="0"/>
              </a:rPr>
              <a:t>• LRU replacement policies (for any set-associative caches)</a:t>
            </a:r>
          </a:p>
          <a:p>
            <a:pPr marL="162900" indent="-126900">
              <a:buFont typeface="Arial" panose="020B0604020202020204" pitchFamily="34" charset="0"/>
              <a:buChar char="•"/>
            </a:pPr>
            <a:r>
              <a:rPr lang="en-US" sz="1200" dirty="0">
                <a:latin typeface="Times" pitchFamily="2" charset="0"/>
              </a:rPr>
              <a:t>• Inclusive caching (i.e., data in a given cache level is present upward throughout the memory hierarchy. For example, if a cache line is present in L1, the cache line is also present in L2 and L3 if available.)</a:t>
            </a:r>
          </a:p>
          <a:p>
            <a:pPr marL="162900" indent="-126900">
              <a:buFont typeface="Arial" panose="020B0604020202020204" pitchFamily="34" charset="0"/>
              <a:buChar char="•"/>
            </a:pPr>
            <a:r>
              <a:rPr lang="en-US" sz="1200" dirty="0">
                <a:latin typeface="Times" pitchFamily="2" charset="0"/>
              </a:rPr>
              <a:t>• Constant-latency memory structures (i.e., an access to any part of a given memory structure takes the same amount of time)</a:t>
            </a:r>
          </a:p>
          <a:p>
            <a:pPr marL="162900" indent="-126900">
              <a:buFont typeface="Arial" panose="020B0604020202020204" pitchFamily="34" charset="0"/>
              <a:buChar char="•"/>
            </a:pPr>
            <a:r>
              <a:rPr lang="en-US" sz="1200" dirty="0">
                <a:latin typeface="Times" pitchFamily="2" charset="0"/>
              </a:rPr>
              <a:t>• Cache line, size, and associativity are all size aligned to powers of two</a:t>
            </a:r>
          </a:p>
          <a:p>
            <a:pPr marL="162900" indent="-126900">
              <a:buFont typeface="Arial" panose="020B0604020202020204" pitchFamily="34" charset="0"/>
              <a:buChar char="•"/>
            </a:pPr>
            <a:r>
              <a:rPr lang="en-US" sz="1200" dirty="0">
                <a:latin typeface="Times" pitchFamily="2" charset="0"/>
              </a:rPr>
              <a:t>Being an ingenious engineer, she devises the following simple application in order to extract all of the information she needs to know. The application uses a high-resolution timer to measure the amount of time it takes to read data from memory with a specific pattern parameterized by STRIDE and MAX ADDRESS :</a:t>
            </a:r>
          </a:p>
          <a:p>
            <a:pPr marL="327025" lvl="1" indent="0">
              <a:buNone/>
            </a:pPr>
            <a:r>
              <a:rPr lang="en-US" sz="1100" i="1" dirty="0" err="1">
                <a:latin typeface="Times" pitchFamily="2" charset="0"/>
              </a:rPr>
              <a:t>start_timer</a:t>
            </a:r>
            <a:r>
              <a:rPr lang="en-US" sz="1100" i="1" dirty="0">
                <a:latin typeface="Times" pitchFamily="2" charset="0"/>
              </a:rPr>
              <a:t>()</a:t>
            </a:r>
          </a:p>
          <a:p>
            <a:pPr marL="327025" lvl="1" indent="0">
              <a:buNone/>
            </a:pPr>
            <a:r>
              <a:rPr lang="en-US" sz="1100" i="1" dirty="0">
                <a:latin typeface="Times" pitchFamily="2" charset="0"/>
              </a:rPr>
              <a:t>repeat N times:</a:t>
            </a:r>
          </a:p>
          <a:p>
            <a:pPr marL="327025" lvl="1" indent="0">
              <a:buNone/>
            </a:pPr>
            <a:r>
              <a:rPr lang="en-US" sz="1100" i="1" dirty="0">
                <a:latin typeface="Times" pitchFamily="2" charset="0"/>
              </a:rPr>
              <a:t>    </a:t>
            </a:r>
            <a:r>
              <a:rPr lang="en-US" sz="1100" i="1" dirty="0" err="1">
                <a:latin typeface="Times" pitchFamily="2" charset="0"/>
              </a:rPr>
              <a:t>memory_address</a:t>
            </a:r>
            <a:r>
              <a:rPr lang="en-US" sz="1100" i="1" dirty="0">
                <a:latin typeface="Times" pitchFamily="2" charset="0"/>
              </a:rPr>
              <a:t> &lt;- </a:t>
            </a:r>
            <a:r>
              <a:rPr lang="en-US" sz="1100" i="1" dirty="0" err="1">
                <a:latin typeface="Times" pitchFamily="2" charset="0"/>
              </a:rPr>
              <a:t>random_data</a:t>
            </a:r>
            <a:r>
              <a:rPr lang="en-US" sz="1100" i="1" dirty="0">
                <a:latin typeface="Times" pitchFamily="2" charset="0"/>
              </a:rPr>
              <a:t>()</a:t>
            </a:r>
          </a:p>
          <a:p>
            <a:pPr marL="327025" lvl="1" indent="0">
              <a:buNone/>
            </a:pPr>
            <a:r>
              <a:rPr lang="en-US" sz="1100" i="1" dirty="0">
                <a:latin typeface="Times" pitchFamily="2" charset="0"/>
              </a:rPr>
              <a:t>    READ[(</a:t>
            </a:r>
            <a:r>
              <a:rPr lang="en-US" sz="1100" i="1" dirty="0" err="1">
                <a:latin typeface="Times" pitchFamily="2" charset="0"/>
              </a:rPr>
              <a:t>memory_address</a:t>
            </a:r>
            <a:r>
              <a:rPr lang="en-US" sz="1100" i="1" dirty="0">
                <a:latin typeface="Times" pitchFamily="2" charset="0"/>
              </a:rPr>
              <a:t> * STRIDE ) % MAX_ADDRESS ]</a:t>
            </a:r>
          </a:p>
          <a:p>
            <a:pPr marL="327025" lvl="1" indent="0">
              <a:buNone/>
            </a:pPr>
            <a:r>
              <a:rPr lang="en-US" sz="1100" i="1" dirty="0" err="1">
                <a:latin typeface="Times" pitchFamily="2" charset="0"/>
              </a:rPr>
              <a:t>end_timer</a:t>
            </a:r>
            <a:r>
              <a:rPr lang="en-US" sz="1100" i="1" dirty="0">
                <a:latin typeface="Times" pitchFamily="2" charset="0"/>
              </a:rPr>
              <a:t>()</a:t>
            </a:r>
          </a:p>
          <a:p>
            <a:pPr marL="327025" lvl="1" indent="0">
              <a:buNone/>
            </a:pPr>
            <a:endParaRPr lang="en-US" sz="1100" i="1" dirty="0">
              <a:latin typeface="Times" pitchFamily="2" charset="0"/>
            </a:endParaRPr>
          </a:p>
          <a:p>
            <a:pPr marL="0" indent="0">
              <a:buNone/>
            </a:pPr>
            <a:r>
              <a:rPr lang="en-US" sz="1200" i="1" dirty="0">
                <a:latin typeface="Times" pitchFamily="2" charset="0"/>
              </a:rPr>
              <a:t>Assume 1) this code runs for a long time, so all memory structures are fully warmed up, i.e.,</a:t>
            </a:r>
          </a:p>
          <a:p>
            <a:pPr marL="0" indent="0">
              <a:buNone/>
            </a:pPr>
            <a:r>
              <a:rPr lang="en-US" sz="1200" i="1" dirty="0">
                <a:latin typeface="Times" pitchFamily="2" charset="0"/>
              </a:rPr>
              <a:t>repeatedly accessed data is already cached, and 2) N is large enough such that the timer</a:t>
            </a:r>
          </a:p>
          <a:p>
            <a:pPr marL="0" indent="0">
              <a:buNone/>
            </a:pPr>
            <a:r>
              <a:rPr lang="en-US" sz="1200" i="1" dirty="0">
                <a:latin typeface="Times" pitchFamily="2" charset="0"/>
              </a:rPr>
              <a:t>captures </a:t>
            </a:r>
            <a:r>
              <a:rPr lang="en-US" sz="1200" b="1" i="1" dirty="0">
                <a:latin typeface="Times" pitchFamily="2" charset="0"/>
              </a:rPr>
              <a:t>only</a:t>
            </a:r>
            <a:r>
              <a:rPr lang="en-US" sz="1200" i="1" dirty="0">
                <a:latin typeface="Times" pitchFamily="2" charset="0"/>
              </a:rPr>
              <a:t> steady-state information.</a:t>
            </a:r>
          </a:p>
          <a:p>
            <a:pPr marL="0" indent="0">
              <a:buNone/>
            </a:pPr>
            <a:r>
              <a:rPr lang="en-US" sz="1200" dirty="0">
                <a:latin typeface="Times" pitchFamily="2" charset="0"/>
              </a:rPr>
              <a:t>By sweeping STRIDE and MAX ADDRESS , the computer architect can glean information about</a:t>
            </a:r>
          </a:p>
          <a:p>
            <a:pPr marL="0" indent="0">
              <a:buNone/>
            </a:pPr>
            <a:r>
              <a:rPr lang="en-US" sz="1200" dirty="0">
                <a:latin typeface="Times" pitchFamily="2" charset="0"/>
              </a:rPr>
              <a:t>the various memory structures in each CPU.</a:t>
            </a:r>
          </a:p>
          <a:p>
            <a:pPr marL="0" indent="0">
              <a:buNone/>
            </a:pPr>
            <a:r>
              <a:rPr lang="en-US" sz="1200" dirty="0">
                <a:latin typeface="Times" pitchFamily="2" charset="0"/>
              </a:rPr>
              <a:t>She produces Figure 1 for CPU A and Figure 2 for CPU B.</a:t>
            </a:r>
          </a:p>
          <a:p>
            <a:pPr marL="0" indent="0">
              <a:buNone/>
            </a:pPr>
            <a:r>
              <a:rPr lang="en-US" sz="1200" b="1" dirty="0">
                <a:latin typeface="Times" pitchFamily="2" charset="0"/>
              </a:rPr>
              <a:t>Your task:</a:t>
            </a:r>
            <a:r>
              <a:rPr lang="en-US" sz="1200" dirty="0">
                <a:latin typeface="Times" pitchFamily="2" charset="0"/>
              </a:rPr>
              <a:t> Using the data from the graphs, reverse-engineer the following system parameters. If</a:t>
            </a:r>
          </a:p>
          <a:p>
            <a:pPr marL="0" indent="0">
              <a:buNone/>
            </a:pPr>
            <a:r>
              <a:rPr lang="en-US" sz="1200" dirty="0">
                <a:latin typeface="Times" pitchFamily="2" charset="0"/>
              </a:rPr>
              <a:t>the parameter does not make sense (e.g., L3 cache in a 2-cache system), mark the box with an ”X”. If the</a:t>
            </a:r>
          </a:p>
          <a:p>
            <a:pPr marL="0" indent="0">
              <a:buNone/>
            </a:pPr>
            <a:r>
              <a:rPr lang="en-US" sz="1200" dirty="0">
                <a:latin typeface="Times" pitchFamily="2" charset="0"/>
              </a:rPr>
              <a:t>graphs provide insufficient information to ascertain a desired parameter, simply mark it as ”N/A”.</a:t>
            </a:r>
          </a:p>
          <a:p>
            <a:pPr marL="228600" indent="-228600">
              <a:buClr>
                <a:schemeClr val="tx1"/>
              </a:buClr>
              <a:buSzPct val="100000"/>
              <a:buFont typeface="+mj-lt"/>
              <a:buAutoNum type="alphaLcParenR"/>
            </a:pPr>
            <a:r>
              <a:rPr lang="en-US" sz="1200" dirty="0">
                <a:latin typeface="Times" pitchFamily="2" charset="0"/>
              </a:rPr>
              <a:t>Fill in the blanks for Dragonfire-980 Hyper-Z.</a:t>
            </a:r>
          </a:p>
          <a:p>
            <a:pPr marL="228600" indent="-228600">
              <a:buClr>
                <a:schemeClr val="tx1"/>
              </a:buClr>
              <a:buSzPct val="100000"/>
              <a:buFont typeface="+mj-lt"/>
              <a:buAutoNum type="alphaLcParenR"/>
            </a:pPr>
            <a:r>
              <a:rPr lang="en-US" sz="1200" dirty="0">
                <a:latin typeface="Times" pitchFamily="2" charset="0"/>
              </a:rPr>
              <a:t>Fill in the blanks for Peregrine G-Class </a:t>
            </a:r>
            <a:r>
              <a:rPr lang="en-US" sz="1200" dirty="0" err="1">
                <a:latin typeface="Times" pitchFamily="2" charset="0"/>
              </a:rPr>
              <a:t>XTreme</a:t>
            </a:r>
            <a:r>
              <a:rPr lang="en-US" sz="1200" dirty="0">
                <a:latin typeface="Times" pitchFamily="2" charset="0"/>
              </a:rPr>
              <a:t>.</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(HW7, Q8)</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descr="A close up of a map&#10;&#10;Description automatically generated">
            <a:extLst>
              <a:ext uri="{FF2B5EF4-FFF2-40B4-BE49-F238E27FC236}">
                <a16:creationId xmlns:a16="http://schemas.microsoft.com/office/drawing/2014/main" id="{1AD6EF58-D2F1-8E40-A7CD-E5D8C297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4624458"/>
            <a:ext cx="3352800" cy="1797627"/>
          </a:xfrm>
          <a:prstGeom prst="rect">
            <a:avLst/>
          </a:prstGeom>
        </p:spPr>
      </p:pic>
      <p:pic>
        <p:nvPicPr>
          <p:cNvPr id="9" name="Picture 8">
            <a:extLst>
              <a:ext uri="{FF2B5EF4-FFF2-40B4-BE49-F238E27FC236}">
                <a16:creationId xmlns:a16="http://schemas.microsoft.com/office/drawing/2014/main" id="{19272068-29F7-B645-85EC-F82316797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1" y="3170329"/>
            <a:ext cx="3119438" cy="1371029"/>
          </a:xfrm>
          <a:prstGeom prst="rect">
            <a:avLst/>
          </a:prstGeom>
        </p:spPr>
      </p:pic>
    </p:spTree>
    <p:extLst>
      <p:ext uri="{BB962C8B-B14F-4D97-AF65-F5344CB8AC3E}">
        <p14:creationId xmlns:p14="http://schemas.microsoft.com/office/powerpoint/2010/main" val="10500994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4">
            <a:extLst>
              <a:ext uri="{FF2B5EF4-FFF2-40B4-BE49-F238E27FC236}">
                <a16:creationId xmlns:a16="http://schemas.microsoft.com/office/drawing/2014/main" id="{9B5F5B6B-145E-AB4D-B5DC-62B3693F5ACB}"/>
              </a:ext>
            </a:extLst>
          </p:cNvPr>
          <p:cNvSpPr>
            <a:spLocks noGrp="1" noChangeArrowheads="1"/>
          </p:cNvSpPr>
          <p:nvPr>
            <p:ph type="ctrTitle"/>
          </p:nvPr>
        </p:nvSpPr>
        <p:spPr>
          <a:xfrm>
            <a:off x="0" y="1447800"/>
            <a:ext cx="9144000" cy="1720850"/>
          </a:xfrm>
        </p:spPr>
        <p:txBody>
          <a:bodyPr/>
          <a:lstStyle/>
          <a:p>
            <a:pPr algn="ctr" eaLnBrk="1" hangingPunct="1"/>
            <a:r>
              <a:rPr lang="en-US" altLang="en-US" b="1" dirty="0">
                <a:ea typeface="ＭＳ Ｐゴシック" panose="020B0600070205080204" pitchFamily="34" charset="-128"/>
              </a:rPr>
              <a:t>Digital Design &amp; Comp. Arch.</a:t>
            </a:r>
            <a:br>
              <a:rPr lang="en-US" altLang="en-US" b="1" dirty="0">
                <a:ea typeface="ＭＳ Ｐゴシック" panose="020B0600070205080204" pitchFamily="34" charset="-128"/>
              </a:rPr>
            </a:br>
            <a:r>
              <a:rPr lang="en-US" altLang="en-US" dirty="0">
                <a:solidFill>
                  <a:srgbClr val="FF0000"/>
                </a:solidFill>
                <a:ea typeface="ＭＳ Ｐゴシック" panose="020B0600070205080204" pitchFamily="34" charset="-128"/>
              </a:rPr>
              <a:t>Discussion </a:t>
            </a:r>
            <a:r>
              <a:rPr lang="en-US" altLang="en-US">
                <a:solidFill>
                  <a:srgbClr val="FF0000"/>
                </a:solidFill>
                <a:ea typeface="ＭＳ Ｐゴシック" panose="020B0600070205080204" pitchFamily="34" charset="-128"/>
              </a:rPr>
              <a:t>Session II</a:t>
            </a:r>
            <a:endParaRPr lang="en-US" altLang="en-US" dirty="0">
              <a:solidFill>
                <a:srgbClr val="FF0000"/>
              </a:solidFill>
              <a:ea typeface="ＭＳ Ｐゴシック" panose="020B0600070205080204" pitchFamily="34" charset="-128"/>
            </a:endParaRPr>
          </a:p>
        </p:txBody>
      </p:sp>
      <p:sp>
        <p:nvSpPr>
          <p:cNvPr id="199682" name="Rectangle 5">
            <a:extLst>
              <a:ext uri="{FF2B5EF4-FFF2-40B4-BE49-F238E27FC236}">
                <a16:creationId xmlns:a16="http://schemas.microsoft.com/office/drawing/2014/main" id="{BD01BF6B-B2BB-594B-A7CA-09A95EFEDA98}"/>
              </a:ext>
            </a:extLst>
          </p:cNvPr>
          <p:cNvSpPr>
            <a:spLocks noGrp="1" noChangeArrowheads="1"/>
          </p:cNvSpPr>
          <p:nvPr>
            <p:ph type="subTitle" idx="1"/>
          </p:nvPr>
        </p:nvSpPr>
        <p:spPr>
          <a:xfrm>
            <a:off x="685800" y="3581400"/>
            <a:ext cx="7848600" cy="2900363"/>
          </a:xfrm>
        </p:spPr>
        <p:txBody>
          <a:bodyPr/>
          <a:lstStyle/>
          <a:p>
            <a:pPr eaLnBrk="1" hangingPunct="1"/>
            <a:endParaRPr lang="en-US" altLang="en-US" i="1"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r>
              <a:rPr lang="en-US" altLang="en-US" dirty="0">
                <a:solidFill>
                  <a:srgbClr val="003399"/>
                </a:solidFill>
                <a:ea typeface="ＭＳ Ｐゴシック" panose="020B0600070205080204" pitchFamily="34" charset="-128"/>
              </a:rPr>
              <a:t>Prof. Onur Mutlu</a:t>
            </a:r>
          </a:p>
          <a:p>
            <a:pPr eaLnBrk="1" hangingPunct="1"/>
            <a:r>
              <a:rPr lang="en-US" altLang="en-US" dirty="0">
                <a:ea typeface="ＭＳ Ｐゴシック" panose="020B0600070205080204" pitchFamily="34" charset="-128"/>
              </a:rPr>
              <a:t>ETH Zurich</a:t>
            </a:r>
          </a:p>
          <a:p>
            <a:pPr eaLnBrk="1" hangingPunct="1"/>
            <a:r>
              <a:rPr lang="en-US" altLang="en-US" dirty="0">
                <a:ea typeface="ＭＳ Ｐゴシック" panose="020B0600070205080204" pitchFamily="34" charset="-128"/>
              </a:rPr>
              <a:t>Spring 2020</a:t>
            </a:r>
          </a:p>
          <a:p>
            <a:pPr eaLnBrk="1" hangingPunct="1"/>
            <a:r>
              <a:rPr lang="en-US" altLang="en-US" dirty="0">
                <a:ea typeface="ＭＳ Ｐゴシック" panose="020B0600070205080204" pitchFamily="34" charset="-128"/>
              </a:rPr>
              <a:t>13 June 2020</a:t>
            </a: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931956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95C0CC3D-591B-1342-826E-8D18C551FFCA}"/>
              </a:ext>
            </a:extLst>
          </p:cNvPr>
          <p:cNvSpPr>
            <a:spLocks noGrp="1"/>
          </p:cNvSpPr>
          <p:nvPr>
            <p:ph type="title"/>
          </p:nvPr>
        </p:nvSpPr>
        <p:spPr>
          <a:xfrm>
            <a:off x="228600" y="152400"/>
            <a:ext cx="8610600" cy="762000"/>
          </a:xfrm>
        </p:spPr>
        <p:txBody>
          <a:bodyPr/>
          <a:lstStyle/>
          <a:p>
            <a:r>
              <a:rPr lang="en-US" altLang="en-US" dirty="0">
                <a:ea typeface="ＭＳ Ｐゴシック" panose="020B0600070205080204" pitchFamily="34" charset="-128"/>
              </a:rPr>
              <a:t>Discussion Session</a:t>
            </a:r>
          </a:p>
        </p:txBody>
      </p:sp>
      <p:sp>
        <p:nvSpPr>
          <p:cNvPr id="3" name="Content Placeholder 2">
            <a:extLst>
              <a:ext uri="{FF2B5EF4-FFF2-40B4-BE49-F238E27FC236}">
                <a16:creationId xmlns:a16="http://schemas.microsoft.com/office/drawing/2014/main" id="{44A75CE5-A2A5-7F49-A628-B81AF72275C8}"/>
              </a:ext>
            </a:extLst>
          </p:cNvPr>
          <p:cNvSpPr>
            <a:spLocks noGrp="1"/>
          </p:cNvSpPr>
          <p:nvPr>
            <p:ph idx="1"/>
          </p:nvPr>
        </p:nvSpPr>
        <p:spPr>
          <a:xfrm>
            <a:off x="228600" y="914400"/>
            <a:ext cx="8915400" cy="5562600"/>
          </a:xfrm>
        </p:spPr>
        <p:txBody>
          <a:bodyPr>
            <a:normAutofit fontScale="92500" lnSpcReduction="10000"/>
          </a:bodyPr>
          <a:lstStyle/>
          <a:p>
            <a:pPr>
              <a:lnSpc>
                <a:spcPct val="150000"/>
              </a:lnSpc>
            </a:pPr>
            <a:r>
              <a:rPr lang="en-US" altLang="en-US" dirty="0">
                <a:ea typeface="ＭＳ Ｐゴシック" panose="020B0600070205080204" pitchFamily="34" charset="-128"/>
              </a:rPr>
              <a:t>Branch Prediction III (HW5, Q5)</a:t>
            </a:r>
          </a:p>
          <a:p>
            <a:pPr>
              <a:lnSpc>
                <a:spcPct val="150000"/>
              </a:lnSpc>
            </a:pPr>
            <a:r>
              <a:rPr lang="en-US" altLang="en-US" dirty="0">
                <a:ea typeface="ＭＳ Ｐゴシック" panose="020B0600070205080204" pitchFamily="34" charset="-128"/>
              </a:rPr>
              <a:t>Systolic Arrays I (HW5, Q8)</a:t>
            </a:r>
          </a:p>
          <a:p>
            <a:pPr>
              <a:lnSpc>
                <a:spcPct val="150000"/>
              </a:lnSpc>
            </a:pPr>
            <a:r>
              <a:rPr lang="en-US" altLang="en-US" dirty="0">
                <a:ea typeface="ＭＳ Ｐゴシック" panose="020B0600070205080204" pitchFamily="34" charset="-128"/>
              </a:rPr>
              <a:t>Vector Processing III (HW6, Q3)</a:t>
            </a:r>
          </a:p>
          <a:p>
            <a:pPr>
              <a:lnSpc>
                <a:spcPct val="150000"/>
              </a:lnSpc>
            </a:pPr>
            <a:r>
              <a:rPr lang="en-US" altLang="en-US" dirty="0">
                <a:ea typeface="ＭＳ Ｐゴシック" panose="020B0600070205080204" pitchFamily="34" charset="-128"/>
              </a:rPr>
              <a:t>GPUs and SIMD I (HW6, Q5)</a:t>
            </a:r>
          </a:p>
          <a:p>
            <a:pPr>
              <a:lnSpc>
                <a:spcPct val="150000"/>
              </a:lnSpc>
            </a:pPr>
            <a:r>
              <a:rPr lang="en-US" altLang="en-US" dirty="0">
                <a:ea typeface="ＭＳ Ｐゴシック" panose="020B0600070205080204" pitchFamily="34" charset="-128"/>
              </a:rPr>
              <a:t>GPUs and SIMD III (HW6, Q7)</a:t>
            </a:r>
          </a:p>
          <a:p>
            <a:pPr>
              <a:lnSpc>
                <a:spcPct val="150000"/>
              </a:lnSpc>
            </a:pPr>
            <a:r>
              <a:rPr lang="en-US" altLang="en-US" dirty="0">
                <a:ea typeface="ＭＳ Ｐゴシック" panose="020B0600070205080204" pitchFamily="34" charset="-128"/>
              </a:rPr>
              <a:t>GPUs and SIMD IV (HW6, Q8)</a:t>
            </a:r>
          </a:p>
          <a:p>
            <a:pPr>
              <a:lnSpc>
                <a:spcPct val="150000"/>
              </a:lnSpc>
            </a:pPr>
            <a:r>
              <a:rPr lang="en-US" altLang="en-US" dirty="0">
                <a:ea typeface="ＭＳ Ｐゴシック" panose="020B0600070205080204" pitchFamily="34" charset="-128"/>
              </a:rPr>
              <a:t>Reverse Engineering Caches II (HW7, Q3)</a:t>
            </a:r>
          </a:p>
          <a:p>
            <a:pPr>
              <a:lnSpc>
                <a:spcPct val="150000"/>
              </a:lnSpc>
            </a:pPr>
            <a:r>
              <a:rPr lang="en-US" altLang="en-US" dirty="0">
                <a:ea typeface="ＭＳ Ｐゴシック" panose="020B0600070205080204" pitchFamily="34" charset="-128"/>
              </a:rPr>
              <a:t>Tracing the Cache (HW7, Q4)</a:t>
            </a:r>
          </a:p>
          <a:p>
            <a:pPr>
              <a:lnSpc>
                <a:spcPct val="150000"/>
              </a:lnSpc>
            </a:pPr>
            <a:r>
              <a:rPr lang="en-US" dirty="0"/>
              <a:t>Cache Performance Analysis (HW7, Q7)</a:t>
            </a:r>
            <a:endParaRPr lang="en-US" altLang="en-US" dirty="0">
              <a:ea typeface="ＭＳ Ｐゴシック" panose="020B0600070205080204" pitchFamily="34" charset="-128"/>
            </a:endParaRPr>
          </a:p>
          <a:p>
            <a:pPr>
              <a:lnSpc>
                <a:spcPct val="150000"/>
              </a:lnSpc>
            </a:pPr>
            <a:r>
              <a:rPr lang="en-US" dirty="0"/>
              <a:t>Memory Hierarchy (HW7, Q8)</a:t>
            </a:r>
            <a:endParaRPr lang="en-US" altLang="en-US" dirty="0">
              <a:ea typeface="ＭＳ Ｐゴシック" panose="020B0600070205080204" pitchFamily="34" charset="-128"/>
            </a:endParaRPr>
          </a:p>
        </p:txBody>
      </p:sp>
      <p:sp>
        <p:nvSpPr>
          <p:cNvPr id="86019" name="Slide Number Placeholder 3">
            <a:extLst>
              <a:ext uri="{FF2B5EF4-FFF2-40B4-BE49-F238E27FC236}">
                <a16:creationId xmlns:a16="http://schemas.microsoft.com/office/drawing/2014/main" id="{EB4E0C34-D4D1-E84D-9A02-603D13F2A4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4BA167-49DC-E246-815C-49F75FD82F5F}"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5795128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Branch Prediction III</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a:bodyPr>
          <a:lstStyle/>
          <a:p>
            <a:pPr marL="0" indent="0">
              <a:buNone/>
            </a:pPr>
            <a:r>
              <a:rPr lang="en-US" sz="1200" dirty="0">
                <a:latin typeface="Times" pitchFamily="2" charset="0"/>
              </a:rPr>
              <a:t>Assume the following piece of code that iterates through a large array populated with </a:t>
            </a:r>
            <a:r>
              <a:rPr lang="en-US" sz="1200" b="1" dirty="0">
                <a:latin typeface="Times" pitchFamily="2" charset="0"/>
              </a:rPr>
              <a:t>completely (i.e., truly) random</a:t>
            </a:r>
            <a:r>
              <a:rPr lang="en-US" sz="1200" dirty="0">
                <a:latin typeface="Times" pitchFamily="2" charset="0"/>
              </a:rPr>
              <a:t> positive integers. The code has four branches (labeled B1, B2, B3, and B4). When we say that a branch is </a:t>
            </a:r>
            <a:r>
              <a:rPr lang="en-US" sz="1200" i="1" dirty="0">
                <a:latin typeface="Times" pitchFamily="2" charset="0"/>
              </a:rPr>
              <a:t>taken</a:t>
            </a:r>
            <a:r>
              <a:rPr lang="en-US" sz="1200" dirty="0">
                <a:latin typeface="Times" pitchFamily="2" charset="0"/>
              </a:rPr>
              <a:t>, we mean that the code </a:t>
            </a:r>
            <a:r>
              <a:rPr lang="en-US" sz="1200" i="1" dirty="0">
                <a:latin typeface="Times" pitchFamily="2" charset="0"/>
              </a:rPr>
              <a:t>inside</a:t>
            </a:r>
            <a:r>
              <a:rPr lang="en-US" sz="1200" dirty="0">
                <a:latin typeface="Times" pitchFamily="2" charset="0"/>
              </a:rPr>
              <a:t> the curly brackets is executed.</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Of the four branches, list all those that exhibit </a:t>
            </a:r>
            <a:r>
              <a:rPr lang="en-US" sz="1200" i="1" dirty="0">
                <a:latin typeface="Times" pitchFamily="2" charset="0"/>
              </a:rPr>
              <a:t>local correlation</a:t>
            </a:r>
            <a:r>
              <a:rPr lang="en-US" sz="1200" dirty="0">
                <a:latin typeface="Times" pitchFamily="2" charset="0"/>
              </a:rPr>
              <a:t>, if any.</a:t>
            </a:r>
          </a:p>
          <a:p>
            <a:pPr marL="228600" indent="-228600">
              <a:buClr>
                <a:schemeClr val="tx1"/>
              </a:buClr>
              <a:buSzPct val="100000"/>
              <a:buFont typeface="+mj-lt"/>
              <a:buAutoNum type="alphaLcParenR"/>
            </a:pPr>
            <a:r>
              <a:rPr lang="en-US" sz="1200" dirty="0">
                <a:latin typeface="Times" pitchFamily="2" charset="0"/>
              </a:rPr>
              <a:t>Which of the four branches are </a:t>
            </a:r>
            <a:r>
              <a:rPr lang="en-US" sz="1200" i="1" dirty="0">
                <a:latin typeface="Times" pitchFamily="2" charset="0"/>
              </a:rPr>
              <a:t>globally correlated</a:t>
            </a:r>
            <a:r>
              <a:rPr lang="en-US" sz="1200" dirty="0">
                <a:latin typeface="Times" pitchFamily="2" charset="0"/>
              </a:rPr>
              <a:t>, if any? Explain in less than 20 words.</a:t>
            </a:r>
          </a:p>
          <a:p>
            <a:pPr marL="228600" indent="-228600">
              <a:buClr>
                <a:schemeClr val="tx1"/>
              </a:buClr>
              <a:buSzPct val="100000"/>
              <a:buFont typeface="+mj-lt"/>
              <a:buAutoNum type="alphaLcParenR"/>
            </a:pPr>
            <a:endParaRPr lang="en-US" sz="1200" dirty="0">
              <a:latin typeface="Times" pitchFamily="2" charset="0"/>
            </a:endParaRPr>
          </a:p>
          <a:p>
            <a:pPr marL="0" indent="0">
              <a:buClr>
                <a:schemeClr val="tx1"/>
              </a:buClr>
              <a:buSzPct val="100000"/>
              <a:buNone/>
            </a:pPr>
            <a:r>
              <a:rPr lang="en-US" sz="1200" dirty="0">
                <a:latin typeface="Times" pitchFamily="2" charset="0"/>
              </a:rPr>
              <a:t>Now assume that the above piece of code is running on a processor that has a global branch</a:t>
            </a:r>
          </a:p>
          <a:p>
            <a:pPr marL="0" indent="0">
              <a:buClr>
                <a:schemeClr val="tx1"/>
              </a:buClr>
              <a:buSzPct val="100000"/>
              <a:buNone/>
            </a:pPr>
            <a:r>
              <a:rPr lang="en-US" sz="1200" dirty="0">
                <a:latin typeface="Times" pitchFamily="2" charset="0"/>
              </a:rPr>
              <a:t>predictor. The global branch predictor has the following characteristics.</a:t>
            </a:r>
          </a:p>
          <a:p>
            <a:pPr indent="-198900">
              <a:buClr>
                <a:schemeClr val="tx1"/>
              </a:buClr>
              <a:buSzPct val="100000"/>
              <a:buFont typeface="Arial" panose="020B0604020202020204" pitchFamily="34" charset="0"/>
              <a:buChar char="•"/>
            </a:pPr>
            <a:r>
              <a:rPr lang="en-US" sz="1200" dirty="0">
                <a:latin typeface="Times" pitchFamily="2" charset="0"/>
              </a:rPr>
              <a:t>Global history register (GHR): 2 bits.</a:t>
            </a:r>
          </a:p>
          <a:p>
            <a:pPr indent="-198900">
              <a:buClr>
                <a:schemeClr val="tx1"/>
              </a:buClr>
              <a:buSzPct val="100000"/>
              <a:buFont typeface="Arial" panose="020B0604020202020204" pitchFamily="34" charset="0"/>
              <a:buChar char="•"/>
            </a:pPr>
            <a:r>
              <a:rPr lang="en-US" sz="1200" dirty="0">
                <a:latin typeface="Times" pitchFamily="2" charset="0"/>
              </a:rPr>
              <a:t>Pattern history table (PHT): 4 entries.</a:t>
            </a:r>
          </a:p>
          <a:p>
            <a:pPr indent="-198900">
              <a:buClr>
                <a:schemeClr val="tx1"/>
              </a:buClr>
              <a:buSzPct val="100000"/>
              <a:buFont typeface="Arial" panose="020B0604020202020204" pitchFamily="34" charset="0"/>
              <a:buChar char="•"/>
            </a:pPr>
            <a:r>
              <a:rPr lang="en-US" sz="1200" dirty="0">
                <a:latin typeface="Times" pitchFamily="2" charset="0"/>
              </a:rPr>
              <a:t>Pattern history table entry (PHTE): 11-bit signed saturating counter (possible values: -1024–1023)</a:t>
            </a:r>
          </a:p>
          <a:p>
            <a:pPr indent="-198900">
              <a:buClr>
                <a:schemeClr val="tx1"/>
              </a:buClr>
              <a:buSzPct val="100000"/>
              <a:buFont typeface="Arial" panose="020B0604020202020204" pitchFamily="34" charset="0"/>
              <a:buChar char="•"/>
            </a:pPr>
            <a:r>
              <a:rPr lang="en-US" sz="1200" dirty="0">
                <a:latin typeface="Times" pitchFamily="2" charset="0"/>
              </a:rPr>
              <a:t>Before the code is run, all PHTEs are initially set to 0.</a:t>
            </a:r>
          </a:p>
          <a:p>
            <a:pPr indent="-198900">
              <a:buClr>
                <a:schemeClr val="tx1"/>
              </a:buClr>
              <a:buSzPct val="100000"/>
              <a:buFont typeface="Arial" panose="020B0604020202020204" pitchFamily="34" charset="0"/>
              <a:buChar char="•"/>
            </a:pPr>
            <a:r>
              <a:rPr lang="en-US" sz="1200" dirty="0">
                <a:latin typeface="Times" pitchFamily="2" charset="0"/>
              </a:rPr>
              <a:t>As the code is being run, a PHTE is incremented (by one) whenever a branch that corresponds to that PHTE is taken, whereas a PHTE is decremented (by one) whenever a branch that corresponds to that PHTE is not taken.</a:t>
            </a:r>
          </a:p>
          <a:p>
            <a:pPr marL="0" indent="0">
              <a:buClr>
                <a:schemeClr val="tx1"/>
              </a:buClr>
              <a:buSzPct val="100000"/>
              <a:buNone/>
            </a:pPr>
            <a:endParaRPr lang="en-US" sz="1200" dirty="0">
              <a:latin typeface="Times" pitchFamily="2" charset="0"/>
            </a:endParaRPr>
          </a:p>
          <a:p>
            <a:pPr marL="0" indent="0">
              <a:buClr>
                <a:schemeClr val="tx1"/>
              </a:buClr>
              <a:buSzPct val="100000"/>
              <a:buNone/>
            </a:pPr>
            <a:endParaRPr lang="en-US" sz="1200" dirty="0">
              <a:latin typeface="Times" pitchFamily="2" charset="0"/>
            </a:endParaRP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startAt="3"/>
            </a:pPr>
            <a:r>
              <a:rPr lang="en-US" sz="1200" dirty="0">
                <a:latin typeface="Times" pitchFamily="2" charset="0"/>
              </a:rPr>
              <a:t>After 120 iterations of the loop, calculate the </a:t>
            </a:r>
            <a:r>
              <a:rPr lang="en-US" sz="1200" i="1" dirty="0">
                <a:latin typeface="Times" pitchFamily="2" charset="0"/>
              </a:rPr>
              <a:t>expected</a:t>
            </a:r>
            <a:r>
              <a:rPr lang="en-US" sz="1200" dirty="0">
                <a:latin typeface="Times" pitchFamily="2" charset="0"/>
              </a:rPr>
              <a:t> value for only the first PHTE and fill it in the shaded box below. (Please write it as a base-10 value, rounded to the nearest one’s digit.) </a:t>
            </a:r>
            <a:r>
              <a:rPr lang="en-US" sz="1200" i="1" dirty="0">
                <a:latin typeface="Times" pitchFamily="2" charset="0"/>
              </a:rPr>
              <a:t>Hint: For a given iteration of the loop, first consider, what is the probability that both B1 and B2 are taken? Given that they are, what is the probability that B3 will increment or decrement the PHTE? Then consider...</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(HW5, Q5)</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a:extLst>
              <a:ext uri="{FF2B5EF4-FFF2-40B4-BE49-F238E27FC236}">
                <a16:creationId xmlns:a16="http://schemas.microsoft.com/office/drawing/2014/main" id="{7640F12A-6A20-7B45-A5CE-977F60484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763" y="1524000"/>
            <a:ext cx="2951118" cy="1720298"/>
          </a:xfrm>
          <a:prstGeom prst="rect">
            <a:avLst/>
          </a:prstGeom>
        </p:spPr>
      </p:pic>
      <p:pic>
        <p:nvPicPr>
          <p:cNvPr id="9" name="Picture 8">
            <a:extLst>
              <a:ext uri="{FF2B5EF4-FFF2-40B4-BE49-F238E27FC236}">
                <a16:creationId xmlns:a16="http://schemas.microsoft.com/office/drawing/2014/main" id="{48838F55-4EDB-D340-995F-1EDD45C35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4191000"/>
            <a:ext cx="2590800" cy="1092718"/>
          </a:xfrm>
          <a:prstGeom prst="rect">
            <a:avLst/>
          </a:prstGeom>
        </p:spPr>
      </p:pic>
    </p:spTree>
    <p:extLst>
      <p:ext uri="{BB962C8B-B14F-4D97-AF65-F5344CB8AC3E}">
        <p14:creationId xmlns:p14="http://schemas.microsoft.com/office/powerpoint/2010/main" val="19884206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Systolic Arrays I</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lnSpcReduction="10000"/>
          </a:bodyPr>
          <a:lstStyle/>
          <a:p>
            <a:pPr marL="0" indent="0">
              <a:buNone/>
            </a:pPr>
            <a:r>
              <a:rPr lang="en-US" sz="1200" dirty="0">
                <a:latin typeface="Times" pitchFamily="2" charset="0"/>
              </a:rPr>
              <a:t>Figure 1 shows a systolic array processing element.</a:t>
            </a:r>
          </a:p>
          <a:p>
            <a:pPr marL="0" indent="0">
              <a:buNone/>
            </a:pPr>
            <a:r>
              <a:rPr lang="en-US" sz="1200" dirty="0">
                <a:latin typeface="Times" pitchFamily="2" charset="0"/>
              </a:rPr>
              <a:t>Each processing element takes in two inputs, M and N, and outputs P and Q. Each processing element also contains an “accumulator” R that can be read from and written to. The initial value of the “accumulator” is 0.</a:t>
            </a:r>
          </a:p>
          <a:p>
            <a:pPr marL="0" indent="0">
              <a:buNone/>
            </a:pPr>
            <a:r>
              <a:rPr lang="en-US" sz="1200" dirty="0">
                <a:latin typeface="Times" pitchFamily="2" charset="0"/>
              </a:rPr>
              <a:t>Figure 2 shows a systolic array composed of 9 processing elements. The smaller boxes are the inputs to the systolic array and the larger boxes are the processing elements. You will program this systolic array to perform the following calculation:</a:t>
            </a: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r>
              <a:rPr lang="en-US" sz="1200" dirty="0">
                <a:latin typeface="Times" pitchFamily="2" charset="0"/>
              </a:rPr>
              <a:t>In each time cycle, each processing element will take in its two inputs, perform any</a:t>
            </a:r>
          </a:p>
          <a:p>
            <a:pPr marL="0" indent="0">
              <a:buNone/>
            </a:pPr>
            <a:r>
              <a:rPr lang="en-US" sz="1200" dirty="0">
                <a:latin typeface="Times" pitchFamily="2" charset="0"/>
              </a:rPr>
              <a:t>necessary actions, and write on its outputs. The time cycle labels on the input boxes</a:t>
            </a:r>
          </a:p>
          <a:p>
            <a:pPr marL="0" indent="0">
              <a:buNone/>
            </a:pPr>
            <a:r>
              <a:rPr lang="en-US" sz="1200" dirty="0">
                <a:latin typeface="Times" pitchFamily="2" charset="0"/>
              </a:rPr>
              <a:t>determine which time cycle the inputs will be fed into their corresponding processing</a:t>
            </a:r>
          </a:p>
          <a:p>
            <a:pPr marL="0" indent="0">
              <a:buNone/>
            </a:pPr>
            <a:r>
              <a:rPr lang="en-US" sz="1200" dirty="0">
                <a:latin typeface="Times" pitchFamily="2" charset="0"/>
              </a:rPr>
              <a:t>elements. Any processing element input that is not driven will default to 0, and any</a:t>
            </a:r>
          </a:p>
          <a:p>
            <a:pPr marL="0" indent="0">
              <a:buNone/>
            </a:pPr>
            <a:r>
              <a:rPr lang="en-US" sz="1200" dirty="0">
                <a:latin typeface="Times" pitchFamily="2" charset="0"/>
              </a:rPr>
              <a:t>processing element that has no output arrow will have its output ignored.</a:t>
            </a:r>
          </a:p>
          <a:p>
            <a:pPr marL="0" indent="0">
              <a:buNone/>
            </a:pPr>
            <a:r>
              <a:rPr lang="en-US" sz="1200" dirty="0">
                <a:latin typeface="Times" pitchFamily="2" charset="0"/>
              </a:rPr>
              <a:t>After all the calculations finish, each processing element’s “accumulator” will hold one</a:t>
            </a:r>
          </a:p>
          <a:p>
            <a:pPr marL="0" indent="0">
              <a:buNone/>
            </a:pPr>
            <a:r>
              <a:rPr lang="en-US" sz="1200" dirty="0">
                <a:latin typeface="Times" pitchFamily="2" charset="0"/>
              </a:rPr>
              <a:t>element of the final result matrix, arranged in the correct order.</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Please describe the operations that each</a:t>
            </a:r>
          </a:p>
          <a:p>
            <a:pPr marL="0" indent="0">
              <a:buClr>
                <a:schemeClr val="tx1"/>
              </a:buClr>
              <a:buSzPct val="100000"/>
              <a:buNone/>
            </a:pPr>
            <a:r>
              <a:rPr lang="en-US" sz="1200" dirty="0">
                <a:latin typeface="Times" pitchFamily="2" charset="0"/>
              </a:rPr>
              <a:t>individual processing element performs, using</a:t>
            </a:r>
          </a:p>
          <a:p>
            <a:pPr marL="0" indent="0">
              <a:buClr>
                <a:schemeClr val="tx1"/>
              </a:buClr>
              <a:buSzPct val="100000"/>
              <a:buNone/>
            </a:pPr>
            <a:r>
              <a:rPr lang="en-US" sz="1200" dirty="0">
                <a:latin typeface="Times" pitchFamily="2" charset="0"/>
              </a:rPr>
              <a:t>mathematical equations and the variables</a:t>
            </a:r>
          </a:p>
          <a:p>
            <a:pPr marL="0" indent="0">
              <a:buClr>
                <a:schemeClr val="tx1"/>
              </a:buClr>
              <a:buSzPct val="100000"/>
              <a:buNone/>
            </a:pPr>
            <a:r>
              <a:rPr lang="en-US" sz="1200" dirty="0">
                <a:latin typeface="Times" pitchFamily="2" charset="0"/>
              </a:rPr>
              <a:t>M, N, P, Q and R.</a:t>
            </a:r>
          </a:p>
          <a:p>
            <a:pPr marL="0" indent="0">
              <a:buClr>
                <a:schemeClr val="tx1"/>
              </a:buClr>
              <a:buSzPct val="100000"/>
              <a:buNone/>
            </a:pPr>
            <a:endParaRPr lang="en-US" sz="1200" dirty="0">
              <a:latin typeface="Times" pitchFamily="2" charset="0"/>
            </a:endParaRPr>
          </a:p>
          <a:p>
            <a:pPr marL="228600" indent="-228600">
              <a:buClr>
                <a:schemeClr val="tx1"/>
              </a:buClr>
              <a:buSzPct val="100000"/>
              <a:buFont typeface="+mj-lt"/>
              <a:buAutoNum type="alphaLcParenR" startAt="2"/>
            </a:pPr>
            <a:r>
              <a:rPr lang="en-US" sz="1200" dirty="0">
                <a:latin typeface="Times" pitchFamily="2" charset="0"/>
              </a:rPr>
              <a:t>Please fill in all 30 input boxes in Figure 2</a:t>
            </a:r>
          </a:p>
          <a:p>
            <a:pPr marL="0" indent="0">
              <a:buClr>
                <a:schemeClr val="tx1"/>
              </a:buClr>
              <a:buSzPct val="100000"/>
              <a:buNone/>
            </a:pPr>
            <a:r>
              <a:rPr lang="en-US" sz="1200" dirty="0">
                <a:latin typeface="Times" pitchFamily="2" charset="0"/>
              </a:rPr>
              <a:t>so that the systolic array computes the correct</a:t>
            </a:r>
          </a:p>
          <a:p>
            <a:pPr marL="0" indent="0">
              <a:buClr>
                <a:schemeClr val="tx1"/>
              </a:buClr>
              <a:buSzPct val="100000"/>
              <a:buNone/>
            </a:pPr>
            <a:r>
              <a:rPr lang="en-US" sz="1200" dirty="0">
                <a:latin typeface="Times" pitchFamily="2" charset="0"/>
              </a:rPr>
              <a:t>matrix multiplication result described above.</a:t>
            </a:r>
          </a:p>
          <a:p>
            <a:pPr marL="0" indent="0">
              <a:buClr>
                <a:schemeClr val="tx1"/>
              </a:buClr>
              <a:buSzPct val="100000"/>
              <a:buNone/>
            </a:pPr>
            <a:r>
              <a:rPr lang="en-US" sz="1200" dirty="0">
                <a:latin typeface="Times" pitchFamily="2" charset="0"/>
              </a:rPr>
              <a:t>(Hint: Use </a:t>
            </a:r>
            <a:r>
              <a:rPr lang="en-US" sz="1200" dirty="0" err="1">
                <a:latin typeface="Times" pitchFamily="2" charset="0"/>
              </a:rPr>
              <a:t>a</a:t>
            </a:r>
            <a:r>
              <a:rPr lang="en-US" sz="1200" baseline="-25000" dirty="0" err="1">
                <a:latin typeface="Times" pitchFamily="2" charset="0"/>
              </a:rPr>
              <a:t>ij</a:t>
            </a:r>
            <a:r>
              <a:rPr lang="en-US" sz="1200" dirty="0">
                <a:latin typeface="Times" pitchFamily="2" charset="0"/>
              </a:rPr>
              <a:t> and </a:t>
            </a:r>
            <a:r>
              <a:rPr lang="en-US" sz="1200" dirty="0" err="1">
                <a:latin typeface="Times" pitchFamily="2" charset="0"/>
              </a:rPr>
              <a:t>b</a:t>
            </a:r>
            <a:r>
              <a:rPr lang="en-US" sz="1200" baseline="-25000" dirty="0" err="1">
                <a:latin typeface="Times" pitchFamily="2" charset="0"/>
              </a:rPr>
              <a:t>ij</a:t>
            </a:r>
            <a:r>
              <a:rPr lang="en-US" sz="1200" dirty="0">
                <a:latin typeface="Times" pitchFamily="2" charset="0"/>
              </a:rPr>
              <a:t>.)</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(HW5, Q8)</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descr="A screenshot of a cell phone&#10;&#10;Description automatically generated">
            <a:extLst>
              <a:ext uri="{FF2B5EF4-FFF2-40B4-BE49-F238E27FC236}">
                <a16:creationId xmlns:a16="http://schemas.microsoft.com/office/drawing/2014/main" id="{C7218AD2-566A-7A41-8C72-215845D47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369" y="1981200"/>
            <a:ext cx="3369262" cy="540039"/>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EC67A840-E262-9645-B8A7-162C6DA8A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881" y="4298444"/>
            <a:ext cx="2586038" cy="2057773"/>
          </a:xfrm>
          <a:prstGeom prst="rect">
            <a:avLst/>
          </a:prstGeom>
        </p:spPr>
      </p:pic>
      <p:pic>
        <p:nvPicPr>
          <p:cNvPr id="11" name="Picture 10" descr="A close up of a keyboard&#10;&#10;Description automatically generated">
            <a:extLst>
              <a:ext uri="{FF2B5EF4-FFF2-40B4-BE49-F238E27FC236}">
                <a16:creationId xmlns:a16="http://schemas.microsoft.com/office/drawing/2014/main" id="{00B75DD3-FB9B-D94C-B390-1447B14C87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8426" y="2743200"/>
            <a:ext cx="3272500" cy="3613017"/>
          </a:xfrm>
          <a:prstGeom prst="rect">
            <a:avLst/>
          </a:prstGeom>
        </p:spPr>
      </p:pic>
    </p:spTree>
    <p:extLst>
      <p:ext uri="{BB962C8B-B14F-4D97-AF65-F5344CB8AC3E}">
        <p14:creationId xmlns:p14="http://schemas.microsoft.com/office/powerpoint/2010/main" val="25842962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Vector Processing III</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a:xfrm>
            <a:off x="228600" y="997529"/>
            <a:ext cx="8611200" cy="5193723"/>
          </a:xfrm>
        </p:spPr>
        <p:txBody>
          <a:bodyPr>
            <a:normAutofit fontScale="92500" lnSpcReduction="10000"/>
          </a:bodyPr>
          <a:lstStyle/>
          <a:p>
            <a:pPr marL="0" indent="0">
              <a:buNone/>
            </a:pPr>
            <a:r>
              <a:rPr lang="en-US" sz="1200" dirty="0">
                <a:latin typeface="Times" pitchFamily="2" charset="0"/>
              </a:rPr>
              <a:t>Assume a vector processor that implements the following ISA:</a:t>
            </a:r>
          </a:p>
          <a:p>
            <a:pPr marL="36000" indent="0">
              <a:spcBef>
                <a:spcPts val="0"/>
              </a:spcBef>
              <a:spcAft>
                <a:spcPts val="100"/>
              </a:spcAft>
              <a:buNone/>
            </a:pPr>
            <a:endParaRPr lang="en-US" sz="1200" dirty="0">
              <a:latin typeface="Times" pitchFamily="2" charset="0"/>
            </a:endParaRPr>
          </a:p>
          <a:p>
            <a:pPr marL="36000" indent="0">
              <a:spcBef>
                <a:spcPts val="0"/>
              </a:spcBef>
              <a:spcAft>
                <a:spcPts val="100"/>
              </a:spcAft>
              <a:buNone/>
            </a:pPr>
            <a:r>
              <a:rPr lang="en-US" sz="1200" dirty="0">
                <a:latin typeface="Times" pitchFamily="2" charset="0"/>
              </a:rPr>
              <a:t>Assume the following:</a:t>
            </a:r>
          </a:p>
          <a:p>
            <a:pPr marL="162900" indent="-126900">
              <a:spcBef>
                <a:spcPts val="0"/>
              </a:spcBef>
              <a:spcAft>
                <a:spcPts val="100"/>
              </a:spcAft>
              <a:buFont typeface="Arial" panose="020B0604020202020204" pitchFamily="34" charset="0"/>
              <a:buChar char="•"/>
            </a:pPr>
            <a:r>
              <a:rPr lang="en-US" sz="1200" dirty="0">
                <a:latin typeface="Times" pitchFamily="2" charset="0"/>
              </a:rPr>
              <a:t>The processor has an in-order pipeline.</a:t>
            </a:r>
          </a:p>
          <a:p>
            <a:pPr marL="162900" indent="-126900">
              <a:spcBef>
                <a:spcPts val="0"/>
              </a:spcBef>
              <a:spcAft>
                <a:spcPts val="100"/>
              </a:spcAft>
              <a:buFont typeface="Arial" panose="020B0604020202020204" pitchFamily="34" charset="0"/>
              <a:buChar char="•"/>
            </a:pPr>
            <a:r>
              <a:rPr lang="en-US" sz="1200" dirty="0">
                <a:latin typeface="Times" pitchFamily="2" charset="0"/>
              </a:rPr>
              <a:t>The size of a vector element is 4 bytes.</a:t>
            </a:r>
          </a:p>
          <a:p>
            <a:pPr marL="162900" indent="-126900">
              <a:spcBef>
                <a:spcPts val="0"/>
              </a:spcBef>
              <a:spcAft>
                <a:spcPts val="100"/>
              </a:spcAft>
              <a:buFont typeface="Arial" panose="020B0604020202020204" pitchFamily="34" charset="0"/>
              <a:buChar char="•"/>
            </a:pPr>
            <a:r>
              <a:rPr lang="en-US" sz="1200" dirty="0" err="1">
                <a:latin typeface="Times" pitchFamily="2" charset="0"/>
              </a:rPr>
              <a:t>Vst</a:t>
            </a:r>
            <a:r>
              <a:rPr lang="en-US" sz="1200" dirty="0">
                <a:latin typeface="Times" pitchFamily="2" charset="0"/>
              </a:rPr>
              <a:t> and </a:t>
            </a:r>
            <a:r>
              <a:rPr lang="en-US" sz="1200" dirty="0" err="1">
                <a:latin typeface="Times" pitchFamily="2" charset="0"/>
              </a:rPr>
              <a:t>Vln</a:t>
            </a:r>
            <a:r>
              <a:rPr lang="en-US" sz="1200" dirty="0">
                <a:latin typeface="Times" pitchFamily="2" charset="0"/>
              </a:rPr>
              <a:t> are 10-bit registers.</a:t>
            </a:r>
          </a:p>
          <a:p>
            <a:pPr marL="162900" indent="-126900">
              <a:spcBef>
                <a:spcPts val="0"/>
              </a:spcBef>
              <a:spcAft>
                <a:spcPts val="100"/>
              </a:spcAft>
              <a:buFont typeface="Arial" panose="020B0604020202020204" pitchFamily="34" charset="0"/>
              <a:buChar char="•"/>
            </a:pPr>
            <a:r>
              <a:rPr lang="en-US" sz="1200" dirty="0">
                <a:latin typeface="Times" pitchFamily="2" charset="0"/>
              </a:rPr>
              <a:t>The processor does not support chaining between vector functional units.</a:t>
            </a:r>
          </a:p>
          <a:p>
            <a:pPr marL="162900" indent="-126900">
              <a:spcBef>
                <a:spcPts val="0"/>
              </a:spcBef>
              <a:spcAft>
                <a:spcPts val="100"/>
              </a:spcAft>
              <a:buFont typeface="Arial" panose="020B0604020202020204" pitchFamily="34" charset="0"/>
              <a:buChar char="•"/>
            </a:pPr>
            <a:r>
              <a:rPr lang="en-US" sz="1200" dirty="0">
                <a:latin typeface="Times" pitchFamily="2" charset="0"/>
              </a:rPr>
              <a:t>The main memory has N banks.</a:t>
            </a:r>
          </a:p>
          <a:p>
            <a:pPr marL="162900" indent="-126900">
              <a:spcBef>
                <a:spcPts val="0"/>
              </a:spcBef>
              <a:spcAft>
                <a:spcPts val="100"/>
              </a:spcAft>
              <a:buFont typeface="Arial" panose="020B0604020202020204" pitchFamily="34" charset="0"/>
              <a:buChar char="•"/>
            </a:pPr>
            <a:r>
              <a:rPr lang="en-US" sz="1200" dirty="0">
                <a:latin typeface="Times" pitchFamily="2" charset="0"/>
              </a:rPr>
              <a:t>Vector elements stored in consecutive memory addresses are interleaved between the memory banks. For example, if a vector element at address A maps to bank B, a vector element at address A + 4 maps to bank (B + 1)%N, where % is the modulo operator and N is the number of banks. N is not necessarily a power of two.</a:t>
            </a:r>
          </a:p>
          <a:p>
            <a:pPr marL="162900" indent="-126900">
              <a:spcBef>
                <a:spcPts val="0"/>
              </a:spcBef>
              <a:spcAft>
                <a:spcPts val="100"/>
              </a:spcAft>
              <a:buFont typeface="Arial" panose="020B0604020202020204" pitchFamily="34" charset="0"/>
              <a:buChar char="•"/>
            </a:pPr>
            <a:r>
              <a:rPr lang="en-US" sz="1200" dirty="0">
                <a:latin typeface="Times" pitchFamily="2" charset="0"/>
              </a:rPr>
              <a:t>The memory is byte addressable and the address space is represented using 32 bits.</a:t>
            </a:r>
          </a:p>
          <a:p>
            <a:pPr marL="162900" indent="-126900">
              <a:spcBef>
                <a:spcPts val="0"/>
              </a:spcBef>
              <a:spcAft>
                <a:spcPts val="100"/>
              </a:spcAft>
              <a:buFont typeface="Arial" panose="020B0604020202020204" pitchFamily="34" charset="0"/>
              <a:buChar char="•"/>
            </a:pPr>
            <a:r>
              <a:rPr lang="en-US" sz="1200" dirty="0">
                <a:latin typeface="Times" pitchFamily="2" charset="0"/>
              </a:rPr>
              <a:t>Vector elements are stored in memory in 4-byte-aligned manner.</a:t>
            </a:r>
          </a:p>
          <a:p>
            <a:pPr marL="162900" indent="-126900">
              <a:spcBef>
                <a:spcPts val="0"/>
              </a:spcBef>
              <a:spcAft>
                <a:spcPts val="100"/>
              </a:spcAft>
              <a:buFont typeface="Arial" panose="020B0604020202020204" pitchFamily="34" charset="0"/>
              <a:buChar char="•"/>
            </a:pPr>
            <a:r>
              <a:rPr lang="en-US" sz="1200" dirty="0">
                <a:latin typeface="Times" pitchFamily="2" charset="0"/>
              </a:rPr>
              <a:t>Each memory bank has a 4 KB row buffer.</a:t>
            </a:r>
          </a:p>
          <a:p>
            <a:pPr marL="162900" indent="-126900">
              <a:spcBef>
                <a:spcPts val="0"/>
              </a:spcBef>
              <a:spcAft>
                <a:spcPts val="100"/>
              </a:spcAft>
              <a:buFont typeface="Arial" panose="020B0604020202020204" pitchFamily="34" charset="0"/>
              <a:buChar char="•"/>
            </a:pPr>
            <a:r>
              <a:rPr lang="en-US" sz="1200" dirty="0">
                <a:latin typeface="Times" pitchFamily="2" charset="0"/>
              </a:rPr>
              <a:t>Each memory bank has a single read and a single write port so that a load and a store operation can be performed simultaneously.</a:t>
            </a:r>
          </a:p>
          <a:p>
            <a:pPr marL="162900" indent="-126900">
              <a:spcBef>
                <a:spcPts val="0"/>
              </a:spcBef>
              <a:spcAft>
                <a:spcPts val="100"/>
              </a:spcAft>
              <a:buFont typeface="Arial" panose="020B0604020202020204" pitchFamily="34" charset="0"/>
              <a:buChar char="•"/>
            </a:pPr>
            <a:r>
              <a:rPr lang="en-US" sz="1200" dirty="0">
                <a:latin typeface="Times" pitchFamily="2" charset="0"/>
              </a:rPr>
              <a:t>There are separate functional units for executing VLD and VST instructions.</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should the minimum value of N be to avoid stalls while executing a VLD or VST instruction, assuming a vector stride of 1? Explain.</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should the minimum value of N be to avoid stalls while executing a VLD or VST instruction, assuming a vector stride of 2? Explain.</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Assume:</a:t>
            </a:r>
          </a:p>
          <a:p>
            <a:pPr marL="162900" indent="-126900">
              <a:buFont typeface="Arial" panose="020B0604020202020204" pitchFamily="34" charset="0"/>
              <a:buChar char="•"/>
            </a:pPr>
            <a:r>
              <a:rPr lang="en-US" sz="1200" dirty="0">
                <a:latin typeface="Times" pitchFamily="2" charset="0"/>
              </a:rPr>
              <a:t>A machine that has a memory with as many banks as you found is part (a).</a:t>
            </a:r>
          </a:p>
          <a:p>
            <a:pPr marL="162900" indent="-126900">
              <a:buFont typeface="Arial" panose="020B0604020202020204" pitchFamily="34" charset="0"/>
              <a:buChar char="•"/>
            </a:pPr>
            <a:r>
              <a:rPr lang="en-US" sz="1200" dirty="0">
                <a:latin typeface="Times" pitchFamily="2" charset="0"/>
              </a:rPr>
              <a:t>The vector stride is set to 1.</a:t>
            </a:r>
          </a:p>
          <a:p>
            <a:pPr marL="162900" indent="-126900">
              <a:buFont typeface="Arial" panose="020B0604020202020204" pitchFamily="34" charset="0"/>
              <a:buChar char="•"/>
            </a:pPr>
            <a:r>
              <a:rPr lang="en-US" sz="1200" dirty="0">
                <a:latin typeface="Times" pitchFamily="2" charset="0"/>
              </a:rPr>
              <a:t>The value of the vector length is set to M (but we do not know M)</a:t>
            </a:r>
          </a:p>
          <a:p>
            <a:pPr marL="0" indent="0">
              <a:buClr>
                <a:schemeClr val="tx1"/>
              </a:buClr>
              <a:buSzPct val="100000"/>
              <a:buNone/>
            </a:pPr>
            <a:r>
              <a:rPr lang="en-US" sz="1200" dirty="0">
                <a:latin typeface="Times" pitchFamily="2" charset="0"/>
              </a:rPr>
              <a:t>The machine executes the following program:</a:t>
            </a:r>
          </a:p>
          <a:p>
            <a:pPr marL="0" indent="0">
              <a:buClr>
                <a:schemeClr val="tx1"/>
              </a:buClr>
              <a:buSzPct val="100000"/>
              <a:buNone/>
            </a:pPr>
            <a:r>
              <a:rPr lang="en-US" sz="1200" dirty="0">
                <a:latin typeface="Times" pitchFamily="2" charset="0"/>
              </a:rPr>
              <a:t>It takes 4,306 cycles to execute the above program. What is M? Explain.</a:t>
            </a:r>
          </a:p>
          <a:p>
            <a:pPr marL="0" indent="0">
              <a:buClr>
                <a:schemeClr val="tx1"/>
              </a:buClr>
              <a:buSzPct val="100000"/>
              <a:buNone/>
            </a:pPr>
            <a:endParaRPr lang="en-US" sz="1200" dirty="0">
              <a:latin typeface="Times" pitchFamily="2" charset="0"/>
            </a:endParaRPr>
          </a:p>
          <a:p>
            <a:pPr marL="228600" indent="-228600">
              <a:buClr>
                <a:schemeClr val="tx1"/>
              </a:buClr>
              <a:buSzPct val="100000"/>
              <a:buFont typeface="+mj-lt"/>
              <a:buAutoNum type="alphaLcParenR" startAt="4"/>
            </a:pPr>
            <a:r>
              <a:rPr lang="en-US" sz="1200" dirty="0">
                <a:latin typeface="Times" pitchFamily="2" charset="0"/>
              </a:rPr>
              <a:t>If we modify the vector processor to support chaining, how many cycles would be required to execute the same program in part (c)? Explain.</a:t>
            </a:r>
          </a:p>
          <a:p>
            <a:pPr marL="0" indent="0">
              <a:buClr>
                <a:schemeClr val="tx1"/>
              </a:buClr>
              <a:buSzPct val="100000"/>
              <a:buNone/>
            </a:pPr>
            <a:endParaRPr lang="en-US" sz="1200" dirty="0">
              <a:latin typeface="Times" pitchFamily="2" charset="0"/>
            </a:endParaRP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(HW6, Q3)</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descr="A screenshot of a cell phone&#10;&#10;Description automatically generated">
            <a:extLst>
              <a:ext uri="{FF2B5EF4-FFF2-40B4-BE49-F238E27FC236}">
                <a16:creationId xmlns:a16="http://schemas.microsoft.com/office/drawing/2014/main" id="{0AAD0A6A-2316-514A-8E1C-5A1F781CD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338" y="961210"/>
            <a:ext cx="4343400" cy="116267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E773401-0B16-1745-97B4-D01736ABE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876800"/>
            <a:ext cx="3581401" cy="855174"/>
          </a:xfrm>
          <a:prstGeom prst="rect">
            <a:avLst/>
          </a:prstGeom>
        </p:spPr>
      </p:pic>
    </p:spTree>
    <p:extLst>
      <p:ext uri="{BB962C8B-B14F-4D97-AF65-F5344CB8AC3E}">
        <p14:creationId xmlns:p14="http://schemas.microsoft.com/office/powerpoint/2010/main" val="17499952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GPUs and SIMD I</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fontScale="85000" lnSpcReduction="10000"/>
          </a:bodyPr>
          <a:lstStyle/>
          <a:p>
            <a:pPr marL="0" indent="0">
              <a:buNone/>
            </a:pPr>
            <a:r>
              <a:rPr lang="en-US" sz="1200" dirty="0">
                <a:latin typeface="Times" pitchFamily="2" charset="0"/>
              </a:rPr>
              <a:t>We define the </a:t>
            </a:r>
            <a:r>
              <a:rPr lang="en-US" sz="1200" i="1" dirty="0">
                <a:latin typeface="Times" pitchFamily="2" charset="0"/>
              </a:rPr>
              <a:t>SIMD utilization</a:t>
            </a:r>
            <a:r>
              <a:rPr lang="en-US" sz="1200" dirty="0">
                <a:latin typeface="Times" pitchFamily="2" charset="0"/>
              </a:rPr>
              <a:t> of a program run on a GPU as the fraction of SIMD lanes that are kept busy with </a:t>
            </a:r>
            <a:r>
              <a:rPr lang="en-US" sz="1200" i="1" dirty="0">
                <a:latin typeface="Times" pitchFamily="2" charset="0"/>
              </a:rPr>
              <a:t>active threads</a:t>
            </a:r>
            <a:r>
              <a:rPr lang="en-US" sz="1200" dirty="0">
                <a:latin typeface="Times" pitchFamily="2" charset="0"/>
              </a:rPr>
              <a:t> during the run of a program.</a:t>
            </a:r>
          </a:p>
          <a:p>
            <a:pPr marL="0" indent="0">
              <a:buNone/>
            </a:pPr>
            <a:r>
              <a:rPr lang="en-US" sz="1200" dirty="0">
                <a:latin typeface="Times" pitchFamily="2" charset="0"/>
              </a:rPr>
              <a:t>The following code segment is run on a GPU. Each thread executes </a:t>
            </a:r>
            <a:r>
              <a:rPr lang="en-US" sz="1200" b="1" dirty="0">
                <a:latin typeface="Times" pitchFamily="2" charset="0"/>
              </a:rPr>
              <a:t>a single iteration</a:t>
            </a:r>
            <a:r>
              <a:rPr lang="en-US" sz="1200" dirty="0">
                <a:latin typeface="Times" pitchFamily="2" charset="0"/>
              </a:rPr>
              <a:t> of the</a:t>
            </a:r>
          </a:p>
          <a:p>
            <a:pPr marL="0" indent="0">
              <a:buNone/>
            </a:pPr>
            <a:r>
              <a:rPr lang="en-US" sz="1200" dirty="0">
                <a:latin typeface="Times" pitchFamily="2" charset="0"/>
              </a:rPr>
              <a:t>shown loop. Assume that the data values of the arrays A and B are already in vector registers</a:t>
            </a:r>
          </a:p>
          <a:p>
            <a:pPr marL="0" indent="0">
              <a:buNone/>
            </a:pPr>
            <a:r>
              <a:rPr lang="en-US" sz="1200" dirty="0">
                <a:latin typeface="Times" pitchFamily="2" charset="0"/>
              </a:rPr>
              <a:t>so there are no loads and stores in this program. (Hint: Notice that there are 2 instructions in</a:t>
            </a:r>
          </a:p>
          <a:p>
            <a:pPr marL="0" indent="0">
              <a:buNone/>
            </a:pPr>
            <a:r>
              <a:rPr lang="en-US" sz="1200" dirty="0">
                <a:latin typeface="Times" pitchFamily="2" charset="0"/>
              </a:rPr>
              <a:t>each thread.) A warp in the GPU consists of 32 threads, there are 32 SIMD lanes in the GPU.</a:t>
            </a:r>
          </a:p>
          <a:p>
            <a:pPr marL="0" indent="0">
              <a:buNone/>
            </a:pPr>
            <a:r>
              <a:rPr lang="en-US" sz="1200" dirty="0">
                <a:latin typeface="Times" pitchFamily="2" charset="0"/>
              </a:rPr>
              <a:t>Assume that each instruction takes the same amount of time to execute.</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How many warps does it take to execute this program? Please leave the answer in terms of N.</a:t>
            </a:r>
          </a:p>
          <a:p>
            <a:pPr marL="228600" indent="-228600">
              <a:buClr>
                <a:schemeClr val="tx1"/>
              </a:buClr>
              <a:buSzPct val="100000"/>
              <a:buFont typeface="+mj-lt"/>
              <a:buAutoNum type="alphaLcParenR"/>
            </a:pPr>
            <a:r>
              <a:rPr lang="en-US" sz="1200" dirty="0">
                <a:latin typeface="Times" pitchFamily="2" charset="0"/>
              </a:rPr>
              <a:t>Assume integer arrays A have a repetitive pattern which have 24 ones followed by 8 zeros repetitively and integer arrays B have a different repetitive pattern which have 48 zeros followed by 64 ones. What is the SIMD utilization of this program?</a:t>
            </a:r>
          </a:p>
          <a:p>
            <a:pPr marL="228600" indent="-228600">
              <a:buClr>
                <a:schemeClr val="tx1"/>
              </a:buClr>
              <a:buSzPct val="100000"/>
              <a:buFont typeface="+mj-lt"/>
              <a:buAutoNum type="alphaLcParenR"/>
            </a:pPr>
            <a:r>
              <a:rPr lang="en-US" sz="1200" dirty="0">
                <a:latin typeface="Times" pitchFamily="2" charset="0"/>
              </a:rPr>
              <a:t>Is it possible for this program to yield a SIMD utilization of 100%? Circle one: YES    NO. If YES, what should be true about array A for the SIMD utilization to be 100%? What should be true about array B? If NO, explain why not.</a:t>
            </a:r>
          </a:p>
          <a:p>
            <a:pPr marL="228600" indent="-228600">
              <a:buClr>
                <a:schemeClr val="tx1"/>
              </a:buClr>
              <a:buSzPct val="100000"/>
              <a:buFont typeface="+mj-lt"/>
              <a:buAutoNum type="alphaLcParenR"/>
            </a:pPr>
            <a:r>
              <a:rPr lang="en-US" sz="1200" dirty="0">
                <a:latin typeface="Times" pitchFamily="2" charset="0"/>
              </a:rPr>
              <a:t>Is it possible for this program to yield a SIMD utilization of 56.25%? Circle one: YES    NO. If YES, what should be true about array A for the SIMD utilization to be 56.25%? What should be true about array B? If NO, explain why not.</a:t>
            </a:r>
          </a:p>
          <a:p>
            <a:pPr marL="228600" indent="-228600">
              <a:buClr>
                <a:schemeClr val="tx1"/>
              </a:buClr>
              <a:buSzPct val="100000"/>
              <a:buFont typeface="+mj-lt"/>
              <a:buAutoNum type="alphaLcParenR"/>
            </a:pPr>
            <a:r>
              <a:rPr lang="en-US" sz="1200" dirty="0">
                <a:latin typeface="Times" pitchFamily="2" charset="0"/>
              </a:rPr>
              <a:t>Is it possible for this program to yield a SIMD utilization of 50%? Circle one: YES    NO. If YES, what should be true about array A for the SIMD utilization to be 50%? What should be true about array B? If NO, explain why not.</a:t>
            </a:r>
          </a:p>
          <a:p>
            <a:pPr marL="0" indent="0">
              <a:buClr>
                <a:schemeClr val="tx1"/>
              </a:buClr>
              <a:buSzPct val="100000"/>
              <a:buNone/>
            </a:pPr>
            <a:endParaRPr lang="en-US" sz="1200" dirty="0">
              <a:latin typeface="Times" pitchFamily="2" charset="0"/>
            </a:endParaRPr>
          </a:p>
          <a:p>
            <a:pPr marL="0" indent="0">
              <a:buClr>
                <a:schemeClr val="tx1"/>
              </a:buClr>
              <a:buSzPct val="100000"/>
              <a:buNone/>
            </a:pPr>
            <a:r>
              <a:rPr lang="en-US" sz="1200" dirty="0">
                <a:latin typeface="Times" pitchFamily="2" charset="0"/>
              </a:rPr>
              <a:t>Now, we will look at the technique we learned in class that tries to improve SIMD utilization by merging divergent branches together. The key idea of the </a:t>
            </a:r>
            <a:r>
              <a:rPr lang="en-US" sz="1200" i="1" dirty="0">
                <a:latin typeface="Times" pitchFamily="2" charset="0"/>
              </a:rPr>
              <a:t>dynamic warp formation</a:t>
            </a:r>
            <a:r>
              <a:rPr lang="en-US" sz="1200" dirty="0">
                <a:latin typeface="Times" pitchFamily="2" charset="0"/>
              </a:rPr>
              <a:t> is that threads in one warp can be swapped with threads in another warp as long as the swapped threads have access to the associated registers (i.e., they are on the same SIMD lane).</a:t>
            </a:r>
          </a:p>
          <a:p>
            <a:pPr marL="0" indent="0">
              <a:buClr>
                <a:schemeClr val="tx1"/>
              </a:buClr>
              <a:buSzPct val="100000"/>
              <a:buNone/>
            </a:pPr>
            <a:r>
              <a:rPr lang="en-US" sz="1200" dirty="0">
                <a:latin typeface="Times" pitchFamily="2" charset="0"/>
              </a:rPr>
              <a:t>Consider the following example of a program that consists of 3 warps X, Y and Z that are executing the same code segment specified at the top of this question. Assume that the vector below specifies the direction of the branch of each thread within the warp. 1 means the branch in Instruction 1 is resolved to taken and 0 means the branch in Instruction 1 is resolved to not taken.</a:t>
            </a:r>
          </a:p>
          <a:p>
            <a:pPr marL="0" indent="0">
              <a:buClr>
                <a:schemeClr val="tx1"/>
              </a:buClr>
              <a:buSzPct val="100000"/>
              <a:buNone/>
            </a:pPr>
            <a:endParaRPr lang="en-US" sz="1200" dirty="0">
              <a:latin typeface="Times" pitchFamily="2" charset="0"/>
            </a:endParaRPr>
          </a:p>
          <a:p>
            <a:pPr marL="0" indent="0">
              <a:buClr>
                <a:schemeClr val="tx1"/>
              </a:buClr>
              <a:buSzPct val="100000"/>
              <a:buNone/>
            </a:pPr>
            <a:r>
              <a:rPr lang="en-US" sz="1200" dirty="0">
                <a:latin typeface="Times" pitchFamily="2" charset="0"/>
              </a:rPr>
              <a:t> X = {10000000000000000000000000000010}</a:t>
            </a:r>
          </a:p>
          <a:p>
            <a:pPr marL="0" indent="0">
              <a:buClr>
                <a:schemeClr val="tx1"/>
              </a:buClr>
              <a:buSzPct val="100000"/>
              <a:buNone/>
            </a:pPr>
            <a:r>
              <a:rPr lang="en-US" sz="1200" dirty="0">
                <a:latin typeface="Times" pitchFamily="2" charset="0"/>
              </a:rPr>
              <a:t> Y = {10000000000000000000000000000001}</a:t>
            </a:r>
          </a:p>
          <a:p>
            <a:pPr marL="0" indent="0">
              <a:buClr>
                <a:schemeClr val="tx1"/>
              </a:buClr>
              <a:buSzPct val="100000"/>
              <a:buNone/>
            </a:pPr>
            <a:r>
              <a:rPr lang="en-US" sz="1200" dirty="0">
                <a:latin typeface="Times" pitchFamily="2" charset="0"/>
              </a:rPr>
              <a:t> Z = {01000000000000000000000000000000}</a:t>
            </a:r>
          </a:p>
          <a:p>
            <a:pPr marL="0" indent="0">
              <a:buClr>
                <a:schemeClr val="tx1"/>
              </a:buClr>
              <a:buSzPct val="100000"/>
              <a:buNone/>
            </a:pPr>
            <a:endParaRPr lang="en-US" sz="1200" dirty="0">
              <a:latin typeface="Times" pitchFamily="2" charset="0"/>
            </a:endParaRPr>
          </a:p>
          <a:p>
            <a:pPr marL="228600" indent="-228600">
              <a:buClr>
                <a:schemeClr val="tx1"/>
              </a:buClr>
              <a:buSzPct val="100000"/>
              <a:buFont typeface="+mj-lt"/>
              <a:buAutoNum type="alphaLcParenR" startAt="6"/>
            </a:pPr>
            <a:r>
              <a:rPr lang="en-US" sz="1200" dirty="0">
                <a:latin typeface="Times" pitchFamily="2" charset="0"/>
              </a:rPr>
              <a:t>Given the example above. Suppose that you perform dynamic warp formation on these three warps. What is the resulting outcome of each branch for the newly formed warps X’, Y’ and Z’.</a:t>
            </a:r>
          </a:p>
          <a:p>
            <a:pPr marL="228600" indent="-228600">
              <a:buClr>
                <a:schemeClr val="tx1"/>
              </a:buClr>
              <a:buSzPct val="100000"/>
              <a:buFont typeface="+mj-lt"/>
              <a:buAutoNum type="alphaLcParenR" startAt="6"/>
            </a:pPr>
            <a:r>
              <a:rPr lang="en-US" sz="1200" dirty="0">
                <a:latin typeface="Times" pitchFamily="2" charset="0"/>
              </a:rPr>
              <a:t>Given the specification for arrays A and B, is it possible for this program to yield a better SIMD utilization if dynamic warp formation is used? Explain your reasoning.</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(HW6, Q5)</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descr="A close up of a logo&#10;&#10;Description automatically generated">
            <a:extLst>
              <a:ext uri="{FF2B5EF4-FFF2-40B4-BE49-F238E27FC236}">
                <a16:creationId xmlns:a16="http://schemas.microsoft.com/office/drawing/2014/main" id="{65705730-5066-5E4A-A11B-134986809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838" y="1219199"/>
            <a:ext cx="3306762" cy="855197"/>
          </a:xfrm>
          <a:prstGeom prst="rect">
            <a:avLst/>
          </a:prstGeom>
        </p:spPr>
      </p:pic>
    </p:spTree>
    <p:extLst>
      <p:ext uri="{BB962C8B-B14F-4D97-AF65-F5344CB8AC3E}">
        <p14:creationId xmlns:p14="http://schemas.microsoft.com/office/powerpoint/2010/main" val="1206503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GPUs and SIMD III</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a:bodyPr>
          <a:lstStyle/>
          <a:p>
            <a:pPr marL="0" indent="0">
              <a:buNone/>
            </a:pPr>
            <a:r>
              <a:rPr lang="en-US" sz="1200" dirty="0">
                <a:latin typeface="Times" pitchFamily="2" charset="0"/>
              </a:rPr>
              <a:t>We define the </a:t>
            </a:r>
            <a:r>
              <a:rPr lang="en-US" sz="1200" i="1" dirty="0">
                <a:latin typeface="Times" pitchFamily="2" charset="0"/>
              </a:rPr>
              <a:t>SIMD utilization</a:t>
            </a:r>
            <a:r>
              <a:rPr lang="en-US" sz="1200" dirty="0">
                <a:latin typeface="Times" pitchFamily="2" charset="0"/>
              </a:rPr>
              <a:t> of a program that runs on a GPU as the fraction of SIMD lanes that are kept busy with </a:t>
            </a:r>
            <a:r>
              <a:rPr lang="en-US" sz="1200" i="1" dirty="0">
                <a:latin typeface="Times" pitchFamily="2" charset="0"/>
              </a:rPr>
              <a:t>active threads</a:t>
            </a:r>
            <a:r>
              <a:rPr lang="en-US" sz="1200" dirty="0">
                <a:latin typeface="Times" pitchFamily="2" charset="0"/>
              </a:rPr>
              <a:t> during the run of the program. As we saw in lecture and practice exercises, the SIMD utilization of a program is computed across the complete run of the program.</a:t>
            </a:r>
          </a:p>
          <a:p>
            <a:pPr marL="0" indent="0">
              <a:buNone/>
            </a:pPr>
            <a:r>
              <a:rPr lang="en-US" sz="1200" dirty="0">
                <a:latin typeface="Times" pitchFamily="2" charset="0"/>
              </a:rPr>
              <a:t>The following code segment is run on a GPU. Each thread executes </a:t>
            </a:r>
            <a:r>
              <a:rPr lang="en-US" sz="1200" b="1" dirty="0">
                <a:latin typeface="Times" pitchFamily="2" charset="0"/>
              </a:rPr>
              <a:t>a single iteration</a:t>
            </a:r>
            <a:r>
              <a:rPr lang="en-US" sz="1200" dirty="0">
                <a:latin typeface="Times" pitchFamily="2" charset="0"/>
              </a:rPr>
              <a:t> of the shown loop. Assume that the data values of the arrays A and B are already in vector registers, so there are no loads and stores in this program. (Hint: Notice that there are 3 instructions in each iteration.) A warp in the GPU consists of 32 threads, and there are 32 SIMD lanes in the GPU. Please answer the following six questions.</a:t>
            </a: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How many warps does it take to execute this program?</a:t>
            </a:r>
          </a:p>
          <a:p>
            <a:pPr marL="228600" indent="-228600">
              <a:buClr>
                <a:schemeClr val="tx1"/>
              </a:buClr>
              <a:buSzPct val="100000"/>
              <a:buFont typeface="+mj-lt"/>
              <a:buAutoNum type="alphaLcParenR"/>
            </a:pPr>
            <a:r>
              <a:rPr lang="en-US" sz="1200" dirty="0">
                <a:latin typeface="Times" pitchFamily="2" charset="0"/>
              </a:rPr>
              <a:t>What is the maximum possible SIMD utilization of this program? (Hint: The warp scheduler does not issue instructions when no threads are active).</a:t>
            </a:r>
          </a:p>
          <a:p>
            <a:pPr marL="228600" indent="-228600">
              <a:buClr>
                <a:schemeClr val="tx1"/>
              </a:buClr>
              <a:buSzPct val="100000"/>
              <a:buFont typeface="+mj-lt"/>
              <a:buAutoNum type="alphaLcParenR"/>
            </a:pPr>
            <a:r>
              <a:rPr lang="en-US" sz="1200" dirty="0">
                <a:latin typeface="Times" pitchFamily="2" charset="0"/>
              </a:rPr>
              <a:t>Please describe what needs to be true about array A to reach the maximum possible SIMD utilization asked in part (b). (Please cover all cases in your answer.)</a:t>
            </a:r>
          </a:p>
          <a:p>
            <a:pPr marL="228600" indent="-228600">
              <a:buClr>
                <a:schemeClr val="tx1"/>
              </a:buClr>
              <a:buSzPct val="100000"/>
              <a:buFont typeface="+mj-lt"/>
              <a:buAutoNum type="alphaLcParenR"/>
            </a:pPr>
            <a:r>
              <a:rPr lang="en-US" sz="1200" dirty="0">
                <a:latin typeface="Times" pitchFamily="2" charset="0"/>
              </a:rPr>
              <a:t>What is the minimum possible SIMD utilization of this program?</a:t>
            </a:r>
          </a:p>
          <a:p>
            <a:pPr marL="228600" indent="-228600">
              <a:buClr>
                <a:schemeClr val="tx1"/>
              </a:buClr>
              <a:buSzPct val="100000"/>
              <a:buFont typeface="+mj-lt"/>
              <a:buAutoNum type="alphaLcParenR"/>
            </a:pPr>
            <a:r>
              <a:rPr lang="en-US" sz="1200" dirty="0">
                <a:latin typeface="Times" pitchFamily="2" charset="0"/>
              </a:rPr>
              <a:t>Please describe what needs to be true about array A to reach the minimum possible SIMD utilization asked in part (d). (Please cover all cases in your answer.)</a:t>
            </a:r>
          </a:p>
          <a:p>
            <a:pPr marL="228600" indent="-228600">
              <a:buClr>
                <a:schemeClr val="tx1"/>
              </a:buClr>
              <a:buSzPct val="100000"/>
              <a:buFont typeface="+mj-lt"/>
              <a:buAutoNum type="alphaLcParenR"/>
            </a:pPr>
            <a:r>
              <a:rPr lang="en-US" sz="1200" dirty="0">
                <a:latin typeface="Times" pitchFamily="2" charset="0"/>
              </a:rPr>
              <a:t>What is the SIMD utilization of this program if A[</a:t>
            </a:r>
            <a:r>
              <a:rPr lang="en-US" sz="1200" dirty="0" err="1">
                <a:latin typeface="Times" pitchFamily="2" charset="0"/>
              </a:rPr>
              <a:t>i</a:t>
            </a:r>
            <a:r>
              <a:rPr lang="en-US" sz="1200" dirty="0">
                <a:latin typeface="Times" pitchFamily="2" charset="0"/>
              </a:rPr>
              <a:t>] = </a:t>
            </a:r>
            <a:r>
              <a:rPr lang="en-US" sz="1200" dirty="0" err="1">
                <a:latin typeface="Times" pitchFamily="2" charset="0"/>
              </a:rPr>
              <a:t>i</a:t>
            </a:r>
            <a:r>
              <a:rPr lang="en-US" sz="1200" dirty="0">
                <a:latin typeface="Times" pitchFamily="2" charset="0"/>
              </a:rPr>
              <a:t>? Show your work.</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(HW6, Q7)</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descr="A screenshot of a cell phone&#10;&#10;Description automatically generated">
            <a:extLst>
              <a:ext uri="{FF2B5EF4-FFF2-40B4-BE49-F238E27FC236}">
                <a16:creationId xmlns:a16="http://schemas.microsoft.com/office/drawing/2014/main" id="{0A2B50F8-7D7D-8647-ADF7-5257204A1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150" y="2438400"/>
            <a:ext cx="2679700" cy="1122702"/>
          </a:xfrm>
          <a:prstGeom prst="rect">
            <a:avLst/>
          </a:prstGeom>
        </p:spPr>
      </p:pic>
    </p:spTree>
    <p:extLst>
      <p:ext uri="{BB962C8B-B14F-4D97-AF65-F5344CB8AC3E}">
        <p14:creationId xmlns:p14="http://schemas.microsoft.com/office/powerpoint/2010/main" val="2545799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GPUs and SIMD IV</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a:bodyPr>
          <a:lstStyle/>
          <a:p>
            <a:pPr marL="0" indent="0">
              <a:buNone/>
            </a:pPr>
            <a:r>
              <a:rPr lang="en-US" sz="1200" dirty="0">
                <a:latin typeface="Times" pitchFamily="2" charset="0"/>
              </a:rPr>
              <a:t>We define the </a:t>
            </a:r>
            <a:r>
              <a:rPr lang="en-US" sz="1200" i="1" dirty="0">
                <a:latin typeface="Times" pitchFamily="2" charset="0"/>
              </a:rPr>
              <a:t>SIMD utilization</a:t>
            </a:r>
            <a:r>
              <a:rPr lang="en-US" sz="1200" dirty="0">
                <a:latin typeface="Times" pitchFamily="2" charset="0"/>
              </a:rPr>
              <a:t> of a program run on a GPU as the fraction of SIMD lanes that are kept busy with </a:t>
            </a:r>
            <a:r>
              <a:rPr lang="en-US" sz="1200" i="1" dirty="0">
                <a:latin typeface="Times" pitchFamily="2" charset="0"/>
              </a:rPr>
              <a:t>active threads</a:t>
            </a:r>
            <a:r>
              <a:rPr lang="en-US" sz="1200" dirty="0">
                <a:latin typeface="Times" pitchFamily="2" charset="0"/>
              </a:rPr>
              <a:t> during the run of a program.</a:t>
            </a:r>
          </a:p>
          <a:p>
            <a:pPr marL="0" indent="0">
              <a:buNone/>
            </a:pPr>
            <a:r>
              <a:rPr lang="en-US" sz="1200" dirty="0">
                <a:latin typeface="Times" pitchFamily="2" charset="0"/>
              </a:rPr>
              <a:t>The following code segment is run on a GPU. Each thread executes </a:t>
            </a:r>
            <a:r>
              <a:rPr lang="en-US" sz="1200" b="1" dirty="0">
                <a:latin typeface="Times" pitchFamily="2" charset="0"/>
              </a:rPr>
              <a:t>a single iteration</a:t>
            </a:r>
            <a:r>
              <a:rPr lang="en-US" sz="1200" dirty="0">
                <a:latin typeface="Times" pitchFamily="2" charset="0"/>
              </a:rPr>
              <a:t> of the shown loop.</a:t>
            </a:r>
          </a:p>
          <a:p>
            <a:pPr marL="0" indent="0">
              <a:buNone/>
            </a:pPr>
            <a:r>
              <a:rPr lang="en-US" sz="1200" dirty="0">
                <a:latin typeface="Times" pitchFamily="2" charset="0"/>
              </a:rPr>
              <a:t>Assume that the data values of the arrays A, B, and C are already in vector registers so there are no loads</a:t>
            </a:r>
          </a:p>
          <a:p>
            <a:pPr marL="0" indent="0">
              <a:buNone/>
            </a:pPr>
            <a:r>
              <a:rPr lang="en-US" sz="1200" dirty="0">
                <a:latin typeface="Times" pitchFamily="2" charset="0"/>
              </a:rPr>
              <a:t>and stores in this program. (Hint: Notice that there are 6 instructions in each thread.) A warp in the GPU</a:t>
            </a:r>
          </a:p>
          <a:p>
            <a:pPr marL="0" indent="0">
              <a:buNone/>
            </a:pPr>
            <a:r>
              <a:rPr lang="en-US" sz="1200" dirty="0">
                <a:latin typeface="Times" pitchFamily="2" charset="0"/>
              </a:rPr>
              <a:t>consists of 64 threads, and there are 64 SIMD lanes in the GPU.</a:t>
            </a:r>
          </a:p>
          <a:p>
            <a:pPr marL="0" indent="0">
              <a:buNone/>
            </a:pPr>
            <a:endParaRPr lang="en-US" sz="1200" dirty="0">
              <a:latin typeface="Times" pitchFamily="2" charset="0"/>
            </a:endParaRP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How many warps does it take to execute this program?</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When we measure the SIMD utilization for this program with one input set, we find that it is 134/320. What can you say about arrays A, B, and C? Be precise (Hint: Look at the “if” branch).</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Is it possible for this program to yield a SIMD utilization of 100%? Circle one: YES    NO. If YES, what should be true about arrays A, B, C for the SIMD utilization to be 100%? Be precise. If NO, explain why not.</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is the lowest SIMD utilization that this program can yield? Explain.</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(HW6, Q8)</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descr="A screenshot of a cell phone&#10;&#10;Description automatically generated">
            <a:extLst>
              <a:ext uri="{FF2B5EF4-FFF2-40B4-BE49-F238E27FC236}">
                <a16:creationId xmlns:a16="http://schemas.microsoft.com/office/drawing/2014/main" id="{0E38CB3E-44BE-284A-8FB6-B9C574BD0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187" y="1371600"/>
            <a:ext cx="2133599" cy="1699490"/>
          </a:xfrm>
          <a:prstGeom prst="rect">
            <a:avLst/>
          </a:prstGeom>
        </p:spPr>
      </p:pic>
    </p:spTree>
    <p:extLst>
      <p:ext uri="{BB962C8B-B14F-4D97-AF65-F5344CB8AC3E}">
        <p14:creationId xmlns:p14="http://schemas.microsoft.com/office/powerpoint/2010/main" val="19489971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a:xfrm>
            <a:off x="228600" y="152400"/>
            <a:ext cx="8610600" cy="745180"/>
          </a:xfrm>
        </p:spPr>
        <p:txBody>
          <a:bodyPr/>
          <a:lstStyle/>
          <a:p>
            <a:r>
              <a:rPr lang="en-US" altLang="en-US" dirty="0">
                <a:ea typeface="ＭＳ Ｐゴシック" panose="020B0600070205080204" pitchFamily="34" charset="-128"/>
              </a:rPr>
              <a:t>Reverse Engineering Caches II</a:t>
            </a: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lnSpcReduction="10000"/>
          </a:bodyPr>
          <a:lstStyle/>
          <a:p>
            <a:pPr marL="0" indent="0">
              <a:buNone/>
            </a:pPr>
            <a:r>
              <a:rPr lang="en-US" sz="1200" dirty="0">
                <a:latin typeface="Times" pitchFamily="2" charset="0"/>
              </a:rPr>
              <a:t>You are trying to reverse-engineer the characteristics of a cache in a system, so that you can design a more efficient, machine-specific implementation of an algorithm you are working on. To do so, you have come up with three patterns that access various </a:t>
            </a:r>
            <a:r>
              <a:rPr lang="en-US" sz="1200" i="1" dirty="0">
                <a:latin typeface="Times" pitchFamily="2" charset="0"/>
              </a:rPr>
              <a:t>bytes</a:t>
            </a:r>
            <a:r>
              <a:rPr lang="en-US" sz="1200" dirty="0">
                <a:latin typeface="Times" pitchFamily="2" charset="0"/>
              </a:rPr>
              <a:t> in the system in an attempt to determine the following four cache characteristics:</a:t>
            </a:r>
          </a:p>
          <a:p>
            <a:pPr marL="207450" indent="-171450">
              <a:buFont typeface="Arial" panose="020B0604020202020204" pitchFamily="34" charset="0"/>
              <a:buChar char="•"/>
            </a:pPr>
            <a:r>
              <a:rPr lang="en-US" sz="1200" dirty="0">
                <a:latin typeface="Times" pitchFamily="2" charset="0"/>
              </a:rPr>
              <a:t>Cache block size (8, 16, 32, 64, or 128 B) </a:t>
            </a:r>
          </a:p>
          <a:p>
            <a:pPr marL="207450" indent="-171450">
              <a:buFont typeface="Arial" panose="020B0604020202020204" pitchFamily="34" charset="0"/>
              <a:buChar char="•"/>
            </a:pPr>
            <a:r>
              <a:rPr lang="en-US" sz="1200" dirty="0">
                <a:latin typeface="Times" pitchFamily="2" charset="0"/>
              </a:rPr>
              <a:t>Cache associativity (1-, 2-, 4-, or 8-way) </a:t>
            </a:r>
          </a:p>
          <a:p>
            <a:pPr marL="207450" indent="-171450">
              <a:buFont typeface="Arial" panose="020B0604020202020204" pitchFamily="34" charset="0"/>
              <a:buChar char="•"/>
            </a:pPr>
            <a:r>
              <a:rPr lang="en-US" sz="1200" dirty="0">
                <a:latin typeface="Times" pitchFamily="2" charset="0"/>
              </a:rPr>
              <a:t>Cache size (4 or 8KB)</a:t>
            </a:r>
          </a:p>
          <a:p>
            <a:pPr marL="207450" indent="-171450">
              <a:buFont typeface="Arial" panose="020B0604020202020204" pitchFamily="34" charset="0"/>
              <a:buChar char="•"/>
            </a:pPr>
            <a:r>
              <a:rPr lang="en-US" sz="1200" dirty="0">
                <a:latin typeface="Times" pitchFamily="2" charset="0"/>
              </a:rPr>
              <a:t>Cache replacement policy (LRU or FIFO)</a:t>
            </a:r>
          </a:p>
          <a:p>
            <a:pPr marL="36000" indent="0">
              <a:buNone/>
            </a:pPr>
            <a:endParaRPr lang="en-US" sz="1200" dirty="0">
              <a:latin typeface="Times" pitchFamily="2" charset="0"/>
            </a:endParaRPr>
          </a:p>
          <a:p>
            <a:pPr marL="0" indent="0">
              <a:buNone/>
            </a:pPr>
            <a:r>
              <a:rPr lang="en-US" sz="1200" dirty="0">
                <a:latin typeface="Times" pitchFamily="2" charset="0"/>
              </a:rPr>
              <a:t>However, the only statistic that you can collect on this system is </a:t>
            </a:r>
            <a:r>
              <a:rPr lang="en-US" sz="1200" i="1" dirty="0">
                <a:latin typeface="Times" pitchFamily="2" charset="0"/>
              </a:rPr>
              <a:t>cache hit rate</a:t>
            </a:r>
            <a:r>
              <a:rPr lang="en-US" sz="1200" dirty="0">
                <a:latin typeface="Times" pitchFamily="2" charset="0"/>
              </a:rPr>
              <a:t> after performing the access pattern. Here is what you observe:</a:t>
            </a: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endParaRPr lang="en-US" sz="1200" dirty="0">
              <a:latin typeface="Times" pitchFamily="2" charset="0"/>
            </a:endParaRPr>
          </a:p>
          <a:p>
            <a:pPr marL="0" indent="0">
              <a:buNone/>
            </a:pPr>
            <a:r>
              <a:rPr lang="en-US" sz="1200" dirty="0">
                <a:latin typeface="Times" pitchFamily="2" charset="0"/>
              </a:rPr>
              <a:t>Assume that the cache is initially empty at the beginning of the first sequence, but not at the beginning of the second and third sequences. The sequences are executed back-to-back, i.e., no other accesses take place between the three sequences. Thus, </a:t>
            </a:r>
            <a:r>
              <a:rPr lang="en-US" sz="1200" b="1" dirty="0">
                <a:latin typeface="Times" pitchFamily="2" charset="0"/>
              </a:rPr>
              <a:t>at the beginning of the second (third) sequence, the contents are the same as at the end of the first (second) sequence.</a:t>
            </a:r>
          </a:p>
          <a:p>
            <a:pPr marL="0" indent="0">
              <a:buNone/>
            </a:pPr>
            <a:r>
              <a:rPr lang="en-US" sz="1200" dirty="0">
                <a:latin typeface="Times" pitchFamily="2" charset="0"/>
              </a:rPr>
              <a:t>Based on what you observe, what are the following characteristics of the cache? Explain to get points.</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Cache block size (8, 16, 32, 64, or 128 B)?</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Cache associativity (1-, 2-, 4-, or 8-way)?</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Cache size (4 or 8 KB)?</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Cache replacement policy (LRU or FIFO)?</a:t>
            </a:r>
          </a:p>
          <a:p>
            <a:pPr marL="0" indent="0">
              <a:buClr>
                <a:schemeClr val="tx1"/>
              </a:buClr>
              <a:buSzPct val="100000"/>
              <a:buNone/>
            </a:pPr>
            <a:endParaRPr lang="en-US" sz="1200" dirty="0">
              <a:latin typeface="Times" pitchFamily="2" charset="0"/>
            </a:endParaRP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CF7BE5-8694-4847-AD44-329B213B98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6633"/>
                </a:solidFill>
                <a:effectLst/>
                <a:uLnTx/>
                <a:uFillTx/>
                <a:latin typeface="Garamond"/>
                <a:ea typeface="ＭＳ Ｐゴシック" panose="020B0600070205080204" pitchFamily="34" charset="-128"/>
                <a:cs typeface="+mn-cs"/>
              </a:rPr>
              <a:t>(HW7, Q3)</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descr="A screenshot of a cell phone&#10;&#10;Description automatically generated">
            <a:extLst>
              <a:ext uri="{FF2B5EF4-FFF2-40B4-BE49-F238E27FC236}">
                <a16:creationId xmlns:a16="http://schemas.microsoft.com/office/drawing/2014/main" id="{28E940AA-F89A-E143-B1C0-BB01B8CFB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800566"/>
            <a:ext cx="4572000" cy="807349"/>
          </a:xfrm>
          <a:prstGeom prst="rect">
            <a:avLst/>
          </a:prstGeom>
        </p:spPr>
      </p:pic>
    </p:spTree>
    <p:extLst>
      <p:ext uri="{BB962C8B-B14F-4D97-AF65-F5344CB8AC3E}">
        <p14:creationId xmlns:p14="http://schemas.microsoft.com/office/powerpoint/2010/main" val="3451564896"/>
      </p:ext>
    </p:extLst>
  </p:cSld>
  <p:clrMapOvr>
    <a:masterClrMapping/>
  </p:clrMapOvr>
  <p:transition/>
</p:sld>
</file>

<file path=ppt/theme/_rels/theme6.xml.rels><?xml version="1.0" encoding="UTF-8" standalone="yes"?>
<Relationships xmlns="http://schemas.openxmlformats.org/package/2006/relationships"><Relationship Id="rId1" Type="http://schemas.openxmlformats.org/officeDocument/2006/relationships/image" Target="../media/image2.png"/></Relationships>
</file>

<file path=ppt/theme/_rels/theme7.xml.rels><?xml version="1.0" encoding="UTF-8" standalone="yes"?>
<Relationships xmlns="http://schemas.openxmlformats.org/package/2006/relationships"><Relationship Id="rId1" Type="http://schemas.openxmlformats.org/officeDocument/2006/relationships/image" Target="../media/image2.png"/></Relationships>
</file>

<file path=ppt/theme/_rels/theme8.xml.rels><?xml version="1.0" encoding="UTF-8" standalone="yes"?>
<Relationships xmlns="http://schemas.openxmlformats.org/package/2006/relationships"><Relationship Id="rId1" Type="http://schemas.openxmlformats.org/officeDocument/2006/relationships/image" Target="../media/image2.png"/></Relationships>
</file>

<file path=ppt/theme/_rels/theme9.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PPT_Template_Corp_4x3_rev1">
  <a:themeElements>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fontScheme name="1_PPT_Template_Corp_4x3_re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PPT_Template_Corp_4x3_rev1">
  <a:themeElements>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fontScheme name="1_PPT_Template_Corp_4x3_re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PPT_Template_Corp_4x3_rev1">
  <a:themeElements>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fontScheme name="1_PPT_Template_Corp_4x3_re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PPT_Template_Corp_4x3_rev1">
  <a:themeElements>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fontScheme name="1_PPT_Template_Corp_4x3_re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25132</TotalTime>
  <Words>3842</Words>
  <Application>Microsoft Macintosh PowerPoint</Application>
  <PresentationFormat>On-screen Show (4:3)</PresentationFormat>
  <Paragraphs>268</Paragraphs>
  <Slides>13</Slides>
  <Notes>2</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13</vt:i4>
      </vt:variant>
    </vt:vector>
  </HeadingPairs>
  <TitlesOfParts>
    <vt:vector size="29" baseType="lpstr">
      <vt:lpstr>Arial</vt:lpstr>
      <vt:lpstr>Calibri</vt:lpstr>
      <vt:lpstr>Garamond</vt:lpstr>
      <vt:lpstr>Tahoma</vt:lpstr>
      <vt:lpstr>Times</vt:lpstr>
      <vt:lpstr>Wingdings</vt:lpstr>
      <vt:lpstr>Edge</vt:lpstr>
      <vt:lpstr>1_Edge</vt:lpstr>
      <vt:lpstr>3_Edge</vt:lpstr>
      <vt:lpstr>5_Edge</vt:lpstr>
      <vt:lpstr>63_Edge</vt:lpstr>
      <vt:lpstr>1_PPT_Template_Corp_4x3_rev1</vt:lpstr>
      <vt:lpstr>2_PPT_Template_Corp_4x3_rev1</vt:lpstr>
      <vt:lpstr>3_PPT_Template_Corp_4x3_rev1</vt:lpstr>
      <vt:lpstr>4_PPT_Template_Corp_4x3_rev1</vt:lpstr>
      <vt:lpstr>13_Edge</vt:lpstr>
      <vt:lpstr>Digital Design &amp; Comp. Arch. Discussion Session II</vt:lpstr>
      <vt:lpstr>Discussion Session</vt:lpstr>
      <vt:lpstr>Branch Prediction III</vt:lpstr>
      <vt:lpstr>Systolic Arrays I</vt:lpstr>
      <vt:lpstr>Vector Processing III</vt:lpstr>
      <vt:lpstr>GPUs and SIMD I</vt:lpstr>
      <vt:lpstr>GPUs and SIMD III</vt:lpstr>
      <vt:lpstr>GPUs and SIMD IV</vt:lpstr>
      <vt:lpstr>Reverse Engineering Caches II</vt:lpstr>
      <vt:lpstr>Tracing the Cache</vt:lpstr>
      <vt:lpstr>Cache Performance Analysis</vt:lpstr>
      <vt:lpstr>Memory Hierarchy</vt:lpstr>
      <vt:lpstr>Digital Design &amp; Comp. Arch. Discussion Session II</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e1o7qgewsm@idethz.onmicrosoft.com</cp:lastModifiedBy>
  <cp:revision>946</cp:revision>
  <cp:lastPrinted>2012-02-06T05:16:11Z</cp:lastPrinted>
  <dcterms:created xsi:type="dcterms:W3CDTF">2010-09-08T00:51:32Z</dcterms:created>
  <dcterms:modified xsi:type="dcterms:W3CDTF">2020-06-08T16:37:05Z</dcterms:modified>
</cp:coreProperties>
</file>