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8.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9.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364" r:id="rId2"/>
    <p:sldMasterId id="2147484696" r:id="rId3"/>
    <p:sldMasterId id="2147485575" r:id="rId4"/>
    <p:sldMasterId id="2147485625" r:id="rId5"/>
    <p:sldMasterId id="2147485663" r:id="rId6"/>
    <p:sldMasterId id="2147485679" r:id="rId7"/>
    <p:sldMasterId id="2147485695" r:id="rId8"/>
    <p:sldMasterId id="2147485711" r:id="rId9"/>
    <p:sldMasterId id="2147485727" r:id="rId10"/>
  </p:sldMasterIdLst>
  <p:notesMasterIdLst>
    <p:notesMasterId r:id="rId27"/>
  </p:notesMasterIdLst>
  <p:sldIdLst>
    <p:sldId id="5212" r:id="rId11"/>
    <p:sldId id="5215" r:id="rId12"/>
    <p:sldId id="5231" r:id="rId13"/>
    <p:sldId id="5232" r:id="rId14"/>
    <p:sldId id="5230" r:id="rId15"/>
    <p:sldId id="5222" r:id="rId16"/>
    <p:sldId id="5233" r:id="rId17"/>
    <p:sldId id="5223" r:id="rId18"/>
    <p:sldId id="5224" r:id="rId19"/>
    <p:sldId id="5225" r:id="rId20"/>
    <p:sldId id="5234" r:id="rId21"/>
    <p:sldId id="5226" r:id="rId22"/>
    <p:sldId id="5227" r:id="rId23"/>
    <p:sldId id="5235" r:id="rId24"/>
    <p:sldId id="5228" r:id="rId25"/>
    <p:sldId id="5236"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4898"/>
  </p:normalViewPr>
  <p:slideViewPr>
    <p:cSldViewPr>
      <p:cViewPr varScale="1">
        <p:scale>
          <a:sx n="103" d="100"/>
          <a:sy n="103" d="100"/>
        </p:scale>
        <p:origin x="1320" y="18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7EFE96-C7D7-1941-B551-1974FC09AC9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F2B87162-5FE8-FD4D-9400-D044EFC8BB27}"/>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cs typeface="Arial" panose="020B0604020202020204" pitchFamily="34" charset="0"/>
              </a:defRPr>
            </a:lvl1pPr>
          </a:lstStyle>
          <a:p>
            <a:fld id="{75E0492A-F293-134D-87B9-F851FBD621D6}" type="datetime1">
              <a:rPr lang="en-US" altLang="en-US"/>
              <a:pPr/>
              <a:t>5/26/20</a:t>
            </a:fld>
            <a:endParaRPr lang="en-US" altLang="en-US"/>
          </a:p>
        </p:txBody>
      </p:sp>
      <p:sp>
        <p:nvSpPr>
          <p:cNvPr id="4" name="Slide Image Placeholder 3">
            <a:extLst>
              <a:ext uri="{FF2B5EF4-FFF2-40B4-BE49-F238E27FC236}">
                <a16:creationId xmlns:a16="http://schemas.microsoft.com/office/drawing/2014/main" id="{C2CBB574-8C39-564C-8589-7F6BE4134F6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48DC995-0278-B04B-B000-92A46C9A7A9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8CC6400-04C8-8A4B-8A23-66CA01FADC5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8C8BC9F5-9CCC-E346-8564-7E682F704E6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cs typeface="Arial" panose="020B0604020202020204" pitchFamily="34" charset="0"/>
              </a:defRPr>
            </a:lvl1pPr>
          </a:lstStyle>
          <a:p>
            <a:fld id="{9E01F2A1-F848-904E-AD1E-2C26CDFB1A4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a:extLst>
              <a:ext uri="{FF2B5EF4-FFF2-40B4-BE49-F238E27FC236}">
                <a16:creationId xmlns:a16="http://schemas.microsoft.com/office/drawing/2014/main" id="{2B8D2250-76D0-DA4E-A698-DE61C35AD6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112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marL="0" marR="0" lvl="0" indent="0" algn="r" defTabSz="911225" rtl="0" eaLnBrk="1" fontAlgn="base" latinLnBrk="0" hangingPunct="1">
              <a:lnSpc>
                <a:spcPct val="100000"/>
              </a:lnSpc>
              <a:spcBef>
                <a:spcPct val="0"/>
              </a:spcBef>
              <a:spcAft>
                <a:spcPct val="0"/>
              </a:spcAft>
              <a:buClrTx/>
              <a:buSzTx/>
              <a:buFontTx/>
              <a:buNone/>
              <a:tabLst/>
              <a:defRPr/>
            </a:pPr>
            <a:fld id="{AEDE8DFC-57DC-464D-87AE-17E5F4D5B3A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1225"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200706" name="Rectangle 2">
            <a:extLst>
              <a:ext uri="{FF2B5EF4-FFF2-40B4-BE49-F238E27FC236}">
                <a16:creationId xmlns:a16="http://schemas.microsoft.com/office/drawing/2014/main" id="{771F9E78-D5BC-1849-93B0-28D5CEC40F8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Rectangle 3">
            <a:extLst>
              <a:ext uri="{FF2B5EF4-FFF2-40B4-BE49-F238E27FC236}">
                <a16:creationId xmlns:a16="http://schemas.microsoft.com/office/drawing/2014/main" id="{1DECA00F-9035-F845-9EB0-72DBB2F035A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6839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01F2A1-F848-904E-AD1E-2C26CDFB1A45}" type="slidenum">
              <a:rPr lang="en-US" altLang="en-US" smtClean="0"/>
              <a:pPr/>
              <a:t>8</a:t>
            </a:fld>
            <a:endParaRPr lang="en-US" altLang="en-US"/>
          </a:p>
        </p:txBody>
      </p:sp>
    </p:spTree>
    <p:extLst>
      <p:ext uri="{BB962C8B-B14F-4D97-AF65-F5344CB8AC3E}">
        <p14:creationId xmlns:p14="http://schemas.microsoft.com/office/powerpoint/2010/main" val="1876886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01F2A1-F848-904E-AD1E-2C26CDFB1A45}" type="slidenum">
              <a:rPr lang="en-US" altLang="en-US" smtClean="0"/>
              <a:pPr/>
              <a:t>15</a:t>
            </a:fld>
            <a:endParaRPr lang="en-US" altLang="en-US"/>
          </a:p>
        </p:txBody>
      </p:sp>
    </p:spTree>
    <p:extLst>
      <p:ext uri="{BB962C8B-B14F-4D97-AF65-F5344CB8AC3E}">
        <p14:creationId xmlns:p14="http://schemas.microsoft.com/office/powerpoint/2010/main" val="4037193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a:extLst>
              <a:ext uri="{FF2B5EF4-FFF2-40B4-BE49-F238E27FC236}">
                <a16:creationId xmlns:a16="http://schemas.microsoft.com/office/drawing/2014/main" id="{2B8D2250-76D0-DA4E-A698-DE61C35AD6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defTabSz="91122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1122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1122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marL="0" marR="0" lvl="0" indent="0" algn="r" defTabSz="911225" rtl="0" eaLnBrk="1" fontAlgn="base" latinLnBrk="0" hangingPunct="1">
              <a:lnSpc>
                <a:spcPct val="100000"/>
              </a:lnSpc>
              <a:spcBef>
                <a:spcPct val="0"/>
              </a:spcBef>
              <a:spcAft>
                <a:spcPct val="0"/>
              </a:spcAft>
              <a:buClrTx/>
              <a:buSzTx/>
              <a:buFontTx/>
              <a:buNone/>
              <a:tabLst/>
              <a:defRPr/>
            </a:pPr>
            <a:fld id="{AEDE8DFC-57DC-464D-87AE-17E5F4D5B3A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1225"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200706" name="Rectangle 2">
            <a:extLst>
              <a:ext uri="{FF2B5EF4-FFF2-40B4-BE49-F238E27FC236}">
                <a16:creationId xmlns:a16="http://schemas.microsoft.com/office/drawing/2014/main" id="{771F9E78-D5BC-1849-93B0-28D5CEC40F8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Rectangle 3">
            <a:extLst>
              <a:ext uri="{FF2B5EF4-FFF2-40B4-BE49-F238E27FC236}">
                <a16:creationId xmlns:a16="http://schemas.microsoft.com/office/drawing/2014/main" id="{1DECA00F-9035-F845-9EB0-72DBB2F035A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58776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209F7C63-3FD9-754E-A260-1505EC7BA7B2}"/>
              </a:ext>
            </a:extLst>
          </p:cNvPr>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6DF7399E-9532-3643-A52D-6EBB0ACEA2B3}"/>
              </a:ext>
            </a:extLst>
          </p:cNvPr>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a:extLst>
              <a:ext uri="{FF2B5EF4-FFF2-40B4-BE49-F238E27FC236}">
                <a16:creationId xmlns:a16="http://schemas.microsoft.com/office/drawing/2014/main" id="{CD55F143-BBEA-4B4D-9E07-BBD645E7CCF6}"/>
              </a:ext>
            </a:extLst>
          </p:cNvPr>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a:extLst>
              <a:ext uri="{FF2B5EF4-FFF2-40B4-BE49-F238E27FC236}">
                <a16:creationId xmlns:a16="http://schemas.microsoft.com/office/drawing/2014/main" id="{A1FACA2C-A39F-584F-8421-03FF78D13272}"/>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a:extLst>
              <a:ext uri="{FF2B5EF4-FFF2-40B4-BE49-F238E27FC236}">
                <a16:creationId xmlns:a16="http://schemas.microsoft.com/office/drawing/2014/main" id="{BC52F2BF-A5DC-C342-8E04-58D14A15E5D7}"/>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E7B417D0-D609-5C4D-8FB9-767A744702EA}"/>
              </a:ext>
            </a:extLst>
          </p:cNvPr>
          <p:cNvSpPr>
            <a:spLocks noGrp="1" noChangeArrowheads="1"/>
          </p:cNvSpPr>
          <p:nvPr>
            <p:ph type="sldNum" sz="quarter" idx="12"/>
          </p:nvPr>
        </p:nvSpPr>
        <p:spPr/>
        <p:txBody>
          <a:bodyPr/>
          <a:lstStyle>
            <a:lvl1pPr>
              <a:defRPr sz="1200"/>
            </a:lvl1pPr>
          </a:lstStyle>
          <a:p>
            <a:fld id="{59249C29-2836-D847-90B8-EDCA8EC84CCF}" type="slidenum">
              <a:rPr lang="en-US" altLang="en-US"/>
              <a:pPr/>
              <a:t>‹#›</a:t>
            </a:fld>
            <a:endParaRPr lang="en-US" altLang="en-US"/>
          </a:p>
        </p:txBody>
      </p:sp>
    </p:spTree>
    <p:extLst>
      <p:ext uri="{BB962C8B-B14F-4D97-AF65-F5344CB8AC3E}">
        <p14:creationId xmlns:p14="http://schemas.microsoft.com/office/powerpoint/2010/main" val="12969297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29121CEB-B626-D246-AF0C-AB0FB1668C2C}"/>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8E471398-CB35-8943-AABB-FEAA4DDD84BB}"/>
              </a:ext>
            </a:extLst>
          </p:cNvPr>
          <p:cNvSpPr>
            <a:spLocks noGrp="1" noChangeArrowheads="1"/>
          </p:cNvSpPr>
          <p:nvPr>
            <p:ph type="sldNum" sz="quarter" idx="11"/>
          </p:nvPr>
        </p:nvSpPr>
        <p:spPr>
          <a:ln/>
        </p:spPr>
        <p:txBody>
          <a:bodyPr/>
          <a:lstStyle>
            <a:lvl1pPr>
              <a:defRPr/>
            </a:lvl1pPr>
          </a:lstStyle>
          <a:p>
            <a:fld id="{A37BB1B0-B986-954C-A452-E3CB54EB8FFE}" type="slidenum">
              <a:rPr lang="en-US" altLang="en-US"/>
              <a:pPr/>
              <a:t>‹#›</a:t>
            </a:fld>
            <a:endParaRPr lang="en-US" altLang="en-US"/>
          </a:p>
        </p:txBody>
      </p:sp>
    </p:spTree>
    <p:extLst>
      <p:ext uri="{BB962C8B-B14F-4D97-AF65-F5344CB8AC3E}">
        <p14:creationId xmlns:p14="http://schemas.microsoft.com/office/powerpoint/2010/main" val="254322057"/>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0834099"/>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7814039"/>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NVLogo_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2588"/>
            <a:ext cx="5694363" cy="442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6" name="Rectangle 2"/>
          <p:cNvSpPr>
            <a:spLocks noGrp="1" noChangeArrowheads="1"/>
          </p:cNvSpPr>
          <p:nvPr>
            <p:ph type="ctrTitle"/>
          </p:nvPr>
        </p:nvSpPr>
        <p:spPr>
          <a:xfrm>
            <a:off x="455613" y="4624390"/>
            <a:ext cx="8229600" cy="584776"/>
          </a:xfrm>
        </p:spPr>
        <p:txBody>
          <a:bodyPr/>
          <a:lstStyle>
            <a:lvl1pPr algn="ctr">
              <a:defRPr/>
            </a:lvl1pPr>
          </a:lstStyle>
          <a:p>
            <a:r>
              <a:rPr lang="en-US"/>
              <a:t>Click to edit Master title style</a:t>
            </a:r>
          </a:p>
        </p:txBody>
      </p:sp>
      <p:sp>
        <p:nvSpPr>
          <p:cNvPr id="175107" name="Rectangle 3"/>
          <p:cNvSpPr>
            <a:spLocks noGrp="1" noChangeArrowheads="1"/>
          </p:cNvSpPr>
          <p:nvPr>
            <p:ph type="subTitle" idx="1"/>
          </p:nvPr>
        </p:nvSpPr>
        <p:spPr>
          <a:xfrm>
            <a:off x="457200" y="5562602"/>
            <a:ext cx="8229600" cy="461665"/>
          </a:xfrm>
        </p:spPr>
        <p:txBody>
          <a:bodyPr>
            <a:spAutoFit/>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335858468"/>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232825"/>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23439"/>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91474285"/>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3450458"/>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8477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6"/>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6"/>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9351640"/>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6879513"/>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876123"/>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70788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4758997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49" y="152400"/>
            <a:ext cx="2152651"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6" y="152400"/>
            <a:ext cx="6305551"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E87B494F-6D69-E946-B0C0-6FD00FF2F332}"/>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801F912A-E827-1A47-AF14-69684D1A5A97}"/>
              </a:ext>
            </a:extLst>
          </p:cNvPr>
          <p:cNvSpPr>
            <a:spLocks noGrp="1" noChangeArrowheads="1"/>
          </p:cNvSpPr>
          <p:nvPr>
            <p:ph type="sldNum" sz="quarter" idx="11"/>
          </p:nvPr>
        </p:nvSpPr>
        <p:spPr>
          <a:ln/>
        </p:spPr>
        <p:txBody>
          <a:bodyPr/>
          <a:lstStyle>
            <a:lvl1pPr>
              <a:defRPr/>
            </a:lvl1pPr>
          </a:lstStyle>
          <a:p>
            <a:fld id="{34852E4F-391D-054A-8939-6B73CB1C3705}" type="slidenum">
              <a:rPr lang="en-US" altLang="en-US"/>
              <a:pPr/>
              <a:t>‹#›</a:t>
            </a:fld>
            <a:endParaRPr lang="en-US" altLang="en-US"/>
          </a:p>
        </p:txBody>
      </p:sp>
    </p:spTree>
    <p:extLst>
      <p:ext uri="{BB962C8B-B14F-4D97-AF65-F5344CB8AC3E}">
        <p14:creationId xmlns:p14="http://schemas.microsoft.com/office/powerpoint/2010/main" val="1089403049"/>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73550603"/>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6663544"/>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09694" y="274639"/>
            <a:ext cx="677108" cy="60499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6049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544885"/>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38600"/>
            <a:ext cx="4038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4704881"/>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038600"/>
            <a:ext cx="8229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545168"/>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3546794"/>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0"/>
            <a:ext cx="7391400" cy="584776"/>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6115863"/>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pPr/>
              <a:t>‹#›</a:t>
            </a:fld>
            <a:endParaRPr lang="en-US" altLang="en-US"/>
          </a:p>
        </p:txBody>
      </p:sp>
    </p:spTree>
    <p:extLst>
      <p:ext uri="{BB962C8B-B14F-4D97-AF65-F5344CB8AC3E}">
        <p14:creationId xmlns:p14="http://schemas.microsoft.com/office/powerpoint/2010/main" val="323351839"/>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pPr/>
              <a:t>‹#›</a:t>
            </a:fld>
            <a:endParaRPr lang="en-US" altLang="en-US"/>
          </a:p>
        </p:txBody>
      </p:sp>
    </p:spTree>
    <p:extLst>
      <p:ext uri="{BB962C8B-B14F-4D97-AF65-F5344CB8AC3E}">
        <p14:creationId xmlns:p14="http://schemas.microsoft.com/office/powerpoint/2010/main" val="2657449351"/>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pPr/>
              <a:t>‹#›</a:t>
            </a:fld>
            <a:endParaRPr lang="en-US" altLang="en-US"/>
          </a:p>
        </p:txBody>
      </p:sp>
    </p:spTree>
    <p:extLst>
      <p:ext uri="{BB962C8B-B14F-4D97-AF65-F5344CB8AC3E}">
        <p14:creationId xmlns:p14="http://schemas.microsoft.com/office/powerpoint/2010/main" val="6526358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a:t>Click to edit Master title style</a:t>
            </a:r>
          </a:p>
        </p:txBody>
      </p:sp>
      <p:sp>
        <p:nvSpPr>
          <p:cNvPr id="3" name="ClipArt Placeholder 2"/>
          <p:cNvSpPr>
            <a:spLocks noGrp="1"/>
          </p:cNvSpPr>
          <p:nvPr>
            <p:ph type="clipArt" sz="half" idx="1"/>
          </p:nvPr>
        </p:nvSpPr>
        <p:spPr>
          <a:xfrm>
            <a:off x="228603" y="1371600"/>
            <a:ext cx="4229100" cy="4876800"/>
          </a:xfrm>
        </p:spPr>
        <p:txBody>
          <a:bodyPr/>
          <a:lstStyle/>
          <a:p>
            <a:pPr lvl="0"/>
            <a:endParaRPr lang="en-US" noProof="0"/>
          </a:p>
        </p:txBody>
      </p:sp>
      <p:sp>
        <p:nvSpPr>
          <p:cNvPr id="4" name="Text Placeholder 3"/>
          <p:cNvSpPr>
            <a:spLocks noGrp="1"/>
          </p:cNvSpPr>
          <p:nvPr>
            <p:ph type="body" sz="half" idx="2"/>
          </p:nvPr>
        </p:nvSpPr>
        <p:spPr>
          <a:xfrm>
            <a:off x="4610103" y="1371600"/>
            <a:ext cx="4229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36209B5E-2F05-0546-BDBB-A781190B028C}"/>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49749F6C-32F2-694E-B6F6-429DA7F7D5C6}"/>
              </a:ext>
            </a:extLst>
          </p:cNvPr>
          <p:cNvSpPr>
            <a:spLocks noGrp="1" noChangeArrowheads="1"/>
          </p:cNvSpPr>
          <p:nvPr>
            <p:ph type="sldNum" sz="quarter" idx="11"/>
          </p:nvPr>
        </p:nvSpPr>
        <p:spPr>
          <a:ln/>
        </p:spPr>
        <p:txBody>
          <a:bodyPr/>
          <a:lstStyle>
            <a:lvl1pPr>
              <a:defRPr/>
            </a:lvl1pPr>
          </a:lstStyle>
          <a:p>
            <a:fld id="{6CC19F99-EA9E-6E43-A468-8B8054D59D99}" type="slidenum">
              <a:rPr lang="en-US" altLang="en-US"/>
              <a:pPr/>
              <a:t>‹#›</a:t>
            </a:fld>
            <a:endParaRPr lang="en-US" altLang="en-US"/>
          </a:p>
        </p:txBody>
      </p:sp>
    </p:spTree>
    <p:extLst>
      <p:ext uri="{BB962C8B-B14F-4D97-AF65-F5344CB8AC3E}">
        <p14:creationId xmlns:p14="http://schemas.microsoft.com/office/powerpoint/2010/main" val="2693096326"/>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pPr/>
              <a:t>‹#›</a:t>
            </a:fld>
            <a:endParaRPr lang="en-US" altLang="en-US"/>
          </a:p>
        </p:txBody>
      </p:sp>
    </p:spTree>
    <p:extLst>
      <p:ext uri="{BB962C8B-B14F-4D97-AF65-F5344CB8AC3E}">
        <p14:creationId xmlns:p14="http://schemas.microsoft.com/office/powerpoint/2010/main" val="91453376"/>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pPr/>
              <a:t>‹#›</a:t>
            </a:fld>
            <a:endParaRPr lang="en-US" altLang="en-US"/>
          </a:p>
        </p:txBody>
      </p:sp>
    </p:spTree>
    <p:extLst>
      <p:ext uri="{BB962C8B-B14F-4D97-AF65-F5344CB8AC3E}">
        <p14:creationId xmlns:p14="http://schemas.microsoft.com/office/powerpoint/2010/main" val="358760594"/>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r>
              <a:rPr lang="en-US" altLang="en-US"/>
              <a:t>Juan Gómez Luna. NTNU Gjøvik, 16/August/2016</a:t>
            </a: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pPr/>
              <a:t>‹#›</a:t>
            </a:fld>
            <a:endParaRPr lang="en-US" altLang="en-US"/>
          </a:p>
        </p:txBody>
      </p:sp>
    </p:spTree>
    <p:extLst>
      <p:ext uri="{BB962C8B-B14F-4D97-AF65-F5344CB8AC3E}">
        <p14:creationId xmlns:p14="http://schemas.microsoft.com/office/powerpoint/2010/main" val="102120161"/>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r>
              <a:rPr lang="en-US" altLang="en-US"/>
              <a:t>Juan Gómez Luna. NTNU Gjøvik, 16/August/2016</a:t>
            </a: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pPr/>
              <a:t>‹#›</a:t>
            </a:fld>
            <a:endParaRPr lang="en-US" altLang="en-US"/>
          </a:p>
        </p:txBody>
      </p:sp>
    </p:spTree>
    <p:extLst>
      <p:ext uri="{BB962C8B-B14F-4D97-AF65-F5344CB8AC3E}">
        <p14:creationId xmlns:p14="http://schemas.microsoft.com/office/powerpoint/2010/main" val="1126961742"/>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r>
              <a:rPr lang="en-US" altLang="en-US"/>
              <a:t>Juan Gómez Luna. NTNU Gjøvik, 16/August/2016</a:t>
            </a: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pPr/>
              <a:t>‹#›</a:t>
            </a:fld>
            <a:endParaRPr lang="en-US" altLang="en-US"/>
          </a:p>
        </p:txBody>
      </p:sp>
    </p:spTree>
    <p:extLst>
      <p:ext uri="{BB962C8B-B14F-4D97-AF65-F5344CB8AC3E}">
        <p14:creationId xmlns:p14="http://schemas.microsoft.com/office/powerpoint/2010/main" val="251497317"/>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r>
              <a:rPr lang="en-US" altLang="en-US"/>
              <a:t>Juan Gómez Luna. NTNU Gjøvik, 16/August/2016</a:t>
            </a: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pPr/>
              <a:t>‹#›</a:t>
            </a:fld>
            <a:endParaRPr lang="en-US" altLang="en-US"/>
          </a:p>
        </p:txBody>
      </p:sp>
    </p:spTree>
    <p:extLst>
      <p:ext uri="{BB962C8B-B14F-4D97-AF65-F5344CB8AC3E}">
        <p14:creationId xmlns:p14="http://schemas.microsoft.com/office/powerpoint/2010/main" val="1305675177"/>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r>
              <a:rPr lang="en-US" altLang="en-US"/>
              <a:t>Juan Gómez Luna. NTNU Gjøvik, 16/August/2016</a:t>
            </a: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pPr/>
              <a:t>‹#›</a:t>
            </a:fld>
            <a:endParaRPr lang="en-US" altLang="en-US"/>
          </a:p>
        </p:txBody>
      </p:sp>
    </p:spTree>
    <p:extLst>
      <p:ext uri="{BB962C8B-B14F-4D97-AF65-F5344CB8AC3E}">
        <p14:creationId xmlns:p14="http://schemas.microsoft.com/office/powerpoint/2010/main" val="2681384524"/>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r>
              <a:rPr lang="en-US" altLang="en-US"/>
              <a:t>Juan Gómez Luna. NTNU Gjøvik, 16/August/2016</a:t>
            </a: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pPr/>
              <a:t>‹#›</a:t>
            </a:fld>
            <a:endParaRPr lang="en-US" altLang="en-US"/>
          </a:p>
        </p:txBody>
      </p:sp>
    </p:spTree>
    <p:extLst>
      <p:ext uri="{BB962C8B-B14F-4D97-AF65-F5344CB8AC3E}">
        <p14:creationId xmlns:p14="http://schemas.microsoft.com/office/powerpoint/2010/main" val="404437399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4D50A9FF-30F4-8546-8412-3497CC88B4CD}"/>
              </a:ext>
            </a:extLst>
          </p:cNvPr>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AAE3711D-672C-C84A-97CD-6F4D432AA9EB}"/>
              </a:ext>
            </a:extLst>
          </p:cNvPr>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a:extLst>
              <a:ext uri="{FF2B5EF4-FFF2-40B4-BE49-F238E27FC236}">
                <a16:creationId xmlns:a16="http://schemas.microsoft.com/office/drawing/2014/main" id="{95C80713-12B4-E945-8601-2E1E3287D69C}"/>
              </a:ext>
            </a:extLst>
          </p:cNvPr>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a:extLst>
              <a:ext uri="{FF2B5EF4-FFF2-40B4-BE49-F238E27FC236}">
                <a16:creationId xmlns:a16="http://schemas.microsoft.com/office/drawing/2014/main" id="{BD818C1E-BE5F-E54F-A1E5-7227C4D0C1FF}"/>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a:extLst>
              <a:ext uri="{FF2B5EF4-FFF2-40B4-BE49-F238E27FC236}">
                <a16:creationId xmlns:a16="http://schemas.microsoft.com/office/drawing/2014/main" id="{7CC2D817-F5F5-4549-B6B5-FDBFF849F8C9}"/>
              </a:ext>
            </a:extLst>
          </p:cNvPr>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a:extLst>
              <a:ext uri="{FF2B5EF4-FFF2-40B4-BE49-F238E27FC236}">
                <a16:creationId xmlns:a16="http://schemas.microsoft.com/office/drawing/2014/main" id="{62D71498-1092-1041-AE1D-3247F31F6BF7}"/>
              </a:ext>
            </a:extLst>
          </p:cNvPr>
          <p:cNvSpPr>
            <a:spLocks noGrp="1" noChangeArrowheads="1"/>
          </p:cNvSpPr>
          <p:nvPr>
            <p:ph type="sldNum" sz="quarter" idx="12"/>
          </p:nvPr>
        </p:nvSpPr>
        <p:spPr/>
        <p:txBody>
          <a:bodyPr/>
          <a:lstStyle>
            <a:lvl1pPr>
              <a:defRPr sz="1200"/>
            </a:lvl1pPr>
          </a:lstStyle>
          <a:p>
            <a:fld id="{1C0EA54C-BDE5-354D-BB15-79D559520EB5}" type="slidenum">
              <a:rPr lang="en-US" altLang="en-US"/>
              <a:pPr/>
              <a:t>‹#›</a:t>
            </a:fld>
            <a:endParaRPr lang="en-US" altLang="en-US"/>
          </a:p>
        </p:txBody>
      </p:sp>
    </p:spTree>
    <p:extLst>
      <p:ext uri="{BB962C8B-B14F-4D97-AF65-F5344CB8AC3E}">
        <p14:creationId xmlns:p14="http://schemas.microsoft.com/office/powerpoint/2010/main" val="9331806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6479FFBD-A7CE-9D4C-A510-28D77AC44DD7}"/>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CBA309F2-AB8E-314B-A5A6-964AD45FC290}"/>
              </a:ext>
            </a:extLst>
          </p:cNvPr>
          <p:cNvSpPr>
            <a:spLocks noGrp="1" noChangeArrowheads="1"/>
          </p:cNvSpPr>
          <p:nvPr>
            <p:ph type="sldNum" sz="quarter" idx="11"/>
          </p:nvPr>
        </p:nvSpPr>
        <p:spPr/>
        <p:txBody>
          <a:bodyPr/>
          <a:lstStyle>
            <a:lvl1pPr>
              <a:defRPr/>
            </a:lvl1pPr>
          </a:lstStyle>
          <a:p>
            <a:fld id="{9EB4A39C-72AD-D546-8740-EB7F17088886}" type="slidenum">
              <a:rPr lang="en-US" altLang="en-US"/>
              <a:pPr/>
              <a:t>‹#›</a:t>
            </a:fld>
            <a:endParaRPr lang="en-US" altLang="en-US"/>
          </a:p>
        </p:txBody>
      </p:sp>
    </p:spTree>
    <p:extLst>
      <p:ext uri="{BB962C8B-B14F-4D97-AF65-F5344CB8AC3E}">
        <p14:creationId xmlns:p14="http://schemas.microsoft.com/office/powerpoint/2010/main" val="81526617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id="{7222CC07-4A3C-B74A-826F-91E54A03093F}"/>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8DC6EBE2-9EF4-7446-A859-9FBB8089D355}"/>
              </a:ext>
            </a:extLst>
          </p:cNvPr>
          <p:cNvSpPr>
            <a:spLocks noGrp="1" noChangeArrowheads="1"/>
          </p:cNvSpPr>
          <p:nvPr>
            <p:ph type="sldNum" sz="quarter" idx="11"/>
          </p:nvPr>
        </p:nvSpPr>
        <p:spPr/>
        <p:txBody>
          <a:bodyPr/>
          <a:lstStyle>
            <a:lvl1pPr>
              <a:defRPr/>
            </a:lvl1pPr>
          </a:lstStyle>
          <a:p>
            <a:fld id="{35EB5DD4-EA89-5041-89D7-716FE7EFFDA9}" type="slidenum">
              <a:rPr lang="en-US" altLang="en-US"/>
              <a:pPr/>
              <a:t>‹#›</a:t>
            </a:fld>
            <a:endParaRPr lang="en-US" altLang="en-US"/>
          </a:p>
        </p:txBody>
      </p:sp>
    </p:spTree>
    <p:extLst>
      <p:ext uri="{BB962C8B-B14F-4D97-AF65-F5344CB8AC3E}">
        <p14:creationId xmlns:p14="http://schemas.microsoft.com/office/powerpoint/2010/main" val="252647551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5698C2C2-5F7F-5441-A550-73BDB4C4686E}"/>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DDD5DC3C-F107-C945-B29B-CC2C7F31444D}"/>
              </a:ext>
            </a:extLst>
          </p:cNvPr>
          <p:cNvSpPr>
            <a:spLocks noGrp="1" noChangeArrowheads="1"/>
          </p:cNvSpPr>
          <p:nvPr>
            <p:ph type="sldNum" sz="quarter" idx="11"/>
          </p:nvPr>
        </p:nvSpPr>
        <p:spPr/>
        <p:txBody>
          <a:bodyPr/>
          <a:lstStyle>
            <a:lvl1pPr>
              <a:defRPr/>
            </a:lvl1pPr>
          </a:lstStyle>
          <a:p>
            <a:fld id="{3CB3E59B-42ED-6A40-B109-D38CFE9FB8B1}" type="slidenum">
              <a:rPr lang="en-US" altLang="en-US"/>
              <a:pPr/>
              <a:t>‹#›</a:t>
            </a:fld>
            <a:endParaRPr lang="en-US" altLang="en-US"/>
          </a:p>
        </p:txBody>
      </p:sp>
    </p:spTree>
    <p:extLst>
      <p:ext uri="{BB962C8B-B14F-4D97-AF65-F5344CB8AC3E}">
        <p14:creationId xmlns:p14="http://schemas.microsoft.com/office/powerpoint/2010/main" val="145692305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36E188C6-CF89-A741-8AC9-0AF00489D64D}"/>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a:extLst>
              <a:ext uri="{FF2B5EF4-FFF2-40B4-BE49-F238E27FC236}">
                <a16:creationId xmlns:a16="http://schemas.microsoft.com/office/drawing/2014/main" id="{61BB9DD0-DB4E-FF4A-A104-1F43AEB8E61E}"/>
              </a:ext>
            </a:extLst>
          </p:cNvPr>
          <p:cNvSpPr>
            <a:spLocks noGrp="1" noChangeArrowheads="1"/>
          </p:cNvSpPr>
          <p:nvPr>
            <p:ph type="sldNum" sz="quarter" idx="11"/>
          </p:nvPr>
        </p:nvSpPr>
        <p:spPr/>
        <p:txBody>
          <a:bodyPr/>
          <a:lstStyle>
            <a:lvl1pPr>
              <a:defRPr/>
            </a:lvl1pPr>
          </a:lstStyle>
          <a:p>
            <a:fld id="{72F08229-E458-A145-B0A5-2607DF1ECA13}" type="slidenum">
              <a:rPr lang="en-US" altLang="en-US"/>
              <a:pPr/>
              <a:t>‹#›</a:t>
            </a:fld>
            <a:endParaRPr lang="en-US" altLang="en-US"/>
          </a:p>
        </p:txBody>
      </p:sp>
    </p:spTree>
    <p:extLst>
      <p:ext uri="{BB962C8B-B14F-4D97-AF65-F5344CB8AC3E}">
        <p14:creationId xmlns:p14="http://schemas.microsoft.com/office/powerpoint/2010/main" val="382647062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3C707744-89D0-2C4D-A27F-E490D448EEE5}"/>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a:extLst>
              <a:ext uri="{FF2B5EF4-FFF2-40B4-BE49-F238E27FC236}">
                <a16:creationId xmlns:a16="http://schemas.microsoft.com/office/drawing/2014/main" id="{6ED58B17-DA1F-8348-99A7-ABB78FBD55A7}"/>
              </a:ext>
            </a:extLst>
          </p:cNvPr>
          <p:cNvSpPr>
            <a:spLocks noGrp="1" noChangeArrowheads="1"/>
          </p:cNvSpPr>
          <p:nvPr>
            <p:ph type="sldNum" sz="quarter" idx="11"/>
          </p:nvPr>
        </p:nvSpPr>
        <p:spPr/>
        <p:txBody>
          <a:bodyPr/>
          <a:lstStyle>
            <a:lvl1pPr>
              <a:defRPr/>
            </a:lvl1pPr>
          </a:lstStyle>
          <a:p>
            <a:fld id="{6B77FCC0-B6C1-DD48-A6BA-1D63B06DF094}" type="slidenum">
              <a:rPr lang="en-US" altLang="en-US"/>
              <a:pPr/>
              <a:t>‹#›</a:t>
            </a:fld>
            <a:endParaRPr lang="en-US" altLang="en-US"/>
          </a:p>
        </p:txBody>
      </p:sp>
    </p:spTree>
    <p:extLst>
      <p:ext uri="{BB962C8B-B14F-4D97-AF65-F5344CB8AC3E}">
        <p14:creationId xmlns:p14="http://schemas.microsoft.com/office/powerpoint/2010/main" val="199398364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B6399B5E-4AF5-8640-993D-304A953A37A9}"/>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a:extLst>
              <a:ext uri="{FF2B5EF4-FFF2-40B4-BE49-F238E27FC236}">
                <a16:creationId xmlns:a16="http://schemas.microsoft.com/office/drawing/2014/main" id="{094690EF-562B-7344-A1BB-2F290768B620}"/>
              </a:ext>
            </a:extLst>
          </p:cNvPr>
          <p:cNvSpPr>
            <a:spLocks noGrp="1" noChangeArrowheads="1"/>
          </p:cNvSpPr>
          <p:nvPr>
            <p:ph type="sldNum" sz="quarter" idx="11"/>
          </p:nvPr>
        </p:nvSpPr>
        <p:spPr/>
        <p:txBody>
          <a:bodyPr/>
          <a:lstStyle>
            <a:lvl1pPr>
              <a:defRPr/>
            </a:lvl1pPr>
          </a:lstStyle>
          <a:p>
            <a:fld id="{B6FDC715-EDDF-4B43-A525-F9204A5A8315}" type="slidenum">
              <a:rPr lang="en-US" altLang="en-US"/>
              <a:pPr/>
              <a:t>‹#›</a:t>
            </a:fld>
            <a:endParaRPr lang="en-US" altLang="en-US"/>
          </a:p>
        </p:txBody>
      </p:sp>
    </p:spTree>
    <p:extLst>
      <p:ext uri="{BB962C8B-B14F-4D97-AF65-F5344CB8AC3E}">
        <p14:creationId xmlns:p14="http://schemas.microsoft.com/office/powerpoint/2010/main" val="30163620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28600" y="997529"/>
            <a:ext cx="8610600" cy="51937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3C8A1484-3C34-3849-B87D-AB89AF4DEB48}"/>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A3088223-4AD6-1746-8D50-28DED8DA59C8}"/>
              </a:ext>
            </a:extLst>
          </p:cNvPr>
          <p:cNvSpPr>
            <a:spLocks noGrp="1" noChangeArrowheads="1"/>
          </p:cNvSpPr>
          <p:nvPr>
            <p:ph type="sldNum" sz="quarter" idx="11"/>
          </p:nvPr>
        </p:nvSpPr>
        <p:spPr>
          <a:ln/>
        </p:spPr>
        <p:txBody>
          <a:bodyPr/>
          <a:lstStyle>
            <a:lvl1pPr>
              <a:defRPr/>
            </a:lvl1pPr>
          </a:lstStyle>
          <a:p>
            <a:fld id="{D3CF7BE5-8694-4847-AD44-329B213B98C3}" type="slidenum">
              <a:rPr lang="en-US" altLang="en-US"/>
              <a:pPr/>
              <a:t>‹#›</a:t>
            </a:fld>
            <a:endParaRPr lang="en-US" altLang="en-US"/>
          </a:p>
        </p:txBody>
      </p:sp>
    </p:spTree>
    <p:extLst>
      <p:ext uri="{BB962C8B-B14F-4D97-AF65-F5344CB8AC3E}">
        <p14:creationId xmlns:p14="http://schemas.microsoft.com/office/powerpoint/2010/main" val="195150191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40CD04F8-9476-4E48-89FA-07C096FFB8A6}"/>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5C28B7CE-8008-BC4E-AFCE-1BF073079626}"/>
              </a:ext>
            </a:extLst>
          </p:cNvPr>
          <p:cNvSpPr>
            <a:spLocks noGrp="1" noChangeArrowheads="1"/>
          </p:cNvSpPr>
          <p:nvPr>
            <p:ph type="sldNum" sz="quarter" idx="11"/>
          </p:nvPr>
        </p:nvSpPr>
        <p:spPr/>
        <p:txBody>
          <a:bodyPr/>
          <a:lstStyle>
            <a:lvl1pPr>
              <a:defRPr/>
            </a:lvl1pPr>
          </a:lstStyle>
          <a:p>
            <a:fld id="{7C400CD6-74BF-D146-A223-68305123A4CB}" type="slidenum">
              <a:rPr lang="en-US" altLang="en-US"/>
              <a:pPr/>
              <a:t>‹#›</a:t>
            </a:fld>
            <a:endParaRPr lang="en-US" altLang="en-US"/>
          </a:p>
        </p:txBody>
      </p:sp>
    </p:spTree>
    <p:extLst>
      <p:ext uri="{BB962C8B-B14F-4D97-AF65-F5344CB8AC3E}">
        <p14:creationId xmlns:p14="http://schemas.microsoft.com/office/powerpoint/2010/main" val="349403125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3327360D-3A06-F044-A0D7-2637A96DD560}"/>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FAA43824-7475-8A4A-A7A4-CF70F8EFEC2A}"/>
              </a:ext>
            </a:extLst>
          </p:cNvPr>
          <p:cNvSpPr>
            <a:spLocks noGrp="1" noChangeArrowheads="1"/>
          </p:cNvSpPr>
          <p:nvPr>
            <p:ph type="sldNum" sz="quarter" idx="11"/>
          </p:nvPr>
        </p:nvSpPr>
        <p:spPr/>
        <p:txBody>
          <a:bodyPr/>
          <a:lstStyle>
            <a:lvl1pPr>
              <a:defRPr/>
            </a:lvl1pPr>
          </a:lstStyle>
          <a:p>
            <a:fld id="{12F23CE0-14CC-A24A-AF45-4078B45215B6}" type="slidenum">
              <a:rPr lang="en-US" altLang="en-US"/>
              <a:pPr/>
              <a:t>‹#›</a:t>
            </a:fld>
            <a:endParaRPr lang="en-US" altLang="en-US"/>
          </a:p>
        </p:txBody>
      </p:sp>
    </p:spTree>
    <p:extLst>
      <p:ext uri="{BB962C8B-B14F-4D97-AF65-F5344CB8AC3E}">
        <p14:creationId xmlns:p14="http://schemas.microsoft.com/office/powerpoint/2010/main" val="30925142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7F5CEFCB-654C-D84F-AA8F-058C185BC19B}"/>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75EFCEA7-162D-724E-AB8D-AF803AAC32DC}"/>
              </a:ext>
            </a:extLst>
          </p:cNvPr>
          <p:cNvSpPr>
            <a:spLocks noGrp="1" noChangeArrowheads="1"/>
          </p:cNvSpPr>
          <p:nvPr>
            <p:ph type="sldNum" sz="quarter" idx="11"/>
          </p:nvPr>
        </p:nvSpPr>
        <p:spPr/>
        <p:txBody>
          <a:bodyPr/>
          <a:lstStyle>
            <a:lvl1pPr>
              <a:defRPr/>
            </a:lvl1pPr>
          </a:lstStyle>
          <a:p>
            <a:fld id="{DE954495-7C21-274B-8E3E-6247BDA25E77}" type="slidenum">
              <a:rPr lang="en-US" altLang="en-US"/>
              <a:pPr/>
              <a:t>‹#›</a:t>
            </a:fld>
            <a:endParaRPr lang="en-US" altLang="en-US"/>
          </a:p>
        </p:txBody>
      </p:sp>
    </p:spTree>
    <p:extLst>
      <p:ext uri="{BB962C8B-B14F-4D97-AF65-F5344CB8AC3E}">
        <p14:creationId xmlns:p14="http://schemas.microsoft.com/office/powerpoint/2010/main" val="396592806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D8E37F77-2963-7E4E-9F13-35DEA844DF7D}"/>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4D9CDD44-C475-F149-9061-2F63F3CAECFD}"/>
              </a:ext>
            </a:extLst>
          </p:cNvPr>
          <p:cNvSpPr>
            <a:spLocks noGrp="1" noChangeArrowheads="1"/>
          </p:cNvSpPr>
          <p:nvPr>
            <p:ph type="sldNum" sz="quarter" idx="11"/>
          </p:nvPr>
        </p:nvSpPr>
        <p:spPr/>
        <p:txBody>
          <a:bodyPr/>
          <a:lstStyle>
            <a:lvl1pPr>
              <a:defRPr/>
            </a:lvl1pPr>
          </a:lstStyle>
          <a:p>
            <a:fld id="{4106CE1A-3CAB-0F40-BD88-09FBFFBC1B42}" type="slidenum">
              <a:rPr lang="en-US" altLang="en-US"/>
              <a:pPr/>
              <a:t>‹#›</a:t>
            </a:fld>
            <a:endParaRPr lang="en-US" altLang="en-US"/>
          </a:p>
        </p:txBody>
      </p:sp>
    </p:spTree>
    <p:extLst>
      <p:ext uri="{BB962C8B-B14F-4D97-AF65-F5344CB8AC3E}">
        <p14:creationId xmlns:p14="http://schemas.microsoft.com/office/powerpoint/2010/main" val="4231843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F5E9E3A0-A39A-D74B-B300-91F7929165AD}"/>
              </a:ext>
            </a:extLst>
          </p:cNvPr>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B42593A3-CBFC-C443-8E39-E1AB3F5DADE3}"/>
              </a:ext>
            </a:extLst>
          </p:cNvPr>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a:extLst>
              <a:ext uri="{FF2B5EF4-FFF2-40B4-BE49-F238E27FC236}">
                <a16:creationId xmlns:a16="http://schemas.microsoft.com/office/drawing/2014/main" id="{1A814E92-577F-0E42-8081-E1C909084AC2}"/>
              </a:ext>
            </a:extLst>
          </p:cNvPr>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a:extLst>
              <a:ext uri="{FF2B5EF4-FFF2-40B4-BE49-F238E27FC236}">
                <a16:creationId xmlns:a16="http://schemas.microsoft.com/office/drawing/2014/main" id="{E0C8C354-9EBC-AD47-B383-EEC60007A583}"/>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8" name="Rectangle 5">
            <a:extLst>
              <a:ext uri="{FF2B5EF4-FFF2-40B4-BE49-F238E27FC236}">
                <a16:creationId xmlns:a16="http://schemas.microsoft.com/office/drawing/2014/main" id="{EC0D9D97-DF5F-B843-84DC-AF8D49CFBD06}"/>
              </a:ext>
            </a:extLst>
          </p:cNvPr>
          <p:cNvSpPr>
            <a:spLocks noGrp="1" noChangeArrowheads="1"/>
          </p:cNvSpPr>
          <p:nvPr>
            <p:ph type="ftr" sz="quarter" idx="11"/>
          </p:nvPr>
        </p:nvSpPr>
        <p:spPr>
          <a:xfrm>
            <a:off x="3124200" y="6243638"/>
            <a:ext cx="2895600" cy="457200"/>
          </a:xfrm>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9" name="Rectangle 6">
            <a:extLst>
              <a:ext uri="{FF2B5EF4-FFF2-40B4-BE49-F238E27FC236}">
                <a16:creationId xmlns:a16="http://schemas.microsoft.com/office/drawing/2014/main" id="{3A212987-1109-B246-AAC2-C4F925F6EBB7}"/>
              </a:ext>
            </a:extLst>
          </p:cNvPr>
          <p:cNvSpPr>
            <a:spLocks noGrp="1" noChangeArrowheads="1"/>
          </p:cNvSpPr>
          <p:nvPr>
            <p:ph type="sldNum" sz="quarter" idx="12"/>
          </p:nvPr>
        </p:nvSpPr>
        <p:spPr/>
        <p:txBody>
          <a:bodyPr/>
          <a:lstStyle>
            <a:lvl1pPr>
              <a:defRPr sz="1200"/>
            </a:lvl1pPr>
          </a:lstStyle>
          <a:p>
            <a:fld id="{9FCB30DF-F417-3E46-B139-9C9008C3383E}" type="slidenum">
              <a:rPr lang="en-US" altLang="en-US"/>
              <a:pPr/>
              <a:t>‹#›</a:t>
            </a:fld>
            <a:endParaRPr lang="en-US" altLang="en-US"/>
          </a:p>
        </p:txBody>
      </p:sp>
    </p:spTree>
    <p:extLst>
      <p:ext uri="{BB962C8B-B14F-4D97-AF65-F5344CB8AC3E}">
        <p14:creationId xmlns:p14="http://schemas.microsoft.com/office/powerpoint/2010/main" val="265351147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05431FC0-5A1A-2C41-9AA3-636872DAE7F1}"/>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8EC3BCEB-4B73-B34D-87C7-63AABB78DE33}"/>
              </a:ext>
            </a:extLst>
          </p:cNvPr>
          <p:cNvSpPr>
            <a:spLocks noGrp="1" noChangeArrowheads="1"/>
          </p:cNvSpPr>
          <p:nvPr>
            <p:ph type="sldNum" sz="quarter" idx="11"/>
          </p:nvPr>
        </p:nvSpPr>
        <p:spPr/>
        <p:txBody>
          <a:bodyPr/>
          <a:lstStyle>
            <a:lvl1pPr>
              <a:defRPr/>
            </a:lvl1pPr>
          </a:lstStyle>
          <a:p>
            <a:fld id="{AF95A02A-2F05-AD43-AFDB-1447D547EE80}" type="slidenum">
              <a:rPr lang="en-US" altLang="en-US"/>
              <a:pPr/>
              <a:t>‹#›</a:t>
            </a:fld>
            <a:endParaRPr lang="en-US" altLang="en-US"/>
          </a:p>
        </p:txBody>
      </p:sp>
    </p:spTree>
    <p:extLst>
      <p:ext uri="{BB962C8B-B14F-4D97-AF65-F5344CB8AC3E}">
        <p14:creationId xmlns:p14="http://schemas.microsoft.com/office/powerpoint/2010/main" val="31870927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id="{598A6843-91F2-A34D-A384-2EF92E060AE0}"/>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1A0AF7E0-55AA-E745-945A-CF17F9B4CEF8}"/>
              </a:ext>
            </a:extLst>
          </p:cNvPr>
          <p:cNvSpPr>
            <a:spLocks noGrp="1" noChangeArrowheads="1"/>
          </p:cNvSpPr>
          <p:nvPr>
            <p:ph type="sldNum" sz="quarter" idx="11"/>
          </p:nvPr>
        </p:nvSpPr>
        <p:spPr/>
        <p:txBody>
          <a:bodyPr/>
          <a:lstStyle>
            <a:lvl1pPr>
              <a:defRPr/>
            </a:lvl1pPr>
          </a:lstStyle>
          <a:p>
            <a:fld id="{1BFF25E6-24E5-D24C-87B2-5B3995771EE5}" type="slidenum">
              <a:rPr lang="en-US" altLang="en-US"/>
              <a:pPr/>
              <a:t>‹#›</a:t>
            </a:fld>
            <a:endParaRPr lang="en-US" altLang="en-US"/>
          </a:p>
        </p:txBody>
      </p:sp>
    </p:spTree>
    <p:extLst>
      <p:ext uri="{BB962C8B-B14F-4D97-AF65-F5344CB8AC3E}">
        <p14:creationId xmlns:p14="http://schemas.microsoft.com/office/powerpoint/2010/main" val="28751517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E0EEAED6-A6BF-5443-B03A-69FF21FBDCDE}"/>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EB301830-EFE7-DC4E-9F2F-6EA78AE9243B}"/>
              </a:ext>
            </a:extLst>
          </p:cNvPr>
          <p:cNvSpPr>
            <a:spLocks noGrp="1" noChangeArrowheads="1"/>
          </p:cNvSpPr>
          <p:nvPr>
            <p:ph type="sldNum" sz="quarter" idx="11"/>
          </p:nvPr>
        </p:nvSpPr>
        <p:spPr/>
        <p:txBody>
          <a:bodyPr/>
          <a:lstStyle>
            <a:lvl1pPr>
              <a:defRPr/>
            </a:lvl1pPr>
          </a:lstStyle>
          <a:p>
            <a:fld id="{A31B7B16-08A6-E249-9FC5-25D2F8709EED}" type="slidenum">
              <a:rPr lang="en-US" altLang="en-US"/>
              <a:pPr/>
              <a:t>‹#›</a:t>
            </a:fld>
            <a:endParaRPr lang="en-US" altLang="en-US"/>
          </a:p>
        </p:txBody>
      </p:sp>
    </p:spTree>
    <p:extLst>
      <p:ext uri="{BB962C8B-B14F-4D97-AF65-F5344CB8AC3E}">
        <p14:creationId xmlns:p14="http://schemas.microsoft.com/office/powerpoint/2010/main" val="167201623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7097C355-DF3F-124D-86A8-096BE137D86C}"/>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8" name="Rectangle 1030">
            <a:extLst>
              <a:ext uri="{FF2B5EF4-FFF2-40B4-BE49-F238E27FC236}">
                <a16:creationId xmlns:a16="http://schemas.microsoft.com/office/drawing/2014/main" id="{6A60BDB1-8B82-1A4A-A567-69A3295A07DD}"/>
              </a:ext>
            </a:extLst>
          </p:cNvPr>
          <p:cNvSpPr>
            <a:spLocks noGrp="1" noChangeArrowheads="1"/>
          </p:cNvSpPr>
          <p:nvPr>
            <p:ph type="sldNum" sz="quarter" idx="11"/>
          </p:nvPr>
        </p:nvSpPr>
        <p:spPr/>
        <p:txBody>
          <a:bodyPr/>
          <a:lstStyle>
            <a:lvl1pPr>
              <a:defRPr/>
            </a:lvl1pPr>
          </a:lstStyle>
          <a:p>
            <a:fld id="{99829EF3-5E50-0243-9606-313306245ACD}" type="slidenum">
              <a:rPr lang="en-US" altLang="en-US"/>
              <a:pPr/>
              <a:t>‹#›</a:t>
            </a:fld>
            <a:endParaRPr lang="en-US" altLang="en-US"/>
          </a:p>
        </p:txBody>
      </p:sp>
    </p:spTree>
    <p:extLst>
      <p:ext uri="{BB962C8B-B14F-4D97-AF65-F5344CB8AC3E}">
        <p14:creationId xmlns:p14="http://schemas.microsoft.com/office/powerpoint/2010/main" val="44141615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679DCFBA-DADE-6840-BCF1-049A19ABAE1D}"/>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4" name="Rectangle 1030">
            <a:extLst>
              <a:ext uri="{FF2B5EF4-FFF2-40B4-BE49-F238E27FC236}">
                <a16:creationId xmlns:a16="http://schemas.microsoft.com/office/drawing/2014/main" id="{3AA14112-2519-0040-8FE6-AD1E29BC2226}"/>
              </a:ext>
            </a:extLst>
          </p:cNvPr>
          <p:cNvSpPr>
            <a:spLocks noGrp="1" noChangeArrowheads="1"/>
          </p:cNvSpPr>
          <p:nvPr>
            <p:ph type="sldNum" sz="quarter" idx="11"/>
          </p:nvPr>
        </p:nvSpPr>
        <p:spPr/>
        <p:txBody>
          <a:bodyPr/>
          <a:lstStyle>
            <a:lvl1pPr>
              <a:defRPr/>
            </a:lvl1pPr>
          </a:lstStyle>
          <a:p>
            <a:fld id="{7436F13B-78E7-3540-8665-72F3C4E7B896}" type="slidenum">
              <a:rPr lang="en-US" altLang="en-US"/>
              <a:pPr/>
              <a:t>‹#›</a:t>
            </a:fld>
            <a:endParaRPr lang="en-US" altLang="en-US"/>
          </a:p>
        </p:txBody>
      </p:sp>
    </p:spTree>
    <p:extLst>
      <p:ext uri="{BB962C8B-B14F-4D97-AF65-F5344CB8AC3E}">
        <p14:creationId xmlns:p14="http://schemas.microsoft.com/office/powerpoint/2010/main" val="39193580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id="{FC3F8FDF-CE50-D943-AE7C-350D021EE868}"/>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F5B24CEC-1438-2149-9CCF-782DABE98FA9}"/>
              </a:ext>
            </a:extLst>
          </p:cNvPr>
          <p:cNvSpPr>
            <a:spLocks noGrp="1" noChangeArrowheads="1"/>
          </p:cNvSpPr>
          <p:nvPr>
            <p:ph type="sldNum" sz="quarter" idx="11"/>
          </p:nvPr>
        </p:nvSpPr>
        <p:spPr>
          <a:ln/>
        </p:spPr>
        <p:txBody>
          <a:bodyPr/>
          <a:lstStyle>
            <a:lvl1pPr>
              <a:defRPr/>
            </a:lvl1pPr>
          </a:lstStyle>
          <a:p>
            <a:fld id="{2C862103-AEB8-8A4B-9648-FE9EE3533731}" type="slidenum">
              <a:rPr lang="en-US" altLang="en-US"/>
              <a:pPr/>
              <a:t>‹#›</a:t>
            </a:fld>
            <a:endParaRPr lang="en-US" altLang="en-US"/>
          </a:p>
        </p:txBody>
      </p:sp>
    </p:spTree>
    <p:extLst>
      <p:ext uri="{BB962C8B-B14F-4D97-AF65-F5344CB8AC3E}">
        <p14:creationId xmlns:p14="http://schemas.microsoft.com/office/powerpoint/2010/main" val="381597088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800F9132-D977-354D-93C9-2204A0ECA783}"/>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3" name="Rectangle 1030">
            <a:extLst>
              <a:ext uri="{FF2B5EF4-FFF2-40B4-BE49-F238E27FC236}">
                <a16:creationId xmlns:a16="http://schemas.microsoft.com/office/drawing/2014/main" id="{8847DB66-2EDB-944C-934B-203FA1922B76}"/>
              </a:ext>
            </a:extLst>
          </p:cNvPr>
          <p:cNvSpPr>
            <a:spLocks noGrp="1" noChangeArrowheads="1"/>
          </p:cNvSpPr>
          <p:nvPr>
            <p:ph type="sldNum" sz="quarter" idx="11"/>
          </p:nvPr>
        </p:nvSpPr>
        <p:spPr/>
        <p:txBody>
          <a:bodyPr/>
          <a:lstStyle>
            <a:lvl1pPr>
              <a:defRPr/>
            </a:lvl1pPr>
          </a:lstStyle>
          <a:p>
            <a:fld id="{1DF643CA-7B5A-8047-9575-6321CAF41659}" type="slidenum">
              <a:rPr lang="en-US" altLang="en-US"/>
              <a:pPr/>
              <a:t>‹#›</a:t>
            </a:fld>
            <a:endParaRPr lang="en-US" altLang="en-US"/>
          </a:p>
        </p:txBody>
      </p:sp>
    </p:spTree>
    <p:extLst>
      <p:ext uri="{BB962C8B-B14F-4D97-AF65-F5344CB8AC3E}">
        <p14:creationId xmlns:p14="http://schemas.microsoft.com/office/powerpoint/2010/main" val="221806760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1D96F6F8-D657-5F4C-B94D-4864DC5B9D18}"/>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19D3005D-B7F9-4640-8A64-A489E5B3DFB0}"/>
              </a:ext>
            </a:extLst>
          </p:cNvPr>
          <p:cNvSpPr>
            <a:spLocks noGrp="1" noChangeArrowheads="1"/>
          </p:cNvSpPr>
          <p:nvPr>
            <p:ph type="sldNum" sz="quarter" idx="11"/>
          </p:nvPr>
        </p:nvSpPr>
        <p:spPr/>
        <p:txBody>
          <a:bodyPr/>
          <a:lstStyle>
            <a:lvl1pPr>
              <a:defRPr/>
            </a:lvl1pPr>
          </a:lstStyle>
          <a:p>
            <a:fld id="{66853688-CAD3-1249-A516-2CF2AB05D80A}" type="slidenum">
              <a:rPr lang="en-US" altLang="en-US"/>
              <a:pPr/>
              <a:t>‹#›</a:t>
            </a:fld>
            <a:endParaRPr lang="en-US" altLang="en-US"/>
          </a:p>
        </p:txBody>
      </p:sp>
    </p:spTree>
    <p:extLst>
      <p:ext uri="{BB962C8B-B14F-4D97-AF65-F5344CB8AC3E}">
        <p14:creationId xmlns:p14="http://schemas.microsoft.com/office/powerpoint/2010/main" val="96812897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A7B2434C-C950-144C-A4D1-B283AF01C68F}"/>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6" name="Rectangle 1030">
            <a:extLst>
              <a:ext uri="{FF2B5EF4-FFF2-40B4-BE49-F238E27FC236}">
                <a16:creationId xmlns:a16="http://schemas.microsoft.com/office/drawing/2014/main" id="{6A7BD635-5B1D-D74C-AC59-2623ADC91610}"/>
              </a:ext>
            </a:extLst>
          </p:cNvPr>
          <p:cNvSpPr>
            <a:spLocks noGrp="1" noChangeArrowheads="1"/>
          </p:cNvSpPr>
          <p:nvPr>
            <p:ph type="sldNum" sz="quarter" idx="11"/>
          </p:nvPr>
        </p:nvSpPr>
        <p:spPr/>
        <p:txBody>
          <a:bodyPr/>
          <a:lstStyle>
            <a:lvl1pPr>
              <a:defRPr/>
            </a:lvl1pPr>
          </a:lstStyle>
          <a:p>
            <a:fld id="{0BEE9251-6724-9B4B-96D6-D75F9B3535ED}" type="slidenum">
              <a:rPr lang="en-US" altLang="en-US"/>
              <a:pPr/>
              <a:t>‹#›</a:t>
            </a:fld>
            <a:endParaRPr lang="en-US" altLang="en-US"/>
          </a:p>
        </p:txBody>
      </p:sp>
    </p:spTree>
    <p:extLst>
      <p:ext uri="{BB962C8B-B14F-4D97-AF65-F5344CB8AC3E}">
        <p14:creationId xmlns:p14="http://schemas.microsoft.com/office/powerpoint/2010/main" val="205152826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9CC4612F-0575-4E46-B8E2-1279A837B28D}"/>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4C0AB67F-A6AF-0F4B-A674-CC744A69303D}"/>
              </a:ext>
            </a:extLst>
          </p:cNvPr>
          <p:cNvSpPr>
            <a:spLocks noGrp="1" noChangeArrowheads="1"/>
          </p:cNvSpPr>
          <p:nvPr>
            <p:ph type="sldNum" sz="quarter" idx="11"/>
          </p:nvPr>
        </p:nvSpPr>
        <p:spPr/>
        <p:txBody>
          <a:bodyPr/>
          <a:lstStyle>
            <a:lvl1pPr>
              <a:defRPr/>
            </a:lvl1pPr>
          </a:lstStyle>
          <a:p>
            <a:fld id="{73C37DE4-0DAF-3E47-A399-2F6D41BAD74A}" type="slidenum">
              <a:rPr lang="en-US" altLang="en-US"/>
              <a:pPr/>
              <a:t>‹#›</a:t>
            </a:fld>
            <a:endParaRPr lang="en-US" altLang="en-US"/>
          </a:p>
        </p:txBody>
      </p:sp>
    </p:spTree>
    <p:extLst>
      <p:ext uri="{BB962C8B-B14F-4D97-AF65-F5344CB8AC3E}">
        <p14:creationId xmlns:p14="http://schemas.microsoft.com/office/powerpoint/2010/main" val="66228669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A79FF6ED-04DE-3646-8E53-0745B1866B86}"/>
              </a:ext>
            </a:extLst>
          </p:cNvPr>
          <p:cNvSpPr>
            <a:spLocks noGrp="1" noChangeArrowheads="1"/>
          </p:cNvSpPr>
          <p:nvPr>
            <p:ph type="ftr" sz="quarter" idx="10"/>
          </p:nvPr>
        </p:nvSpPr>
        <p:spPr/>
        <p:txBody>
          <a:bodyPr/>
          <a:lstStyle>
            <a:lvl1pPr fontAlgn="base">
              <a:spcBef>
                <a:spcPct val="0"/>
              </a:spcBef>
              <a:spcAft>
                <a:spcPct val="0"/>
              </a:spcAft>
              <a:defRPr>
                <a:ea typeface="ＭＳ Ｐゴシック" charset="0"/>
                <a:cs typeface="ＭＳ Ｐゴシック" charset="0"/>
              </a:defRPr>
            </a:lvl1pPr>
          </a:lstStyle>
          <a:p>
            <a:pPr>
              <a:defRPr/>
            </a:pPr>
            <a:endParaRPr lang="en-US" altLang="en-US"/>
          </a:p>
        </p:txBody>
      </p:sp>
      <p:sp>
        <p:nvSpPr>
          <p:cNvPr id="5" name="Rectangle 1030">
            <a:extLst>
              <a:ext uri="{FF2B5EF4-FFF2-40B4-BE49-F238E27FC236}">
                <a16:creationId xmlns:a16="http://schemas.microsoft.com/office/drawing/2014/main" id="{816E3B4C-27A6-B545-AC4D-98ABF06D4292}"/>
              </a:ext>
            </a:extLst>
          </p:cNvPr>
          <p:cNvSpPr>
            <a:spLocks noGrp="1" noChangeArrowheads="1"/>
          </p:cNvSpPr>
          <p:nvPr>
            <p:ph type="sldNum" sz="quarter" idx="11"/>
          </p:nvPr>
        </p:nvSpPr>
        <p:spPr/>
        <p:txBody>
          <a:bodyPr/>
          <a:lstStyle>
            <a:lvl1pPr>
              <a:defRPr/>
            </a:lvl1pPr>
          </a:lstStyle>
          <a:p>
            <a:fld id="{BC4FF6A4-3EBE-CF4D-A874-A0385F8A4186}" type="slidenum">
              <a:rPr lang="en-US" altLang="en-US"/>
              <a:pPr/>
              <a:t>‹#›</a:t>
            </a:fld>
            <a:endParaRPr lang="en-US" altLang="en-US"/>
          </a:p>
        </p:txBody>
      </p:sp>
    </p:spTree>
    <p:extLst>
      <p:ext uri="{BB962C8B-B14F-4D97-AF65-F5344CB8AC3E}">
        <p14:creationId xmlns:p14="http://schemas.microsoft.com/office/powerpoint/2010/main" val="427049851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585343DB-A16E-7848-9183-3AE061CCE36C}"/>
              </a:ext>
            </a:extLst>
          </p:cNvPr>
          <p:cNvSpPr>
            <a:spLocks noChangeArrowheads="1"/>
          </p:cNvSpPr>
          <p:nvPr/>
        </p:nvSpPr>
        <p:spPr bwMode="auto">
          <a:xfrm>
            <a:off x="457200" y="1123950"/>
            <a:ext cx="82296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a:extLst>
              <a:ext uri="{FF2B5EF4-FFF2-40B4-BE49-F238E27FC236}">
                <a16:creationId xmlns:a16="http://schemas.microsoft.com/office/drawing/2014/main" id="{9B22ADDB-0572-074B-94E3-A25859E51516}"/>
              </a:ext>
            </a:extLst>
          </p:cNvPr>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a:extLst>
              <a:ext uri="{FF2B5EF4-FFF2-40B4-BE49-F238E27FC236}">
                <a16:creationId xmlns:a16="http://schemas.microsoft.com/office/drawing/2014/main" id="{0885686B-A478-684B-AA0C-1BA0497A5DC3}"/>
              </a:ext>
            </a:extLst>
          </p:cNvPr>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a:extLst>
              <a:ext uri="{FF2B5EF4-FFF2-40B4-BE49-F238E27FC236}">
                <a16:creationId xmlns:a16="http://schemas.microsoft.com/office/drawing/2014/main" id="{6AE5468E-9E68-EA43-9DD1-EA2C82D9629C}"/>
              </a:ext>
            </a:extLst>
          </p:cNvPr>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200">
                <a:latin typeface="Garamond" pitchFamily="18" charset="0"/>
              </a:defRPr>
            </a:lvl1pPr>
          </a:lstStyle>
          <a:p>
            <a:pPr>
              <a:defRPr/>
            </a:pPr>
            <a:endParaRPr lang="en-US" altLang="en-US"/>
          </a:p>
        </p:txBody>
      </p:sp>
      <p:sp>
        <p:nvSpPr>
          <p:cNvPr id="8" name="Rectangle 5">
            <a:extLst>
              <a:ext uri="{FF2B5EF4-FFF2-40B4-BE49-F238E27FC236}">
                <a16:creationId xmlns:a16="http://schemas.microsoft.com/office/drawing/2014/main" id="{6E9FBC01-266A-D040-BB71-1F967CF51065}"/>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B9ABA405-7479-A544-BFD7-C9ADB4EDD1EE}"/>
              </a:ext>
            </a:extLst>
          </p:cNvPr>
          <p:cNvSpPr>
            <a:spLocks noGrp="1" noChangeArrowheads="1"/>
          </p:cNvSpPr>
          <p:nvPr>
            <p:ph type="sldNum" sz="quarter" idx="12"/>
          </p:nvPr>
        </p:nvSpPr>
        <p:spPr/>
        <p:txBody>
          <a:bodyPr/>
          <a:lstStyle>
            <a:lvl1pPr>
              <a:defRPr sz="1200"/>
            </a:lvl1pPr>
          </a:lstStyle>
          <a:p>
            <a:pPr>
              <a:defRPr/>
            </a:pPr>
            <a:fld id="{E26B0A8C-CDB5-CC4A-8004-2BE4ED6518CD}" type="slidenum">
              <a:rPr lang="en-US" altLang="en-US"/>
              <a:pPr>
                <a:defRPr/>
              </a:pPr>
              <a:t>‹#›</a:t>
            </a:fld>
            <a:endParaRPr lang="en-US" altLang="en-US"/>
          </a:p>
        </p:txBody>
      </p:sp>
    </p:spTree>
    <p:extLst>
      <p:ext uri="{BB962C8B-B14F-4D97-AF65-F5344CB8AC3E}">
        <p14:creationId xmlns:p14="http://schemas.microsoft.com/office/powerpoint/2010/main" val="3716740817"/>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D9ED69F3-BE64-2A41-BFDF-840793E2131C}"/>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A1A63825-3BFC-3546-ABA2-68AE0EA04DBA}"/>
              </a:ext>
            </a:extLst>
          </p:cNvPr>
          <p:cNvSpPr>
            <a:spLocks noGrp="1" noChangeArrowheads="1"/>
          </p:cNvSpPr>
          <p:nvPr>
            <p:ph type="sldNum" sz="quarter" idx="11"/>
          </p:nvPr>
        </p:nvSpPr>
        <p:spPr>
          <a:ln/>
        </p:spPr>
        <p:txBody>
          <a:bodyPr/>
          <a:lstStyle>
            <a:lvl1pPr>
              <a:defRPr/>
            </a:lvl1pPr>
          </a:lstStyle>
          <a:p>
            <a:pPr>
              <a:defRPr/>
            </a:pPr>
            <a:fld id="{68D934CC-081C-A04B-B502-AFD7B3D9F2DE}" type="slidenum">
              <a:rPr lang="en-US" altLang="en-US"/>
              <a:pPr>
                <a:defRPr/>
              </a:pPr>
              <a:t>‹#›</a:t>
            </a:fld>
            <a:endParaRPr lang="en-US" altLang="en-US"/>
          </a:p>
        </p:txBody>
      </p:sp>
    </p:spTree>
    <p:extLst>
      <p:ext uri="{BB962C8B-B14F-4D97-AF65-F5344CB8AC3E}">
        <p14:creationId xmlns:p14="http://schemas.microsoft.com/office/powerpoint/2010/main" val="69417776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a:extLst>
              <a:ext uri="{FF2B5EF4-FFF2-40B4-BE49-F238E27FC236}">
                <a16:creationId xmlns:a16="http://schemas.microsoft.com/office/drawing/2014/main" id="{0368252B-15C9-9B4F-B1DF-0AD652168C28}"/>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2C0D8F93-24AA-DD4D-A779-F6AE0C72AE55}"/>
              </a:ext>
            </a:extLst>
          </p:cNvPr>
          <p:cNvSpPr>
            <a:spLocks noGrp="1" noChangeArrowheads="1"/>
          </p:cNvSpPr>
          <p:nvPr>
            <p:ph type="sldNum" sz="quarter" idx="11"/>
          </p:nvPr>
        </p:nvSpPr>
        <p:spPr>
          <a:ln/>
        </p:spPr>
        <p:txBody>
          <a:bodyPr/>
          <a:lstStyle>
            <a:lvl1pPr>
              <a:defRPr/>
            </a:lvl1pPr>
          </a:lstStyle>
          <a:p>
            <a:pPr>
              <a:defRPr/>
            </a:pPr>
            <a:fld id="{689FE2E4-2734-0744-B984-6B05FAAEEF91}" type="slidenum">
              <a:rPr lang="en-US" altLang="en-US"/>
              <a:pPr>
                <a:defRPr/>
              </a:pPr>
              <a:t>‹#›</a:t>
            </a:fld>
            <a:endParaRPr lang="en-US" altLang="en-US"/>
          </a:p>
        </p:txBody>
      </p:sp>
    </p:spTree>
    <p:extLst>
      <p:ext uri="{BB962C8B-B14F-4D97-AF65-F5344CB8AC3E}">
        <p14:creationId xmlns:p14="http://schemas.microsoft.com/office/powerpoint/2010/main" val="418315279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C5FB1331-8E83-C34A-BC09-12ACFB17C736}"/>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D2E515AC-AC8F-7843-8947-D23CBDE55847}"/>
              </a:ext>
            </a:extLst>
          </p:cNvPr>
          <p:cNvSpPr>
            <a:spLocks noGrp="1" noChangeArrowheads="1"/>
          </p:cNvSpPr>
          <p:nvPr>
            <p:ph type="sldNum" sz="quarter" idx="11"/>
          </p:nvPr>
        </p:nvSpPr>
        <p:spPr>
          <a:ln/>
        </p:spPr>
        <p:txBody>
          <a:bodyPr/>
          <a:lstStyle>
            <a:lvl1pPr>
              <a:defRPr/>
            </a:lvl1pPr>
          </a:lstStyle>
          <a:p>
            <a:pPr>
              <a:defRPr/>
            </a:pPr>
            <a:fld id="{AB8F30C0-B84C-6F4D-B73F-ED07DF09873D}" type="slidenum">
              <a:rPr lang="en-US" altLang="en-US"/>
              <a:pPr>
                <a:defRPr/>
              </a:pPr>
              <a:t>‹#›</a:t>
            </a:fld>
            <a:endParaRPr lang="en-US" altLang="en-US"/>
          </a:p>
        </p:txBody>
      </p:sp>
    </p:spTree>
    <p:extLst>
      <p:ext uri="{BB962C8B-B14F-4D97-AF65-F5344CB8AC3E}">
        <p14:creationId xmlns:p14="http://schemas.microsoft.com/office/powerpoint/2010/main" val="2720325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4EB975F8-88DA-2840-A25E-B2D1093822CC}"/>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1030">
            <a:extLst>
              <a:ext uri="{FF2B5EF4-FFF2-40B4-BE49-F238E27FC236}">
                <a16:creationId xmlns:a16="http://schemas.microsoft.com/office/drawing/2014/main" id="{4785E623-4125-204D-8C02-03C18E752EE0}"/>
              </a:ext>
            </a:extLst>
          </p:cNvPr>
          <p:cNvSpPr>
            <a:spLocks noGrp="1" noChangeArrowheads="1"/>
          </p:cNvSpPr>
          <p:nvPr>
            <p:ph type="sldNum" sz="quarter" idx="11"/>
          </p:nvPr>
        </p:nvSpPr>
        <p:spPr>
          <a:ln/>
        </p:spPr>
        <p:txBody>
          <a:bodyPr/>
          <a:lstStyle>
            <a:lvl1pPr>
              <a:defRPr/>
            </a:lvl1pPr>
          </a:lstStyle>
          <a:p>
            <a:pPr>
              <a:defRPr/>
            </a:pPr>
            <a:fld id="{3E4B1C6C-4B29-6A41-AD7C-B5E6ABF91C86}" type="slidenum">
              <a:rPr lang="en-US" altLang="en-US"/>
              <a:pPr>
                <a:defRPr/>
              </a:pPr>
              <a:t>‹#›</a:t>
            </a:fld>
            <a:endParaRPr lang="en-US" altLang="en-US"/>
          </a:p>
        </p:txBody>
      </p:sp>
    </p:spTree>
    <p:extLst>
      <p:ext uri="{BB962C8B-B14F-4D97-AF65-F5344CB8AC3E}">
        <p14:creationId xmlns:p14="http://schemas.microsoft.com/office/powerpoint/2010/main" val="2254528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a:extLst>
              <a:ext uri="{FF2B5EF4-FFF2-40B4-BE49-F238E27FC236}">
                <a16:creationId xmlns:a16="http://schemas.microsoft.com/office/drawing/2014/main" id="{5E6D0EA1-88B5-934F-AC61-035BAD1739D5}"/>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D4BD2F2B-C670-5848-81A5-41FCBD2DD53F}"/>
              </a:ext>
            </a:extLst>
          </p:cNvPr>
          <p:cNvSpPr>
            <a:spLocks noGrp="1" noChangeArrowheads="1"/>
          </p:cNvSpPr>
          <p:nvPr>
            <p:ph type="sldNum" sz="quarter" idx="11"/>
          </p:nvPr>
        </p:nvSpPr>
        <p:spPr>
          <a:ln/>
        </p:spPr>
        <p:txBody>
          <a:bodyPr/>
          <a:lstStyle>
            <a:lvl1pPr>
              <a:defRPr/>
            </a:lvl1pPr>
          </a:lstStyle>
          <a:p>
            <a:fld id="{1B0FB077-2795-644E-8A13-C7025091D6F4}" type="slidenum">
              <a:rPr lang="en-US" altLang="en-US"/>
              <a:pPr/>
              <a:t>‹#›</a:t>
            </a:fld>
            <a:endParaRPr lang="en-US" altLang="en-US"/>
          </a:p>
        </p:txBody>
      </p:sp>
    </p:spTree>
    <p:extLst>
      <p:ext uri="{BB962C8B-B14F-4D97-AF65-F5344CB8AC3E}">
        <p14:creationId xmlns:p14="http://schemas.microsoft.com/office/powerpoint/2010/main" val="2851460439"/>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BCA8E1B5-36FD-624E-B2E5-5B86FD9C5E05}"/>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030">
            <a:extLst>
              <a:ext uri="{FF2B5EF4-FFF2-40B4-BE49-F238E27FC236}">
                <a16:creationId xmlns:a16="http://schemas.microsoft.com/office/drawing/2014/main" id="{E70E85A6-4700-974F-AB6C-79DFB1642CC7}"/>
              </a:ext>
            </a:extLst>
          </p:cNvPr>
          <p:cNvSpPr>
            <a:spLocks noGrp="1" noChangeArrowheads="1"/>
          </p:cNvSpPr>
          <p:nvPr>
            <p:ph type="sldNum" sz="quarter" idx="11"/>
          </p:nvPr>
        </p:nvSpPr>
        <p:spPr>
          <a:ln/>
        </p:spPr>
        <p:txBody>
          <a:bodyPr/>
          <a:lstStyle>
            <a:lvl1pPr>
              <a:defRPr/>
            </a:lvl1pPr>
          </a:lstStyle>
          <a:p>
            <a:pPr>
              <a:defRPr/>
            </a:pPr>
            <a:fld id="{57898D40-ACC9-2447-9B27-CFF82C039B31}" type="slidenum">
              <a:rPr lang="en-US" altLang="en-US"/>
              <a:pPr>
                <a:defRPr/>
              </a:pPr>
              <a:t>‹#›</a:t>
            </a:fld>
            <a:endParaRPr lang="en-US" altLang="en-US"/>
          </a:p>
        </p:txBody>
      </p:sp>
    </p:spTree>
    <p:extLst>
      <p:ext uri="{BB962C8B-B14F-4D97-AF65-F5344CB8AC3E}">
        <p14:creationId xmlns:p14="http://schemas.microsoft.com/office/powerpoint/2010/main" val="44131440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4DF37E10-777C-764C-9068-145673AA2279}"/>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1030">
            <a:extLst>
              <a:ext uri="{FF2B5EF4-FFF2-40B4-BE49-F238E27FC236}">
                <a16:creationId xmlns:a16="http://schemas.microsoft.com/office/drawing/2014/main" id="{7640A829-5E5E-6143-AAD8-24D130C53CF2}"/>
              </a:ext>
            </a:extLst>
          </p:cNvPr>
          <p:cNvSpPr>
            <a:spLocks noGrp="1" noChangeArrowheads="1"/>
          </p:cNvSpPr>
          <p:nvPr>
            <p:ph type="sldNum" sz="quarter" idx="11"/>
          </p:nvPr>
        </p:nvSpPr>
        <p:spPr>
          <a:ln/>
        </p:spPr>
        <p:txBody>
          <a:bodyPr/>
          <a:lstStyle>
            <a:lvl1pPr>
              <a:defRPr/>
            </a:lvl1pPr>
          </a:lstStyle>
          <a:p>
            <a:pPr>
              <a:defRPr/>
            </a:pPr>
            <a:fld id="{CE6819A7-D913-8B43-91C9-F5683FA97A91}" type="slidenum">
              <a:rPr lang="en-US" altLang="en-US"/>
              <a:pPr>
                <a:defRPr/>
              </a:pPr>
              <a:t>‹#›</a:t>
            </a:fld>
            <a:endParaRPr lang="en-US" altLang="en-US"/>
          </a:p>
        </p:txBody>
      </p:sp>
    </p:spTree>
    <p:extLst>
      <p:ext uri="{BB962C8B-B14F-4D97-AF65-F5344CB8AC3E}">
        <p14:creationId xmlns:p14="http://schemas.microsoft.com/office/powerpoint/2010/main" val="26907208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AD1063CB-F9C6-8245-85E9-A425C5CF9E9F}"/>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D1CC6D4C-0CEB-0048-BDFF-B7876D19883E}"/>
              </a:ext>
            </a:extLst>
          </p:cNvPr>
          <p:cNvSpPr>
            <a:spLocks noGrp="1" noChangeArrowheads="1"/>
          </p:cNvSpPr>
          <p:nvPr>
            <p:ph type="sldNum" sz="quarter" idx="11"/>
          </p:nvPr>
        </p:nvSpPr>
        <p:spPr>
          <a:ln/>
        </p:spPr>
        <p:txBody>
          <a:bodyPr/>
          <a:lstStyle>
            <a:lvl1pPr>
              <a:defRPr/>
            </a:lvl1pPr>
          </a:lstStyle>
          <a:p>
            <a:pPr>
              <a:defRPr/>
            </a:pPr>
            <a:fld id="{95437966-C164-5544-855B-FAEE576902C5}" type="slidenum">
              <a:rPr lang="en-US" altLang="en-US"/>
              <a:pPr>
                <a:defRPr/>
              </a:pPr>
              <a:t>‹#›</a:t>
            </a:fld>
            <a:endParaRPr lang="en-US" altLang="en-US"/>
          </a:p>
        </p:txBody>
      </p:sp>
    </p:spTree>
    <p:extLst>
      <p:ext uri="{BB962C8B-B14F-4D97-AF65-F5344CB8AC3E}">
        <p14:creationId xmlns:p14="http://schemas.microsoft.com/office/powerpoint/2010/main" val="345063470"/>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A84F0380-176E-1D49-A5E0-CCE0D57BF8AD}"/>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99193373-F41D-1B4F-9440-10179CAC1D48}"/>
              </a:ext>
            </a:extLst>
          </p:cNvPr>
          <p:cNvSpPr>
            <a:spLocks noGrp="1" noChangeArrowheads="1"/>
          </p:cNvSpPr>
          <p:nvPr>
            <p:ph type="sldNum" sz="quarter" idx="11"/>
          </p:nvPr>
        </p:nvSpPr>
        <p:spPr>
          <a:ln/>
        </p:spPr>
        <p:txBody>
          <a:bodyPr/>
          <a:lstStyle>
            <a:lvl1pPr>
              <a:defRPr/>
            </a:lvl1pPr>
          </a:lstStyle>
          <a:p>
            <a:pPr>
              <a:defRPr/>
            </a:pPr>
            <a:fld id="{78782543-F63D-064D-80E0-EFAB343B7810}" type="slidenum">
              <a:rPr lang="en-US" altLang="en-US"/>
              <a:pPr>
                <a:defRPr/>
              </a:pPr>
              <a:t>‹#›</a:t>
            </a:fld>
            <a:endParaRPr lang="en-US" altLang="en-US"/>
          </a:p>
        </p:txBody>
      </p:sp>
    </p:spTree>
    <p:extLst>
      <p:ext uri="{BB962C8B-B14F-4D97-AF65-F5344CB8AC3E}">
        <p14:creationId xmlns:p14="http://schemas.microsoft.com/office/powerpoint/2010/main" val="1572219647"/>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B4A65F4A-A0A9-9D43-9DB6-4334B374A417}"/>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949EF80E-293B-F642-9D0B-28F81F512A92}"/>
              </a:ext>
            </a:extLst>
          </p:cNvPr>
          <p:cNvSpPr>
            <a:spLocks noGrp="1" noChangeArrowheads="1"/>
          </p:cNvSpPr>
          <p:nvPr>
            <p:ph type="sldNum" sz="quarter" idx="11"/>
          </p:nvPr>
        </p:nvSpPr>
        <p:spPr>
          <a:ln/>
        </p:spPr>
        <p:txBody>
          <a:bodyPr/>
          <a:lstStyle>
            <a:lvl1pPr>
              <a:defRPr/>
            </a:lvl1pPr>
          </a:lstStyle>
          <a:p>
            <a:pPr>
              <a:defRPr/>
            </a:pPr>
            <a:fld id="{FA57A714-C53F-3442-A70A-F9A186D9B8ED}" type="slidenum">
              <a:rPr lang="en-US" altLang="en-US"/>
              <a:pPr>
                <a:defRPr/>
              </a:pPr>
              <a:t>‹#›</a:t>
            </a:fld>
            <a:endParaRPr lang="en-US" altLang="en-US"/>
          </a:p>
        </p:txBody>
      </p:sp>
    </p:spTree>
    <p:extLst>
      <p:ext uri="{BB962C8B-B14F-4D97-AF65-F5344CB8AC3E}">
        <p14:creationId xmlns:p14="http://schemas.microsoft.com/office/powerpoint/2010/main" val="3182097546"/>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a:extLst>
              <a:ext uri="{FF2B5EF4-FFF2-40B4-BE49-F238E27FC236}">
                <a16:creationId xmlns:a16="http://schemas.microsoft.com/office/drawing/2014/main" id="{B43E7E56-F02F-AD4C-97E6-CAE5331BFDEB}"/>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a:extLst>
              <a:ext uri="{FF2B5EF4-FFF2-40B4-BE49-F238E27FC236}">
                <a16:creationId xmlns:a16="http://schemas.microsoft.com/office/drawing/2014/main" id="{D7A69601-C6FF-FD49-B14D-1B6A1A6A1972}"/>
              </a:ext>
            </a:extLst>
          </p:cNvPr>
          <p:cNvSpPr>
            <a:spLocks noGrp="1" noChangeArrowheads="1"/>
          </p:cNvSpPr>
          <p:nvPr>
            <p:ph type="sldNum" sz="quarter" idx="11"/>
          </p:nvPr>
        </p:nvSpPr>
        <p:spPr>
          <a:ln/>
        </p:spPr>
        <p:txBody>
          <a:bodyPr/>
          <a:lstStyle>
            <a:lvl1pPr>
              <a:defRPr/>
            </a:lvl1pPr>
          </a:lstStyle>
          <a:p>
            <a:pPr>
              <a:defRPr/>
            </a:pPr>
            <a:fld id="{61A2F92B-533A-8A40-90A0-F6C5273DA178}" type="slidenum">
              <a:rPr lang="en-US" altLang="en-US"/>
              <a:pPr>
                <a:defRPr/>
              </a:pPr>
              <a:t>‹#›</a:t>
            </a:fld>
            <a:endParaRPr lang="en-US" altLang="en-US"/>
          </a:p>
        </p:txBody>
      </p:sp>
    </p:spTree>
    <p:extLst>
      <p:ext uri="{BB962C8B-B14F-4D97-AF65-F5344CB8AC3E}">
        <p14:creationId xmlns:p14="http://schemas.microsoft.com/office/powerpoint/2010/main" val="2372915323"/>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solidFill>
                <a:srgbClr val="000000"/>
              </a:solidFill>
            </a:endParaRPr>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solidFill>
                <a:srgbClr val="000000"/>
              </a:solidFill>
            </a:endParaRPr>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solidFill>
                <a:srgbClr val="000000"/>
              </a:solidFill>
            </a:endParaRP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solidFill>
                <a:srgbClr val="000000"/>
              </a:solidFill>
            </a:endParaRPr>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28895535"/>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02564605"/>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09979489"/>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3059039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a:extLst>
              <a:ext uri="{FF2B5EF4-FFF2-40B4-BE49-F238E27FC236}">
                <a16:creationId xmlns:a16="http://schemas.microsoft.com/office/drawing/2014/main" id="{EC70FA35-E49F-1443-BE27-4838C75DF80E}"/>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1030">
            <a:extLst>
              <a:ext uri="{FF2B5EF4-FFF2-40B4-BE49-F238E27FC236}">
                <a16:creationId xmlns:a16="http://schemas.microsoft.com/office/drawing/2014/main" id="{BFC8AC0D-27EE-9D46-946A-4EE472A7B89F}"/>
              </a:ext>
            </a:extLst>
          </p:cNvPr>
          <p:cNvSpPr>
            <a:spLocks noGrp="1" noChangeArrowheads="1"/>
          </p:cNvSpPr>
          <p:nvPr>
            <p:ph type="sldNum" sz="quarter" idx="11"/>
          </p:nvPr>
        </p:nvSpPr>
        <p:spPr>
          <a:ln/>
        </p:spPr>
        <p:txBody>
          <a:bodyPr/>
          <a:lstStyle>
            <a:lvl1pPr>
              <a:defRPr/>
            </a:lvl1pPr>
          </a:lstStyle>
          <a:p>
            <a:fld id="{BE0A31F9-AAAC-AC4B-920A-EC643C2AD505}" type="slidenum">
              <a:rPr lang="en-US" altLang="en-US"/>
              <a:pPr/>
              <a:t>‹#›</a:t>
            </a:fld>
            <a:endParaRPr lang="en-US" altLang="en-US"/>
          </a:p>
        </p:txBody>
      </p:sp>
    </p:spTree>
    <p:extLst>
      <p:ext uri="{BB962C8B-B14F-4D97-AF65-F5344CB8AC3E}">
        <p14:creationId xmlns:p14="http://schemas.microsoft.com/office/powerpoint/2010/main" val="1777997873"/>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7152186"/>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224072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3615196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25645925"/>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59699638"/>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11240467"/>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solidFill>
                <a:srgbClr val="000000"/>
              </a:solidFill>
            </a:endParaRPr>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22947101"/>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NVLogo_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2588"/>
            <a:ext cx="5694363" cy="442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6" name="Rectangle 2"/>
          <p:cNvSpPr>
            <a:spLocks noGrp="1" noChangeArrowheads="1"/>
          </p:cNvSpPr>
          <p:nvPr>
            <p:ph type="ctrTitle"/>
          </p:nvPr>
        </p:nvSpPr>
        <p:spPr>
          <a:xfrm>
            <a:off x="455613" y="4624391"/>
            <a:ext cx="8229600" cy="584776"/>
          </a:xfrm>
        </p:spPr>
        <p:txBody>
          <a:bodyPr/>
          <a:lstStyle>
            <a:lvl1pPr algn="ctr">
              <a:defRPr/>
            </a:lvl1pPr>
          </a:lstStyle>
          <a:p>
            <a:r>
              <a:rPr lang="en-US"/>
              <a:t>Click to edit Master title style</a:t>
            </a:r>
          </a:p>
        </p:txBody>
      </p:sp>
      <p:sp>
        <p:nvSpPr>
          <p:cNvPr id="175107" name="Rectangle 3"/>
          <p:cNvSpPr>
            <a:spLocks noGrp="1" noChangeArrowheads="1"/>
          </p:cNvSpPr>
          <p:nvPr>
            <p:ph type="subTitle" idx="1"/>
          </p:nvPr>
        </p:nvSpPr>
        <p:spPr>
          <a:xfrm>
            <a:off x="457200" y="5562620"/>
            <a:ext cx="8229600" cy="461665"/>
          </a:xfrm>
        </p:spPr>
        <p:txBody>
          <a:bodyPr>
            <a:spAutoFit/>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2546644573"/>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4188971"/>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9"/>
            <a:ext cx="7772400" cy="1323439"/>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420730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9">
            <a:extLst>
              <a:ext uri="{FF2B5EF4-FFF2-40B4-BE49-F238E27FC236}">
                <a16:creationId xmlns:a16="http://schemas.microsoft.com/office/drawing/2014/main" id="{94F51BE3-8022-1A4D-A555-DEA327C3EBC8}"/>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030">
            <a:extLst>
              <a:ext uri="{FF2B5EF4-FFF2-40B4-BE49-F238E27FC236}">
                <a16:creationId xmlns:a16="http://schemas.microsoft.com/office/drawing/2014/main" id="{94EBD98B-C7E0-0A47-8AE6-59D705A810D5}"/>
              </a:ext>
            </a:extLst>
          </p:cNvPr>
          <p:cNvSpPr>
            <a:spLocks noGrp="1" noChangeArrowheads="1"/>
          </p:cNvSpPr>
          <p:nvPr>
            <p:ph type="sldNum" sz="quarter" idx="11"/>
          </p:nvPr>
        </p:nvSpPr>
        <p:spPr>
          <a:ln/>
        </p:spPr>
        <p:txBody>
          <a:bodyPr/>
          <a:lstStyle>
            <a:lvl1pPr>
              <a:defRPr/>
            </a:lvl1pPr>
          </a:lstStyle>
          <a:p>
            <a:fld id="{04AE8901-243A-8942-8A87-76ABAC942401}" type="slidenum">
              <a:rPr lang="en-US" altLang="en-US"/>
              <a:pPr/>
              <a:t>‹#›</a:t>
            </a:fld>
            <a:endParaRPr lang="en-US" altLang="en-US"/>
          </a:p>
        </p:txBody>
      </p:sp>
    </p:spTree>
    <p:extLst>
      <p:ext uri="{BB962C8B-B14F-4D97-AF65-F5344CB8AC3E}">
        <p14:creationId xmlns:p14="http://schemas.microsoft.com/office/powerpoint/2010/main" val="1782902928"/>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8716173"/>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8477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6"/>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6"/>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6"/>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8354473"/>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014199"/>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770193"/>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0"/>
            <a:ext cx="3008313" cy="70788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81863471"/>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7026769"/>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728690"/>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09698" y="274642"/>
            <a:ext cx="677108" cy="60499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6049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0548553"/>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38600"/>
            <a:ext cx="4038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7387237"/>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038600"/>
            <a:ext cx="8229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6715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a:extLst>
              <a:ext uri="{FF2B5EF4-FFF2-40B4-BE49-F238E27FC236}">
                <a16:creationId xmlns:a16="http://schemas.microsoft.com/office/drawing/2014/main" id="{F3464E38-6855-D443-BB32-8151E405875D}"/>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1030">
            <a:extLst>
              <a:ext uri="{FF2B5EF4-FFF2-40B4-BE49-F238E27FC236}">
                <a16:creationId xmlns:a16="http://schemas.microsoft.com/office/drawing/2014/main" id="{678465A3-8E53-8D4F-9D58-86CFD1E8A2E3}"/>
              </a:ext>
            </a:extLst>
          </p:cNvPr>
          <p:cNvSpPr>
            <a:spLocks noGrp="1" noChangeArrowheads="1"/>
          </p:cNvSpPr>
          <p:nvPr>
            <p:ph type="sldNum" sz="quarter" idx="11"/>
          </p:nvPr>
        </p:nvSpPr>
        <p:spPr>
          <a:ln/>
        </p:spPr>
        <p:txBody>
          <a:bodyPr/>
          <a:lstStyle>
            <a:lvl1pPr>
              <a:defRPr/>
            </a:lvl1pPr>
          </a:lstStyle>
          <a:p>
            <a:fld id="{BAA25F9F-D716-9E40-9285-31358406193A}" type="slidenum">
              <a:rPr lang="en-US" altLang="en-US"/>
              <a:pPr/>
              <a:t>‹#›</a:t>
            </a:fld>
            <a:endParaRPr lang="en-US" altLang="en-US"/>
          </a:p>
        </p:txBody>
      </p:sp>
    </p:spTree>
    <p:extLst>
      <p:ext uri="{BB962C8B-B14F-4D97-AF65-F5344CB8AC3E}">
        <p14:creationId xmlns:p14="http://schemas.microsoft.com/office/powerpoint/2010/main" val="3994287730"/>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7260574"/>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7398961"/>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NVLogo_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2588"/>
            <a:ext cx="5694363" cy="442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6" name="Rectangle 2"/>
          <p:cNvSpPr>
            <a:spLocks noGrp="1" noChangeArrowheads="1"/>
          </p:cNvSpPr>
          <p:nvPr>
            <p:ph type="ctrTitle"/>
          </p:nvPr>
        </p:nvSpPr>
        <p:spPr>
          <a:xfrm>
            <a:off x="455613" y="4624391"/>
            <a:ext cx="8229600" cy="584776"/>
          </a:xfrm>
        </p:spPr>
        <p:txBody>
          <a:bodyPr/>
          <a:lstStyle>
            <a:lvl1pPr algn="ctr">
              <a:defRPr/>
            </a:lvl1pPr>
          </a:lstStyle>
          <a:p>
            <a:r>
              <a:rPr lang="en-US"/>
              <a:t>Click to edit Master title style</a:t>
            </a:r>
          </a:p>
        </p:txBody>
      </p:sp>
      <p:sp>
        <p:nvSpPr>
          <p:cNvPr id="175107" name="Rectangle 3"/>
          <p:cNvSpPr>
            <a:spLocks noGrp="1" noChangeArrowheads="1"/>
          </p:cNvSpPr>
          <p:nvPr>
            <p:ph type="subTitle" idx="1"/>
          </p:nvPr>
        </p:nvSpPr>
        <p:spPr>
          <a:xfrm>
            <a:off x="457200" y="5562615"/>
            <a:ext cx="8229600" cy="461665"/>
          </a:xfrm>
        </p:spPr>
        <p:txBody>
          <a:bodyPr>
            <a:spAutoFit/>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4070173858"/>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0365737"/>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4"/>
            <a:ext cx="7772400" cy="1323439"/>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66426185"/>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1452473"/>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8477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6"/>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6"/>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6"/>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2072028"/>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1764127"/>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043081"/>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0"/>
            <a:ext cx="3008313" cy="70788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990706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5" y="273055"/>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43510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F3B27791-FDE1-F546-BBDE-B01DD5ED4AF8}"/>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CDBF8D47-6668-1846-AF0B-4E98836292FE}"/>
              </a:ext>
            </a:extLst>
          </p:cNvPr>
          <p:cNvSpPr>
            <a:spLocks noGrp="1" noChangeArrowheads="1"/>
          </p:cNvSpPr>
          <p:nvPr>
            <p:ph type="sldNum" sz="quarter" idx="11"/>
          </p:nvPr>
        </p:nvSpPr>
        <p:spPr>
          <a:ln/>
        </p:spPr>
        <p:txBody>
          <a:bodyPr/>
          <a:lstStyle>
            <a:lvl1pPr>
              <a:defRPr/>
            </a:lvl1pPr>
          </a:lstStyle>
          <a:p>
            <a:fld id="{B0A5F5C9-2E3B-5D4B-B299-366675FA8CB1}" type="slidenum">
              <a:rPr lang="en-US" altLang="en-US"/>
              <a:pPr/>
              <a:t>‹#›</a:t>
            </a:fld>
            <a:endParaRPr lang="en-US" altLang="en-US"/>
          </a:p>
        </p:txBody>
      </p:sp>
    </p:spTree>
    <p:extLst>
      <p:ext uri="{BB962C8B-B14F-4D97-AF65-F5344CB8AC3E}">
        <p14:creationId xmlns:p14="http://schemas.microsoft.com/office/powerpoint/2010/main" val="921565067"/>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5762600"/>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1989735"/>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09698" y="274642"/>
            <a:ext cx="677108" cy="60499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6049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3246924"/>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38600"/>
            <a:ext cx="4038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5711698"/>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038600"/>
            <a:ext cx="8229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5002077"/>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1300306"/>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341077"/>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NVLogo_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2588"/>
            <a:ext cx="5694363" cy="442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6" name="Rectangle 2"/>
          <p:cNvSpPr>
            <a:spLocks noGrp="1" noChangeArrowheads="1"/>
          </p:cNvSpPr>
          <p:nvPr>
            <p:ph type="ctrTitle"/>
          </p:nvPr>
        </p:nvSpPr>
        <p:spPr>
          <a:xfrm>
            <a:off x="455613" y="4624391"/>
            <a:ext cx="8229600" cy="584776"/>
          </a:xfrm>
        </p:spPr>
        <p:txBody>
          <a:bodyPr/>
          <a:lstStyle>
            <a:lvl1pPr algn="ctr">
              <a:defRPr/>
            </a:lvl1pPr>
          </a:lstStyle>
          <a:p>
            <a:r>
              <a:rPr lang="en-US"/>
              <a:t>Click to edit Master title style</a:t>
            </a:r>
          </a:p>
        </p:txBody>
      </p:sp>
      <p:sp>
        <p:nvSpPr>
          <p:cNvPr id="175107" name="Rectangle 3"/>
          <p:cNvSpPr>
            <a:spLocks noGrp="1" noChangeArrowheads="1"/>
          </p:cNvSpPr>
          <p:nvPr>
            <p:ph type="subTitle" idx="1"/>
          </p:nvPr>
        </p:nvSpPr>
        <p:spPr>
          <a:xfrm>
            <a:off x="457200" y="5562609"/>
            <a:ext cx="8229600" cy="461665"/>
          </a:xfrm>
        </p:spPr>
        <p:txBody>
          <a:bodyPr>
            <a:spAutoFit/>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2679049289"/>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3303726"/>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23439"/>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286208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9">
            <a:extLst>
              <a:ext uri="{FF2B5EF4-FFF2-40B4-BE49-F238E27FC236}">
                <a16:creationId xmlns:a16="http://schemas.microsoft.com/office/drawing/2014/main" id="{5DF22623-57D7-314E-8EC2-92E41A62B7FD}"/>
              </a:ext>
            </a:extLst>
          </p:cNvPr>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a:extLst>
              <a:ext uri="{FF2B5EF4-FFF2-40B4-BE49-F238E27FC236}">
                <a16:creationId xmlns:a16="http://schemas.microsoft.com/office/drawing/2014/main" id="{DE822B03-1D86-2D4B-89BF-6C61364B0B30}"/>
              </a:ext>
            </a:extLst>
          </p:cNvPr>
          <p:cNvSpPr>
            <a:spLocks noGrp="1" noChangeArrowheads="1"/>
          </p:cNvSpPr>
          <p:nvPr>
            <p:ph type="sldNum" sz="quarter" idx="11"/>
          </p:nvPr>
        </p:nvSpPr>
        <p:spPr>
          <a:ln/>
        </p:spPr>
        <p:txBody>
          <a:bodyPr/>
          <a:lstStyle>
            <a:lvl1pPr>
              <a:defRPr/>
            </a:lvl1pPr>
          </a:lstStyle>
          <a:p>
            <a:fld id="{3CA683FD-9DD8-A746-BB42-FE9AE8C6186F}" type="slidenum">
              <a:rPr lang="en-US" altLang="en-US"/>
              <a:pPr/>
              <a:t>‹#›</a:t>
            </a:fld>
            <a:endParaRPr lang="en-US" altLang="en-US"/>
          </a:p>
        </p:txBody>
      </p:sp>
    </p:spTree>
    <p:extLst>
      <p:ext uri="{BB962C8B-B14F-4D97-AF65-F5344CB8AC3E}">
        <p14:creationId xmlns:p14="http://schemas.microsoft.com/office/powerpoint/2010/main" val="3284072221"/>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6979548"/>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8477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6"/>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6"/>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6"/>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9525971"/>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8504717"/>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0571501"/>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4" y="273050"/>
            <a:ext cx="3008313" cy="70788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4"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75306422"/>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2971592"/>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3467188"/>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09698" y="274642"/>
            <a:ext cx="677108" cy="60499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6049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5566802"/>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38600"/>
            <a:ext cx="4038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9598058"/>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43"/>
            <a:ext cx="7391400" cy="584776"/>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038600"/>
            <a:ext cx="82296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841700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image" Target="../media/image1.png"/><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theme" Target="../theme/theme10.xml"/><Relationship Id="rId2" Type="http://schemas.openxmlformats.org/officeDocument/2006/relationships/slideLayout" Target="../slideLayouts/slideLayout118.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0" Type="http://schemas.openxmlformats.org/officeDocument/2006/relationships/slideLayout" Target="../slideLayouts/slideLayout126.xml"/><Relationship Id="rId4" Type="http://schemas.openxmlformats.org/officeDocument/2006/relationships/slideLayout" Target="../slideLayouts/slideLayout120.xml"/><Relationship Id="rId9" Type="http://schemas.openxmlformats.org/officeDocument/2006/relationships/slideLayout" Target="../slideLayouts/slideLayout1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image" Target="../media/image2.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image" Target="../media/image3.jpeg"/><Relationship Id="rId2" Type="http://schemas.openxmlformats.org/officeDocument/2006/relationships/slideLayout" Target="../slideLayouts/slideLayout58.xml"/><Relationship Id="rId16" Type="http://schemas.openxmlformats.org/officeDocument/2006/relationships/theme" Target="../theme/theme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image" Target="../media/image2.png"/><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image" Target="../media/image3.jpeg"/><Relationship Id="rId2" Type="http://schemas.openxmlformats.org/officeDocument/2006/relationships/slideLayout" Target="../slideLayouts/slideLayout73.xml"/><Relationship Id="rId16" Type="http://schemas.openxmlformats.org/officeDocument/2006/relationships/theme" Target="../theme/theme7.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slideLayout" Target="../slideLayouts/slideLayout8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image" Target="../media/image2.png"/><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image" Target="../media/image3.jpeg"/><Relationship Id="rId2" Type="http://schemas.openxmlformats.org/officeDocument/2006/relationships/slideLayout" Target="../slideLayouts/slideLayout88.xml"/><Relationship Id="rId16" Type="http://schemas.openxmlformats.org/officeDocument/2006/relationships/theme" Target="../theme/theme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image" Target="../media/image2.png"/><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image" Target="../media/image3.jpeg"/><Relationship Id="rId2" Type="http://schemas.openxmlformats.org/officeDocument/2006/relationships/slideLayout" Target="../slideLayouts/slideLayout103.xml"/><Relationship Id="rId16" Type="http://schemas.openxmlformats.org/officeDocument/2006/relationships/theme" Target="../theme/theme9.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a:extLst>
              <a:ext uri="{FF2B5EF4-FFF2-40B4-BE49-F238E27FC236}">
                <a16:creationId xmlns:a16="http://schemas.microsoft.com/office/drawing/2014/main" id="{0597121F-A388-ED4A-AE81-21673B58E69E}"/>
              </a:ext>
            </a:extLst>
          </p:cNvPr>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1027">
            <a:extLst>
              <a:ext uri="{FF2B5EF4-FFF2-40B4-BE49-F238E27FC236}">
                <a16:creationId xmlns:a16="http://schemas.microsoft.com/office/drawing/2014/main" id="{00EB7EAE-DB9A-C346-8B8F-D7F73B5EE7A1}"/>
              </a:ext>
            </a:extLst>
          </p:cNvPr>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64CBBA23-D74E-7848-8CB6-898189154BA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j-lt"/>
                <a:ea typeface="+mn-ea"/>
                <a:cs typeface="+mn-cs"/>
              </a:defRPr>
            </a:lvl1pPr>
          </a:lstStyle>
          <a:p>
            <a:pPr>
              <a:defRPr/>
            </a:pPr>
            <a:endParaRPr lang="en-US" altLang="en-US"/>
          </a:p>
        </p:txBody>
      </p:sp>
      <p:sp>
        <p:nvSpPr>
          <p:cNvPr id="100358" name="Rectangle 1030">
            <a:extLst>
              <a:ext uri="{FF2B5EF4-FFF2-40B4-BE49-F238E27FC236}">
                <a16:creationId xmlns:a16="http://schemas.microsoft.com/office/drawing/2014/main" id="{2C8CB6DF-A4CD-244F-9B34-93C3F148FC63}"/>
              </a:ext>
            </a:extLst>
          </p:cNvPr>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panose="02020404030301010803" pitchFamily="18" charset="0"/>
                <a:cs typeface="Arial" panose="020B0604020202020204" pitchFamily="34" charset="0"/>
              </a:defRPr>
            </a:lvl1pPr>
          </a:lstStyle>
          <a:p>
            <a:fld id="{71CC4780-0F08-994D-92C3-AB2E96486C45}" type="slidenum">
              <a:rPr lang="en-US" altLang="en-US"/>
              <a:pPr/>
              <a:t>‹#›</a:t>
            </a:fld>
            <a:endParaRPr lang="en-US" altLang="en-US"/>
          </a:p>
        </p:txBody>
      </p:sp>
      <p:sp>
        <p:nvSpPr>
          <p:cNvPr id="1030" name="Line 1032">
            <a:extLst>
              <a:ext uri="{FF2B5EF4-FFF2-40B4-BE49-F238E27FC236}">
                <a16:creationId xmlns:a16="http://schemas.microsoft.com/office/drawing/2014/main" id="{0DD43B60-5D8C-3743-8DE9-3FD7EE241DD7}"/>
              </a:ext>
            </a:extLst>
          </p:cNvPr>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1033">
            <a:extLst>
              <a:ext uri="{FF2B5EF4-FFF2-40B4-BE49-F238E27FC236}">
                <a16:creationId xmlns:a16="http://schemas.microsoft.com/office/drawing/2014/main" id="{8FEB27C4-60A2-934C-B9C7-0397062444FF}"/>
              </a:ext>
            </a:extLst>
          </p:cNvPr>
          <p:cNvSpPr>
            <a:spLocks noChangeShapeType="1"/>
          </p:cNvSpPr>
          <p:nvPr userDrawn="1"/>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5365" r:id="rId1"/>
    <p:sldLayoutId id="2147485321" r:id="rId2"/>
    <p:sldLayoutId id="2147485322" r:id="rId3"/>
    <p:sldLayoutId id="2147485323" r:id="rId4"/>
    <p:sldLayoutId id="2147485324" r:id="rId5"/>
    <p:sldLayoutId id="2147485325" r:id="rId6"/>
    <p:sldLayoutId id="2147485326" r:id="rId7"/>
    <p:sldLayoutId id="2147485327" r:id="rId8"/>
    <p:sldLayoutId id="2147485328" r:id="rId9"/>
    <p:sldLayoutId id="2147485329" r:id="rId10"/>
    <p:sldLayoutId id="2147485330" r:id="rId11"/>
    <p:sldLayoutId id="2147485331" r:id="rId12"/>
  </p:sldLayoutIdLst>
  <p:transition/>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pPr/>
              <a:t>‹#›</a:t>
            </a:fld>
            <a:endParaRPr lang="en-US" altLang="en-US" dirty="0"/>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a:defRPr/>
            </a:pPr>
            <a:endParaRPr lang="en-US"/>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p>
        </p:txBody>
      </p:sp>
      <p:pic>
        <p:nvPicPr>
          <p:cNvPr id="8" name="Picture 7" descr="safari.png"/>
          <p:cNvPicPr>
            <a:picLocks noChangeAspect="1"/>
          </p:cNvPicPr>
          <p:nvPr userDrawn="1"/>
        </p:nvPicPr>
        <p:blipFill>
          <a:blip r:embed="rId13"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2565187708"/>
      </p:ext>
    </p:extLst>
  </p:cSld>
  <p:clrMap bg1="lt1" tx1="dk1" bg2="lt2" tx2="dk2" accent1="accent1" accent2="accent2" accent3="accent3" accent4="accent4" accent5="accent5" accent6="accent6" hlink="hlink" folHlink="folHlink"/>
  <p:sldLayoutIdLst>
    <p:sldLayoutId id="2147485728" r:id="rId1"/>
    <p:sldLayoutId id="2147485729" r:id="rId2"/>
    <p:sldLayoutId id="2147485730" r:id="rId3"/>
    <p:sldLayoutId id="2147485731" r:id="rId4"/>
    <p:sldLayoutId id="2147485732" r:id="rId5"/>
    <p:sldLayoutId id="2147485733" r:id="rId6"/>
    <p:sldLayoutId id="2147485734" r:id="rId7"/>
    <p:sldLayoutId id="2147485735" r:id="rId8"/>
    <p:sldLayoutId id="2147485736" r:id="rId9"/>
    <p:sldLayoutId id="2147485737" r:id="rId10"/>
    <p:sldLayoutId id="2147485738" r:id="rId11"/>
  </p:sldLayoutIdLst>
  <p:transition/>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56424E8C-04E5-394F-A8F0-2D7CC183BFCE}"/>
              </a:ext>
            </a:extLst>
          </p:cNvPr>
          <p:cNvSpPr>
            <a:spLocks noGrp="1" noChangeArrowheads="1"/>
          </p:cNvSpPr>
          <p:nvPr>
            <p:ph type="title"/>
          </p:nvPr>
        </p:nvSpPr>
        <p:spPr bwMode="auto">
          <a:xfrm>
            <a:off x="228600" y="152400"/>
            <a:ext cx="86106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4339" name="Rectangle 1027">
            <a:extLst>
              <a:ext uri="{FF2B5EF4-FFF2-40B4-BE49-F238E27FC236}">
                <a16:creationId xmlns:a16="http://schemas.microsoft.com/office/drawing/2014/main" id="{7BA158A9-7C0F-284E-92E4-A8E25AD81FB0}"/>
              </a:ext>
            </a:extLst>
          </p:cNvPr>
          <p:cNvSpPr>
            <a:spLocks noGrp="1" noChangeArrowheads="1"/>
          </p:cNvSpPr>
          <p:nvPr>
            <p:ph type="body" idx="1"/>
          </p:nvPr>
        </p:nvSpPr>
        <p:spPr bwMode="auto">
          <a:xfrm>
            <a:off x="228600" y="908050"/>
            <a:ext cx="8610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727C113B-C294-1148-94DD-CD4C432A470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a:extLst>
              <a:ext uri="{FF2B5EF4-FFF2-40B4-BE49-F238E27FC236}">
                <a16:creationId xmlns:a16="http://schemas.microsoft.com/office/drawing/2014/main" id="{8FEDBB7A-60C9-6449-AFFF-856449AE7BC9}"/>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panose="02020404030301010803" pitchFamily="18" charset="0"/>
              </a:defRPr>
            </a:lvl1pPr>
          </a:lstStyle>
          <a:p>
            <a:fld id="{FCAC336C-F05C-AB4D-B2FC-B53117BE095C}" type="slidenum">
              <a:rPr lang="en-US" altLang="en-US"/>
              <a:pPr/>
              <a:t>‹#›</a:t>
            </a:fld>
            <a:endParaRPr lang="en-US" altLang="en-US"/>
          </a:p>
        </p:txBody>
      </p:sp>
      <p:sp>
        <p:nvSpPr>
          <p:cNvPr id="14342" name="Line 1032">
            <a:extLst>
              <a:ext uri="{FF2B5EF4-FFF2-40B4-BE49-F238E27FC236}">
                <a16:creationId xmlns:a16="http://schemas.microsoft.com/office/drawing/2014/main" id="{B25DDE8C-EA48-BC4A-8A6C-7422FB645AA7}"/>
              </a:ext>
            </a:extLst>
          </p:cNvPr>
          <p:cNvSpPr>
            <a:spLocks noChangeShapeType="1"/>
          </p:cNvSpPr>
          <p:nvPr/>
        </p:nvSpPr>
        <p:spPr bwMode="auto">
          <a:xfrm>
            <a:off x="228600" y="6248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Line 1033">
            <a:extLst>
              <a:ext uri="{FF2B5EF4-FFF2-40B4-BE49-F238E27FC236}">
                <a16:creationId xmlns:a16="http://schemas.microsoft.com/office/drawing/2014/main" id="{9C6630BB-89D0-8848-9106-E4765243896B}"/>
              </a:ext>
            </a:extLst>
          </p:cNvPr>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5366" r:id="rId1"/>
    <p:sldLayoutId id="2147485367" r:id="rId2"/>
    <p:sldLayoutId id="2147485368" r:id="rId3"/>
    <p:sldLayoutId id="2147485369" r:id="rId4"/>
    <p:sldLayoutId id="2147485370" r:id="rId5"/>
    <p:sldLayoutId id="2147485371" r:id="rId6"/>
    <p:sldLayoutId id="2147485372" r:id="rId7"/>
    <p:sldLayoutId id="2147485373" r:id="rId8"/>
    <p:sldLayoutId id="2147485374" r:id="rId9"/>
    <p:sldLayoutId id="2147485375" r:id="rId10"/>
    <p:sldLayoutId id="2147485376" r:id="rId11"/>
  </p:sldLayoutIdLst>
  <p:transition/>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626" name="Rectangle 1026">
            <a:extLst>
              <a:ext uri="{FF2B5EF4-FFF2-40B4-BE49-F238E27FC236}">
                <a16:creationId xmlns:a16="http://schemas.microsoft.com/office/drawing/2014/main" id="{C1431EBF-1519-AF4E-ADCB-B3FFB7E98C47}"/>
              </a:ext>
            </a:extLst>
          </p:cNvPr>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26627" name="Rectangle 1027">
            <a:extLst>
              <a:ext uri="{FF2B5EF4-FFF2-40B4-BE49-F238E27FC236}">
                <a16:creationId xmlns:a16="http://schemas.microsoft.com/office/drawing/2014/main" id="{5275FEF9-4BF2-774F-B925-D8D22F7E1521}"/>
              </a:ext>
            </a:extLst>
          </p:cNvPr>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1E710E6A-5FAF-3547-909C-489C0DF41B37}"/>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solidFill>
                  <a:srgbClr val="000000"/>
                </a:solidFill>
                <a:latin typeface="Garamond" pitchFamily="18" charset="0"/>
                <a:ea typeface="+mn-ea"/>
                <a:cs typeface="+mn-cs"/>
              </a:defRPr>
            </a:lvl1pPr>
          </a:lstStyle>
          <a:p>
            <a:pPr>
              <a:defRPr/>
            </a:pPr>
            <a:endParaRPr lang="en-US" altLang="en-US"/>
          </a:p>
        </p:txBody>
      </p:sp>
      <p:sp>
        <p:nvSpPr>
          <p:cNvPr id="100358" name="Rectangle 1030">
            <a:extLst>
              <a:ext uri="{FF2B5EF4-FFF2-40B4-BE49-F238E27FC236}">
                <a16:creationId xmlns:a16="http://schemas.microsoft.com/office/drawing/2014/main" id="{0B85705B-4319-D44D-9E64-DAB59C8A8811}"/>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panose="02020404030301010803" pitchFamily="18" charset="0"/>
              </a:defRPr>
            </a:lvl1pPr>
          </a:lstStyle>
          <a:p>
            <a:fld id="{D9FF31DC-A2CC-7847-9743-6E4466958FC0}" type="slidenum">
              <a:rPr lang="en-US" altLang="en-US"/>
              <a:pPr/>
              <a:t>‹#›</a:t>
            </a:fld>
            <a:endParaRPr lang="en-US" altLang="en-US"/>
          </a:p>
        </p:txBody>
      </p:sp>
      <p:sp>
        <p:nvSpPr>
          <p:cNvPr id="26630" name="Line 1032">
            <a:extLst>
              <a:ext uri="{FF2B5EF4-FFF2-40B4-BE49-F238E27FC236}">
                <a16:creationId xmlns:a16="http://schemas.microsoft.com/office/drawing/2014/main" id="{726BDC3D-F0E6-8D44-A7D2-FA4FA25284AA}"/>
              </a:ext>
            </a:extLst>
          </p:cNvPr>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1" name="Line 1033">
            <a:extLst>
              <a:ext uri="{FF2B5EF4-FFF2-40B4-BE49-F238E27FC236}">
                <a16:creationId xmlns:a16="http://schemas.microsoft.com/office/drawing/2014/main" id="{5F33EA8A-55AC-1E4D-961E-389E771A702E}"/>
              </a:ext>
            </a:extLst>
          </p:cNvPr>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6632" name="Picture 7" descr="safari.png">
            <a:extLst>
              <a:ext uri="{FF2B5EF4-FFF2-40B4-BE49-F238E27FC236}">
                <a16:creationId xmlns:a16="http://schemas.microsoft.com/office/drawing/2014/main" id="{DCE96DF0-6636-D043-B999-7163E9AF3BE4}"/>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9388" y="6453188"/>
            <a:ext cx="1079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77" r:id="rId1"/>
    <p:sldLayoutId id="2147485378" r:id="rId2"/>
    <p:sldLayoutId id="2147485379" r:id="rId3"/>
    <p:sldLayoutId id="2147485380" r:id="rId4"/>
    <p:sldLayoutId id="2147485381" r:id="rId5"/>
    <p:sldLayoutId id="2147485382" r:id="rId6"/>
    <p:sldLayoutId id="2147485383" r:id="rId7"/>
    <p:sldLayoutId id="2147485384" r:id="rId8"/>
    <p:sldLayoutId id="2147485385" r:id="rId9"/>
    <p:sldLayoutId id="2147485386" r:id="rId10"/>
    <p:sldLayoutId id="2147485387" r:id="rId11"/>
  </p:sldLayoutIdLst>
  <p:transition/>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ea typeface="ＭＳ Ｐゴシック" charset="0"/>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ea typeface="ＭＳ Ｐゴシック" charset="0"/>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ea typeface="ＭＳ Ｐゴシック" charset="0"/>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ea typeface="ＭＳ Ｐゴシック" charset="0"/>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850" name="Rectangle 1026">
            <a:extLst>
              <a:ext uri="{FF2B5EF4-FFF2-40B4-BE49-F238E27FC236}">
                <a16:creationId xmlns:a16="http://schemas.microsoft.com/office/drawing/2014/main" id="{FD68FF1E-2F8E-154C-8507-6FE47241F055}"/>
              </a:ext>
            </a:extLst>
          </p:cNvPr>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78851" name="Rectangle 1027">
            <a:extLst>
              <a:ext uri="{FF2B5EF4-FFF2-40B4-BE49-F238E27FC236}">
                <a16:creationId xmlns:a16="http://schemas.microsoft.com/office/drawing/2014/main" id="{DC0465F8-709A-4644-B5CC-F4789ACDF3D4}"/>
              </a:ext>
            </a:extLst>
          </p:cNvPr>
          <p:cNvSpPr>
            <a:spLocks noGrp="1" noChangeArrowheads="1"/>
          </p:cNvSpPr>
          <p:nvPr>
            <p:ph type="body" idx="1"/>
          </p:nvPr>
        </p:nvSpPr>
        <p:spPr bwMode="auto">
          <a:xfrm>
            <a:off x="228600" y="13716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a:extLst>
              <a:ext uri="{FF2B5EF4-FFF2-40B4-BE49-F238E27FC236}">
                <a16:creationId xmlns:a16="http://schemas.microsoft.com/office/drawing/2014/main" id="{A86275BE-EDAA-D741-BCB8-499952FF7346}"/>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Garamond" pitchFamily="18" charset="0"/>
              </a:defRPr>
            </a:lvl1pPr>
          </a:lstStyle>
          <a:p>
            <a:pPr>
              <a:defRPr/>
            </a:pPr>
            <a:endParaRPr lang="en-US" altLang="en-US"/>
          </a:p>
        </p:txBody>
      </p:sp>
      <p:sp>
        <p:nvSpPr>
          <p:cNvPr id="100358" name="Rectangle 1030">
            <a:extLst>
              <a:ext uri="{FF2B5EF4-FFF2-40B4-BE49-F238E27FC236}">
                <a16:creationId xmlns:a16="http://schemas.microsoft.com/office/drawing/2014/main" id="{F0EFDDA1-A506-734F-93A4-C095FE25E032}"/>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600">
                <a:latin typeface="Garamond" pitchFamily="18" charset="0"/>
              </a:defRPr>
            </a:lvl1pPr>
          </a:lstStyle>
          <a:p>
            <a:pPr>
              <a:defRPr/>
            </a:pPr>
            <a:fld id="{DAE8F94B-B49C-8B49-B96C-AAD7CE0541C1}" type="slidenum">
              <a:rPr lang="en-US" altLang="en-US"/>
              <a:pPr>
                <a:defRPr/>
              </a:pPr>
              <a:t>‹#›</a:t>
            </a:fld>
            <a:endParaRPr lang="en-US" altLang="en-US"/>
          </a:p>
        </p:txBody>
      </p:sp>
      <p:sp>
        <p:nvSpPr>
          <p:cNvPr id="78854" name="Line 1032">
            <a:extLst>
              <a:ext uri="{FF2B5EF4-FFF2-40B4-BE49-F238E27FC236}">
                <a16:creationId xmlns:a16="http://schemas.microsoft.com/office/drawing/2014/main" id="{8FB1D41D-9A94-3D4A-9491-2810C7E9D912}"/>
              </a:ext>
            </a:extLst>
          </p:cNvPr>
          <p:cNvSpPr>
            <a:spLocks noChangeShapeType="1"/>
          </p:cNvSpPr>
          <p:nvPr/>
        </p:nvSpPr>
        <p:spPr bwMode="auto">
          <a:xfrm>
            <a:off x="228600" y="638175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5" name="Line 1033">
            <a:extLst>
              <a:ext uri="{FF2B5EF4-FFF2-40B4-BE49-F238E27FC236}">
                <a16:creationId xmlns:a16="http://schemas.microsoft.com/office/drawing/2014/main" id="{D57FB91E-89C9-DD48-8029-859BF7DE6B38}"/>
              </a:ext>
            </a:extLst>
          </p:cNvPr>
          <p:cNvSpPr>
            <a:spLocks noChangeShapeType="1"/>
          </p:cNvSpPr>
          <p:nvPr/>
        </p:nvSpPr>
        <p:spPr bwMode="auto">
          <a:xfrm>
            <a:off x="228600" y="914400"/>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8856" name="Picture 7" descr="safari.png">
            <a:extLst>
              <a:ext uri="{FF2B5EF4-FFF2-40B4-BE49-F238E27FC236}">
                <a16:creationId xmlns:a16="http://schemas.microsoft.com/office/drawing/2014/main" id="{33B8E53F-9507-4248-8B1F-AB9654E7D7E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9388" y="6453188"/>
            <a:ext cx="1079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290168"/>
      </p:ext>
    </p:extLst>
  </p:cSld>
  <p:clrMap bg1="lt1" tx1="dk1" bg2="lt2" tx2="dk2" accent1="accent1" accent2="accent2" accent3="accent3" accent4="accent4" accent5="accent5" accent6="accent6" hlink="hlink" folHlink="folHlink"/>
  <p:sldLayoutIdLst>
    <p:sldLayoutId id="2147485576" r:id="rId1"/>
    <p:sldLayoutId id="2147485577" r:id="rId2"/>
    <p:sldLayoutId id="2147485578" r:id="rId3"/>
    <p:sldLayoutId id="2147485579" r:id="rId4"/>
    <p:sldLayoutId id="2147485580" r:id="rId5"/>
    <p:sldLayoutId id="2147485581" r:id="rId6"/>
    <p:sldLayoutId id="2147485582" r:id="rId7"/>
    <p:sldLayoutId id="2147485583" r:id="rId8"/>
    <p:sldLayoutId id="2147485584" r:id="rId9"/>
    <p:sldLayoutId id="2147485585" r:id="rId10"/>
    <p:sldLayoutId id="2147485586" r:id="rId11"/>
  </p:sldLayoutIdLst>
  <p:transition/>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381328"/>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pic>
        <p:nvPicPr>
          <p:cNvPr id="8" name="Picture 7" descr="safari.png"/>
          <p:cNvPicPr>
            <a:picLocks noChangeAspect="1"/>
          </p:cNvPicPr>
          <p:nvPr userDrawn="1"/>
        </p:nvPicPr>
        <p:blipFill>
          <a:blip r:embed="rId13" cstate="print"/>
          <a:stretch>
            <a:fillRect/>
          </a:stretch>
        </p:blipFill>
        <p:spPr>
          <a:xfrm>
            <a:off x="179512" y="6453336"/>
            <a:ext cx="1080120" cy="312522"/>
          </a:xfrm>
          <a:prstGeom prst="rect">
            <a:avLst/>
          </a:prstGeom>
        </p:spPr>
      </p:pic>
    </p:spTree>
    <p:extLst>
      <p:ext uri="{BB962C8B-B14F-4D97-AF65-F5344CB8AC3E}">
        <p14:creationId xmlns:p14="http://schemas.microsoft.com/office/powerpoint/2010/main" val="3236074593"/>
      </p:ext>
    </p:extLst>
  </p:cSld>
  <p:clrMap bg1="lt1" tx1="dk1" bg2="lt2" tx2="dk2" accent1="accent1" accent2="accent2" accent3="accent3" accent4="accent4" accent5="accent5" accent6="accent6" hlink="hlink" folHlink="folHlink"/>
  <p:sldLayoutIdLst>
    <p:sldLayoutId id="2147485626" r:id="rId1"/>
    <p:sldLayoutId id="2147485627" r:id="rId2"/>
    <p:sldLayoutId id="2147485628" r:id="rId3"/>
    <p:sldLayoutId id="2147485629" r:id="rId4"/>
    <p:sldLayoutId id="2147485630" r:id="rId5"/>
    <p:sldLayoutId id="2147485631" r:id="rId6"/>
    <p:sldLayoutId id="2147485632" r:id="rId7"/>
    <p:sldLayoutId id="2147485633" r:id="rId8"/>
    <p:sldLayoutId id="2147485634" r:id="rId9"/>
    <p:sldLayoutId id="2147485635" r:id="rId10"/>
    <p:sldLayoutId id="2147485636" r:id="rId11"/>
  </p:sldLayoutIdLst>
  <p:transition/>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bwMode="auto">
          <a:xfrm>
            <a:off x="457200" y="274638"/>
            <a:ext cx="739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lvl="0"/>
            <a:r>
              <a:rPr lang="en-US" altLang="en-US"/>
              <a:t>Click to edit Master title style</a:t>
            </a:r>
          </a:p>
        </p:txBody>
      </p:sp>
      <p:sp>
        <p:nvSpPr>
          <p:cNvPr id="156675" name="Rectangle 3"/>
          <p:cNvSpPr>
            <a:spLocks noGrp="1" noChangeArrowheads="1"/>
          </p:cNvSpPr>
          <p:nvPr>
            <p:ph type="body" idx="1"/>
          </p:nvPr>
        </p:nvSpPr>
        <p:spPr bwMode="auto">
          <a:xfrm>
            <a:off x="457200" y="16002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56676" name="Text Box 4"/>
          <p:cNvSpPr txBox="1">
            <a:spLocks noChangeArrowheads="1"/>
          </p:cNvSpPr>
          <p:nvPr/>
        </p:nvSpPr>
        <p:spPr bwMode="auto">
          <a:xfrm>
            <a:off x="457200" y="6477000"/>
            <a:ext cx="2057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50000"/>
              </a:spcBef>
              <a:spcAft>
                <a:spcPct val="0"/>
              </a:spcAft>
            </a:pPr>
            <a:r>
              <a:rPr lang="en-US" altLang="en-US" sz="800">
                <a:solidFill>
                  <a:srgbClr val="FFFFFF"/>
                </a:solidFill>
              </a:rPr>
              <a:t>© NVIDIA Corporation 2007</a:t>
            </a:r>
          </a:p>
        </p:txBody>
      </p:sp>
    </p:spTree>
    <p:extLst>
      <p:ext uri="{BB962C8B-B14F-4D97-AF65-F5344CB8AC3E}">
        <p14:creationId xmlns:p14="http://schemas.microsoft.com/office/powerpoint/2010/main" val="2611558726"/>
      </p:ext>
    </p:extLst>
  </p:cSld>
  <p:clrMap bg1="dk2" tx1="lt1" bg2="dk1" tx2="lt2" accent1="accent1" accent2="accent2" accent3="accent3" accent4="accent4" accent5="accent5" accent6="accent6" hlink="hlink" folHlink="folHlink"/>
  <p:sldLayoutIdLst>
    <p:sldLayoutId id="2147485664" r:id="rId1"/>
    <p:sldLayoutId id="2147485665" r:id="rId2"/>
    <p:sldLayoutId id="2147485666" r:id="rId3"/>
    <p:sldLayoutId id="2147485667" r:id="rId4"/>
    <p:sldLayoutId id="2147485668" r:id="rId5"/>
    <p:sldLayoutId id="2147485669" r:id="rId6"/>
    <p:sldLayoutId id="2147485670" r:id="rId7"/>
    <p:sldLayoutId id="2147485671" r:id="rId8"/>
    <p:sldLayoutId id="2147485672" r:id="rId9"/>
    <p:sldLayoutId id="2147485673" r:id="rId10"/>
    <p:sldLayoutId id="2147485674" r:id="rId11"/>
    <p:sldLayoutId id="2147485675" r:id="rId12"/>
    <p:sldLayoutId id="2147485676" r:id="rId13"/>
    <p:sldLayoutId id="2147485677" r:id="rId14"/>
    <p:sldLayoutId id="2147485678" r:id="rId15"/>
  </p:sldLayoutIdLst>
  <p:transition/>
  <p:txStyles>
    <p:titleStyle>
      <a:lvl1pPr algn="l" rtl="0" eaLnBrk="0" fontAlgn="base" hangingPunct="0">
        <a:spcBef>
          <a:spcPct val="0"/>
        </a:spcBef>
        <a:spcAft>
          <a:spcPct val="0"/>
        </a:spcAft>
        <a:defRPr sz="3200" b="1">
          <a:solidFill>
            <a:srgbClr val="73B900"/>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2pPr>
      <a:lvl3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3pPr>
      <a:lvl4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4pPr>
      <a:lvl5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5pPr>
      <a:lvl6pPr marL="457200" algn="l" rtl="0" fontAlgn="base">
        <a:spcBef>
          <a:spcPct val="0"/>
        </a:spcBef>
        <a:spcAft>
          <a:spcPct val="0"/>
        </a:spcAft>
        <a:defRPr sz="3200" b="1">
          <a:solidFill>
            <a:srgbClr val="73B900"/>
          </a:solidFill>
          <a:latin typeface="Arial" charset="0"/>
        </a:defRPr>
      </a:lvl6pPr>
      <a:lvl7pPr marL="914400" algn="l" rtl="0" fontAlgn="base">
        <a:spcBef>
          <a:spcPct val="0"/>
        </a:spcBef>
        <a:spcAft>
          <a:spcPct val="0"/>
        </a:spcAft>
        <a:defRPr sz="3200" b="1">
          <a:solidFill>
            <a:srgbClr val="73B900"/>
          </a:solidFill>
          <a:latin typeface="Arial" charset="0"/>
        </a:defRPr>
      </a:lvl7pPr>
      <a:lvl8pPr marL="1371600" algn="l" rtl="0" fontAlgn="base">
        <a:spcBef>
          <a:spcPct val="0"/>
        </a:spcBef>
        <a:spcAft>
          <a:spcPct val="0"/>
        </a:spcAft>
        <a:defRPr sz="3200" b="1">
          <a:solidFill>
            <a:srgbClr val="73B900"/>
          </a:solidFill>
          <a:latin typeface="Arial" charset="0"/>
        </a:defRPr>
      </a:lvl8pPr>
      <a:lvl9pPr marL="1828800" algn="l" rtl="0" fontAlgn="base">
        <a:spcBef>
          <a:spcPct val="0"/>
        </a:spcBef>
        <a:spcAft>
          <a:spcPct val="0"/>
        </a:spcAft>
        <a:defRPr sz="3200" b="1">
          <a:solidFill>
            <a:srgbClr val="73B900"/>
          </a:solidFill>
          <a:latin typeface="Arial" charset="0"/>
        </a:defRPr>
      </a:lvl9pPr>
    </p:titleStyle>
    <p:bodyStyle>
      <a:lvl1pPr marL="457200" indent="-457200" algn="l" rtl="0" eaLnBrk="0" fontAlgn="base" hangingPunct="0">
        <a:spcBef>
          <a:spcPct val="20000"/>
        </a:spcBef>
        <a:spcAft>
          <a:spcPct val="0"/>
        </a:spcAft>
        <a:buSzPct val="180000"/>
        <a:buBlip>
          <a:blip r:embed="rId18"/>
        </a:buBlip>
        <a:defRPr sz="2400" b="1">
          <a:solidFill>
            <a:schemeClr val="tx1"/>
          </a:solidFill>
          <a:latin typeface="+mn-lt"/>
          <a:ea typeface="ＭＳ Ｐゴシック" pitchFamily="-110" charset="-128"/>
          <a:cs typeface="ＭＳ Ｐゴシック" pitchFamily="-110" charset="-128"/>
        </a:defRPr>
      </a:lvl1pPr>
      <a:lvl2pPr marL="974725" indent="-403225" algn="l" rtl="0" eaLnBrk="0" fontAlgn="base" hangingPunct="0">
        <a:spcBef>
          <a:spcPct val="20000"/>
        </a:spcBef>
        <a:spcAft>
          <a:spcPct val="0"/>
        </a:spcAft>
        <a:buSzPct val="180000"/>
        <a:buBlip>
          <a:blip r:embed="rId18"/>
        </a:buBlip>
        <a:defRPr sz="2000" b="1">
          <a:solidFill>
            <a:schemeClr val="tx1"/>
          </a:solidFill>
          <a:latin typeface="+mn-lt"/>
          <a:ea typeface="ＭＳ Ｐゴシック" pitchFamily="-110" charset="-128"/>
          <a:cs typeface="ＭＳ Ｐゴシック"/>
        </a:defRPr>
      </a:lvl2pPr>
      <a:lvl3pPr marL="1431925" indent="-342900" algn="l" rtl="0" eaLnBrk="0" fontAlgn="base" hangingPunct="0">
        <a:spcBef>
          <a:spcPct val="20000"/>
        </a:spcBef>
        <a:spcAft>
          <a:spcPct val="0"/>
        </a:spcAft>
        <a:buSzPct val="180000"/>
        <a:buBlip>
          <a:blip r:embed="rId18"/>
        </a:buBlip>
        <a:defRPr b="1">
          <a:solidFill>
            <a:schemeClr val="tx1"/>
          </a:solidFill>
          <a:latin typeface="+mn-lt"/>
          <a:ea typeface="ＭＳ Ｐゴシック" pitchFamily="-110" charset="-128"/>
          <a:cs typeface="ＭＳ Ｐゴシック"/>
        </a:defRPr>
      </a:lvl3pPr>
      <a:lvl4pPr marL="1774825" indent="-228600" algn="l" rtl="0" eaLnBrk="0" fontAlgn="base" hangingPunct="0">
        <a:spcBef>
          <a:spcPct val="20000"/>
        </a:spcBef>
        <a:spcAft>
          <a:spcPct val="0"/>
        </a:spcAft>
        <a:buChar char="–"/>
        <a:defRPr sz="2000">
          <a:solidFill>
            <a:schemeClr val="bg1"/>
          </a:solidFill>
          <a:latin typeface="+mn-lt"/>
          <a:ea typeface="ＭＳ Ｐゴシック" pitchFamily="-110" charset="-128"/>
          <a:cs typeface="ＭＳ Ｐゴシック"/>
        </a:defRPr>
      </a:lvl4pPr>
      <a:lvl5pPr marL="2117725" indent="-228600" algn="l" rtl="0" eaLnBrk="0" fontAlgn="base" hangingPunct="0">
        <a:spcBef>
          <a:spcPct val="20000"/>
        </a:spcBef>
        <a:spcAft>
          <a:spcPct val="0"/>
        </a:spcAft>
        <a:buChar char="»"/>
        <a:defRPr sz="2000">
          <a:solidFill>
            <a:schemeClr val="bg1"/>
          </a:solidFill>
          <a:latin typeface="+mn-lt"/>
          <a:ea typeface="ＭＳ Ｐゴシック" pitchFamily="-110" charset="-128"/>
          <a:cs typeface="ＭＳ Ｐゴシック"/>
        </a:defRPr>
      </a:lvl5pPr>
      <a:lvl6pPr marL="2574925" indent="-228600" algn="l" rtl="0" fontAlgn="base">
        <a:spcBef>
          <a:spcPct val="20000"/>
        </a:spcBef>
        <a:spcAft>
          <a:spcPct val="0"/>
        </a:spcAft>
        <a:buChar char="»"/>
        <a:defRPr sz="2000">
          <a:solidFill>
            <a:schemeClr val="bg1"/>
          </a:solidFill>
          <a:latin typeface="+mn-lt"/>
        </a:defRPr>
      </a:lvl6pPr>
      <a:lvl7pPr marL="3032125" indent="-228600" algn="l" rtl="0" fontAlgn="base">
        <a:spcBef>
          <a:spcPct val="20000"/>
        </a:spcBef>
        <a:spcAft>
          <a:spcPct val="0"/>
        </a:spcAft>
        <a:buChar char="»"/>
        <a:defRPr sz="2000">
          <a:solidFill>
            <a:schemeClr val="bg1"/>
          </a:solidFill>
          <a:latin typeface="+mn-lt"/>
        </a:defRPr>
      </a:lvl7pPr>
      <a:lvl8pPr marL="3489325" indent="-228600" algn="l" rtl="0" fontAlgn="base">
        <a:spcBef>
          <a:spcPct val="20000"/>
        </a:spcBef>
        <a:spcAft>
          <a:spcPct val="0"/>
        </a:spcAft>
        <a:buChar char="»"/>
        <a:defRPr sz="2000">
          <a:solidFill>
            <a:schemeClr val="bg1"/>
          </a:solidFill>
          <a:latin typeface="+mn-lt"/>
        </a:defRPr>
      </a:lvl8pPr>
      <a:lvl9pPr marL="3946525"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bwMode="auto">
          <a:xfrm>
            <a:off x="457200" y="274638"/>
            <a:ext cx="739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lvl="0"/>
            <a:r>
              <a:rPr lang="en-US" altLang="en-US"/>
              <a:t>Click to edit Master title style</a:t>
            </a:r>
          </a:p>
        </p:txBody>
      </p:sp>
      <p:sp>
        <p:nvSpPr>
          <p:cNvPr id="157699" name="Rectangle 3"/>
          <p:cNvSpPr>
            <a:spLocks noGrp="1" noChangeArrowheads="1"/>
          </p:cNvSpPr>
          <p:nvPr>
            <p:ph type="body" idx="1"/>
          </p:nvPr>
        </p:nvSpPr>
        <p:spPr bwMode="auto">
          <a:xfrm>
            <a:off x="457200" y="16002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57700" name="Text Box 4"/>
          <p:cNvSpPr txBox="1">
            <a:spLocks noChangeArrowheads="1"/>
          </p:cNvSpPr>
          <p:nvPr/>
        </p:nvSpPr>
        <p:spPr bwMode="auto">
          <a:xfrm>
            <a:off x="457200" y="6477000"/>
            <a:ext cx="2057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50000"/>
              </a:spcBef>
              <a:spcAft>
                <a:spcPct val="0"/>
              </a:spcAft>
            </a:pPr>
            <a:r>
              <a:rPr lang="en-US" altLang="en-US" sz="800">
                <a:solidFill>
                  <a:srgbClr val="FFFFFF"/>
                </a:solidFill>
              </a:rPr>
              <a:t>© NVIDIA Corporation 2007</a:t>
            </a:r>
          </a:p>
        </p:txBody>
      </p:sp>
    </p:spTree>
    <p:extLst>
      <p:ext uri="{BB962C8B-B14F-4D97-AF65-F5344CB8AC3E}">
        <p14:creationId xmlns:p14="http://schemas.microsoft.com/office/powerpoint/2010/main" val="344309614"/>
      </p:ext>
    </p:extLst>
  </p:cSld>
  <p:clrMap bg1="dk2" tx1="lt1" bg2="dk1" tx2="lt2" accent1="accent1" accent2="accent2" accent3="accent3" accent4="accent4" accent5="accent5" accent6="accent6" hlink="hlink" folHlink="folHlink"/>
  <p:sldLayoutIdLst>
    <p:sldLayoutId id="2147485680" r:id="rId1"/>
    <p:sldLayoutId id="2147485681" r:id="rId2"/>
    <p:sldLayoutId id="2147485682" r:id="rId3"/>
    <p:sldLayoutId id="2147485683" r:id="rId4"/>
    <p:sldLayoutId id="2147485684" r:id="rId5"/>
    <p:sldLayoutId id="2147485685" r:id="rId6"/>
    <p:sldLayoutId id="2147485686" r:id="rId7"/>
    <p:sldLayoutId id="2147485687" r:id="rId8"/>
    <p:sldLayoutId id="2147485688" r:id="rId9"/>
    <p:sldLayoutId id="2147485689" r:id="rId10"/>
    <p:sldLayoutId id="2147485690" r:id="rId11"/>
    <p:sldLayoutId id="2147485691" r:id="rId12"/>
    <p:sldLayoutId id="2147485692" r:id="rId13"/>
    <p:sldLayoutId id="2147485693" r:id="rId14"/>
    <p:sldLayoutId id="2147485694" r:id="rId15"/>
  </p:sldLayoutIdLst>
  <p:transition/>
  <p:txStyles>
    <p:titleStyle>
      <a:lvl1pPr algn="l" rtl="0" eaLnBrk="0" fontAlgn="base" hangingPunct="0">
        <a:spcBef>
          <a:spcPct val="0"/>
        </a:spcBef>
        <a:spcAft>
          <a:spcPct val="0"/>
        </a:spcAft>
        <a:defRPr sz="3200" b="1">
          <a:solidFill>
            <a:srgbClr val="73B900"/>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2pPr>
      <a:lvl3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3pPr>
      <a:lvl4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4pPr>
      <a:lvl5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5pPr>
      <a:lvl6pPr marL="457200" algn="l" rtl="0" fontAlgn="base">
        <a:spcBef>
          <a:spcPct val="0"/>
        </a:spcBef>
        <a:spcAft>
          <a:spcPct val="0"/>
        </a:spcAft>
        <a:defRPr sz="3200" b="1">
          <a:solidFill>
            <a:srgbClr val="73B900"/>
          </a:solidFill>
          <a:latin typeface="Arial" charset="0"/>
        </a:defRPr>
      </a:lvl6pPr>
      <a:lvl7pPr marL="914400" algn="l" rtl="0" fontAlgn="base">
        <a:spcBef>
          <a:spcPct val="0"/>
        </a:spcBef>
        <a:spcAft>
          <a:spcPct val="0"/>
        </a:spcAft>
        <a:defRPr sz="3200" b="1">
          <a:solidFill>
            <a:srgbClr val="73B900"/>
          </a:solidFill>
          <a:latin typeface="Arial" charset="0"/>
        </a:defRPr>
      </a:lvl7pPr>
      <a:lvl8pPr marL="1371600" algn="l" rtl="0" fontAlgn="base">
        <a:spcBef>
          <a:spcPct val="0"/>
        </a:spcBef>
        <a:spcAft>
          <a:spcPct val="0"/>
        </a:spcAft>
        <a:defRPr sz="3200" b="1">
          <a:solidFill>
            <a:srgbClr val="73B900"/>
          </a:solidFill>
          <a:latin typeface="Arial" charset="0"/>
        </a:defRPr>
      </a:lvl8pPr>
      <a:lvl9pPr marL="1828800" algn="l" rtl="0" fontAlgn="base">
        <a:spcBef>
          <a:spcPct val="0"/>
        </a:spcBef>
        <a:spcAft>
          <a:spcPct val="0"/>
        </a:spcAft>
        <a:defRPr sz="3200" b="1">
          <a:solidFill>
            <a:srgbClr val="73B900"/>
          </a:solidFill>
          <a:latin typeface="Arial" charset="0"/>
        </a:defRPr>
      </a:lvl9pPr>
    </p:titleStyle>
    <p:bodyStyle>
      <a:lvl1pPr marL="457200" indent="-457200" algn="l" rtl="0" eaLnBrk="0" fontAlgn="base" hangingPunct="0">
        <a:spcBef>
          <a:spcPct val="20000"/>
        </a:spcBef>
        <a:spcAft>
          <a:spcPct val="0"/>
        </a:spcAft>
        <a:buSzPct val="180000"/>
        <a:buBlip>
          <a:blip r:embed="rId18"/>
        </a:buBlip>
        <a:defRPr sz="2400" b="1">
          <a:solidFill>
            <a:schemeClr val="tx1"/>
          </a:solidFill>
          <a:latin typeface="+mn-lt"/>
          <a:ea typeface="ＭＳ Ｐゴシック" pitchFamily="-110" charset="-128"/>
          <a:cs typeface="ＭＳ Ｐゴシック" pitchFamily="-110" charset="-128"/>
        </a:defRPr>
      </a:lvl1pPr>
      <a:lvl2pPr marL="974725" indent="-403225" algn="l" rtl="0" eaLnBrk="0" fontAlgn="base" hangingPunct="0">
        <a:spcBef>
          <a:spcPct val="20000"/>
        </a:spcBef>
        <a:spcAft>
          <a:spcPct val="0"/>
        </a:spcAft>
        <a:buSzPct val="180000"/>
        <a:buBlip>
          <a:blip r:embed="rId18"/>
        </a:buBlip>
        <a:defRPr sz="2000" b="1">
          <a:solidFill>
            <a:schemeClr val="tx1"/>
          </a:solidFill>
          <a:latin typeface="+mn-lt"/>
          <a:ea typeface="ＭＳ Ｐゴシック" pitchFamily="-110" charset="-128"/>
          <a:cs typeface="ＭＳ Ｐゴシック"/>
        </a:defRPr>
      </a:lvl2pPr>
      <a:lvl3pPr marL="1431925" indent="-342900" algn="l" rtl="0" eaLnBrk="0" fontAlgn="base" hangingPunct="0">
        <a:spcBef>
          <a:spcPct val="20000"/>
        </a:spcBef>
        <a:spcAft>
          <a:spcPct val="0"/>
        </a:spcAft>
        <a:buSzPct val="180000"/>
        <a:buBlip>
          <a:blip r:embed="rId18"/>
        </a:buBlip>
        <a:defRPr b="1">
          <a:solidFill>
            <a:schemeClr val="tx1"/>
          </a:solidFill>
          <a:latin typeface="+mn-lt"/>
          <a:ea typeface="ＭＳ Ｐゴシック" pitchFamily="-110" charset="-128"/>
          <a:cs typeface="ＭＳ Ｐゴシック"/>
        </a:defRPr>
      </a:lvl3pPr>
      <a:lvl4pPr marL="1774825" indent="-228600" algn="l" rtl="0" eaLnBrk="0" fontAlgn="base" hangingPunct="0">
        <a:spcBef>
          <a:spcPct val="20000"/>
        </a:spcBef>
        <a:spcAft>
          <a:spcPct val="0"/>
        </a:spcAft>
        <a:buChar char="–"/>
        <a:defRPr sz="2000">
          <a:solidFill>
            <a:schemeClr val="bg1"/>
          </a:solidFill>
          <a:latin typeface="+mn-lt"/>
          <a:ea typeface="ＭＳ Ｐゴシック" pitchFamily="-110" charset="-128"/>
          <a:cs typeface="ＭＳ Ｐゴシック"/>
        </a:defRPr>
      </a:lvl4pPr>
      <a:lvl5pPr marL="2117725" indent="-228600" algn="l" rtl="0" eaLnBrk="0" fontAlgn="base" hangingPunct="0">
        <a:spcBef>
          <a:spcPct val="20000"/>
        </a:spcBef>
        <a:spcAft>
          <a:spcPct val="0"/>
        </a:spcAft>
        <a:buChar char="»"/>
        <a:defRPr sz="2000">
          <a:solidFill>
            <a:schemeClr val="bg1"/>
          </a:solidFill>
          <a:latin typeface="+mn-lt"/>
          <a:ea typeface="ＭＳ Ｐゴシック" pitchFamily="-110" charset="-128"/>
          <a:cs typeface="ＭＳ Ｐゴシック"/>
        </a:defRPr>
      </a:lvl5pPr>
      <a:lvl6pPr marL="2574925" indent="-228600" algn="l" rtl="0" fontAlgn="base">
        <a:spcBef>
          <a:spcPct val="20000"/>
        </a:spcBef>
        <a:spcAft>
          <a:spcPct val="0"/>
        </a:spcAft>
        <a:buChar char="»"/>
        <a:defRPr sz="2000">
          <a:solidFill>
            <a:schemeClr val="bg1"/>
          </a:solidFill>
          <a:latin typeface="+mn-lt"/>
        </a:defRPr>
      </a:lvl6pPr>
      <a:lvl7pPr marL="3032125" indent="-228600" algn="l" rtl="0" fontAlgn="base">
        <a:spcBef>
          <a:spcPct val="20000"/>
        </a:spcBef>
        <a:spcAft>
          <a:spcPct val="0"/>
        </a:spcAft>
        <a:buChar char="»"/>
        <a:defRPr sz="2000">
          <a:solidFill>
            <a:schemeClr val="bg1"/>
          </a:solidFill>
          <a:latin typeface="+mn-lt"/>
        </a:defRPr>
      </a:lvl7pPr>
      <a:lvl8pPr marL="3489325" indent="-228600" algn="l" rtl="0" fontAlgn="base">
        <a:spcBef>
          <a:spcPct val="20000"/>
        </a:spcBef>
        <a:spcAft>
          <a:spcPct val="0"/>
        </a:spcAft>
        <a:buChar char="»"/>
        <a:defRPr sz="2000">
          <a:solidFill>
            <a:schemeClr val="bg1"/>
          </a:solidFill>
          <a:latin typeface="+mn-lt"/>
        </a:defRPr>
      </a:lvl8pPr>
      <a:lvl9pPr marL="3946525"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bwMode="auto">
          <a:xfrm>
            <a:off x="457200" y="274638"/>
            <a:ext cx="739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lvl="0"/>
            <a:r>
              <a:rPr lang="en-US" altLang="en-US"/>
              <a:t>Click to edit Master title style</a:t>
            </a:r>
          </a:p>
        </p:txBody>
      </p:sp>
      <p:sp>
        <p:nvSpPr>
          <p:cNvPr id="158723" name="Rectangle 3"/>
          <p:cNvSpPr>
            <a:spLocks noGrp="1" noChangeArrowheads="1"/>
          </p:cNvSpPr>
          <p:nvPr>
            <p:ph type="body" idx="1"/>
          </p:nvPr>
        </p:nvSpPr>
        <p:spPr bwMode="auto">
          <a:xfrm>
            <a:off x="457200" y="16002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58724" name="Text Box 4"/>
          <p:cNvSpPr txBox="1">
            <a:spLocks noChangeArrowheads="1"/>
          </p:cNvSpPr>
          <p:nvPr/>
        </p:nvSpPr>
        <p:spPr bwMode="auto">
          <a:xfrm>
            <a:off x="457200" y="6477000"/>
            <a:ext cx="2057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50000"/>
              </a:spcBef>
              <a:spcAft>
                <a:spcPct val="0"/>
              </a:spcAft>
            </a:pPr>
            <a:r>
              <a:rPr lang="en-US" altLang="en-US" sz="800">
                <a:solidFill>
                  <a:srgbClr val="FFFFFF"/>
                </a:solidFill>
              </a:rPr>
              <a:t>© NVIDIA Corporation 2007</a:t>
            </a:r>
          </a:p>
        </p:txBody>
      </p:sp>
    </p:spTree>
    <p:extLst>
      <p:ext uri="{BB962C8B-B14F-4D97-AF65-F5344CB8AC3E}">
        <p14:creationId xmlns:p14="http://schemas.microsoft.com/office/powerpoint/2010/main" val="4069171003"/>
      </p:ext>
    </p:extLst>
  </p:cSld>
  <p:clrMap bg1="dk2" tx1="lt1" bg2="dk1" tx2="lt2" accent1="accent1" accent2="accent2" accent3="accent3" accent4="accent4" accent5="accent5" accent6="accent6" hlink="hlink" folHlink="folHlink"/>
  <p:sldLayoutIdLst>
    <p:sldLayoutId id="2147485696" r:id="rId1"/>
    <p:sldLayoutId id="2147485697" r:id="rId2"/>
    <p:sldLayoutId id="2147485698" r:id="rId3"/>
    <p:sldLayoutId id="2147485699" r:id="rId4"/>
    <p:sldLayoutId id="2147485700" r:id="rId5"/>
    <p:sldLayoutId id="2147485701" r:id="rId6"/>
    <p:sldLayoutId id="2147485702" r:id="rId7"/>
    <p:sldLayoutId id="2147485703" r:id="rId8"/>
    <p:sldLayoutId id="2147485704" r:id="rId9"/>
    <p:sldLayoutId id="2147485705" r:id="rId10"/>
    <p:sldLayoutId id="2147485706" r:id="rId11"/>
    <p:sldLayoutId id="2147485707" r:id="rId12"/>
    <p:sldLayoutId id="2147485708" r:id="rId13"/>
    <p:sldLayoutId id="2147485709" r:id="rId14"/>
    <p:sldLayoutId id="2147485710" r:id="rId15"/>
  </p:sldLayoutIdLst>
  <p:transition/>
  <p:txStyles>
    <p:titleStyle>
      <a:lvl1pPr algn="l" rtl="0" eaLnBrk="0" fontAlgn="base" hangingPunct="0">
        <a:spcBef>
          <a:spcPct val="0"/>
        </a:spcBef>
        <a:spcAft>
          <a:spcPct val="0"/>
        </a:spcAft>
        <a:defRPr sz="3200" b="1">
          <a:solidFill>
            <a:srgbClr val="73B900"/>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2pPr>
      <a:lvl3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3pPr>
      <a:lvl4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4pPr>
      <a:lvl5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5pPr>
      <a:lvl6pPr marL="457200" algn="l" rtl="0" fontAlgn="base">
        <a:spcBef>
          <a:spcPct val="0"/>
        </a:spcBef>
        <a:spcAft>
          <a:spcPct val="0"/>
        </a:spcAft>
        <a:defRPr sz="3200" b="1">
          <a:solidFill>
            <a:srgbClr val="73B900"/>
          </a:solidFill>
          <a:latin typeface="Arial" charset="0"/>
        </a:defRPr>
      </a:lvl6pPr>
      <a:lvl7pPr marL="914400" algn="l" rtl="0" fontAlgn="base">
        <a:spcBef>
          <a:spcPct val="0"/>
        </a:spcBef>
        <a:spcAft>
          <a:spcPct val="0"/>
        </a:spcAft>
        <a:defRPr sz="3200" b="1">
          <a:solidFill>
            <a:srgbClr val="73B900"/>
          </a:solidFill>
          <a:latin typeface="Arial" charset="0"/>
        </a:defRPr>
      </a:lvl7pPr>
      <a:lvl8pPr marL="1371600" algn="l" rtl="0" fontAlgn="base">
        <a:spcBef>
          <a:spcPct val="0"/>
        </a:spcBef>
        <a:spcAft>
          <a:spcPct val="0"/>
        </a:spcAft>
        <a:defRPr sz="3200" b="1">
          <a:solidFill>
            <a:srgbClr val="73B900"/>
          </a:solidFill>
          <a:latin typeface="Arial" charset="0"/>
        </a:defRPr>
      </a:lvl8pPr>
      <a:lvl9pPr marL="1828800" algn="l" rtl="0" fontAlgn="base">
        <a:spcBef>
          <a:spcPct val="0"/>
        </a:spcBef>
        <a:spcAft>
          <a:spcPct val="0"/>
        </a:spcAft>
        <a:defRPr sz="3200" b="1">
          <a:solidFill>
            <a:srgbClr val="73B900"/>
          </a:solidFill>
          <a:latin typeface="Arial" charset="0"/>
        </a:defRPr>
      </a:lvl9pPr>
    </p:titleStyle>
    <p:bodyStyle>
      <a:lvl1pPr marL="457200" indent="-457200" algn="l" rtl="0" eaLnBrk="0" fontAlgn="base" hangingPunct="0">
        <a:spcBef>
          <a:spcPct val="20000"/>
        </a:spcBef>
        <a:spcAft>
          <a:spcPct val="0"/>
        </a:spcAft>
        <a:buSzPct val="180000"/>
        <a:buBlip>
          <a:blip r:embed="rId18"/>
        </a:buBlip>
        <a:defRPr sz="2400" b="1">
          <a:solidFill>
            <a:schemeClr val="tx1"/>
          </a:solidFill>
          <a:latin typeface="+mn-lt"/>
          <a:ea typeface="ＭＳ Ｐゴシック" pitchFamily="-110" charset="-128"/>
          <a:cs typeface="ＭＳ Ｐゴシック" pitchFamily="-110" charset="-128"/>
        </a:defRPr>
      </a:lvl1pPr>
      <a:lvl2pPr marL="974725" indent="-403225" algn="l" rtl="0" eaLnBrk="0" fontAlgn="base" hangingPunct="0">
        <a:spcBef>
          <a:spcPct val="20000"/>
        </a:spcBef>
        <a:spcAft>
          <a:spcPct val="0"/>
        </a:spcAft>
        <a:buSzPct val="180000"/>
        <a:buBlip>
          <a:blip r:embed="rId18"/>
        </a:buBlip>
        <a:defRPr sz="2000" b="1">
          <a:solidFill>
            <a:schemeClr val="tx1"/>
          </a:solidFill>
          <a:latin typeface="+mn-lt"/>
          <a:ea typeface="ＭＳ Ｐゴシック" pitchFamily="-110" charset="-128"/>
          <a:cs typeface="ＭＳ Ｐゴシック"/>
        </a:defRPr>
      </a:lvl2pPr>
      <a:lvl3pPr marL="1431925" indent="-342900" algn="l" rtl="0" eaLnBrk="0" fontAlgn="base" hangingPunct="0">
        <a:spcBef>
          <a:spcPct val="20000"/>
        </a:spcBef>
        <a:spcAft>
          <a:spcPct val="0"/>
        </a:spcAft>
        <a:buSzPct val="180000"/>
        <a:buBlip>
          <a:blip r:embed="rId18"/>
        </a:buBlip>
        <a:defRPr b="1">
          <a:solidFill>
            <a:schemeClr val="tx1"/>
          </a:solidFill>
          <a:latin typeface="+mn-lt"/>
          <a:ea typeface="ＭＳ Ｐゴシック" pitchFamily="-110" charset="-128"/>
          <a:cs typeface="ＭＳ Ｐゴシック"/>
        </a:defRPr>
      </a:lvl3pPr>
      <a:lvl4pPr marL="1774825" indent="-228600" algn="l" rtl="0" eaLnBrk="0" fontAlgn="base" hangingPunct="0">
        <a:spcBef>
          <a:spcPct val="20000"/>
        </a:spcBef>
        <a:spcAft>
          <a:spcPct val="0"/>
        </a:spcAft>
        <a:buChar char="–"/>
        <a:defRPr sz="2000">
          <a:solidFill>
            <a:schemeClr val="bg1"/>
          </a:solidFill>
          <a:latin typeface="+mn-lt"/>
          <a:ea typeface="ＭＳ Ｐゴシック" pitchFamily="-110" charset="-128"/>
          <a:cs typeface="ＭＳ Ｐゴシック"/>
        </a:defRPr>
      </a:lvl4pPr>
      <a:lvl5pPr marL="2117725" indent="-228600" algn="l" rtl="0" eaLnBrk="0" fontAlgn="base" hangingPunct="0">
        <a:spcBef>
          <a:spcPct val="20000"/>
        </a:spcBef>
        <a:spcAft>
          <a:spcPct val="0"/>
        </a:spcAft>
        <a:buChar char="»"/>
        <a:defRPr sz="2000">
          <a:solidFill>
            <a:schemeClr val="bg1"/>
          </a:solidFill>
          <a:latin typeface="+mn-lt"/>
          <a:ea typeface="ＭＳ Ｐゴシック" pitchFamily="-110" charset="-128"/>
          <a:cs typeface="ＭＳ Ｐゴシック"/>
        </a:defRPr>
      </a:lvl5pPr>
      <a:lvl6pPr marL="2574925" indent="-228600" algn="l" rtl="0" fontAlgn="base">
        <a:spcBef>
          <a:spcPct val="20000"/>
        </a:spcBef>
        <a:spcAft>
          <a:spcPct val="0"/>
        </a:spcAft>
        <a:buChar char="»"/>
        <a:defRPr sz="2000">
          <a:solidFill>
            <a:schemeClr val="bg1"/>
          </a:solidFill>
          <a:latin typeface="+mn-lt"/>
        </a:defRPr>
      </a:lvl6pPr>
      <a:lvl7pPr marL="3032125" indent="-228600" algn="l" rtl="0" fontAlgn="base">
        <a:spcBef>
          <a:spcPct val="20000"/>
        </a:spcBef>
        <a:spcAft>
          <a:spcPct val="0"/>
        </a:spcAft>
        <a:buChar char="»"/>
        <a:defRPr sz="2000">
          <a:solidFill>
            <a:schemeClr val="bg1"/>
          </a:solidFill>
          <a:latin typeface="+mn-lt"/>
        </a:defRPr>
      </a:lvl7pPr>
      <a:lvl8pPr marL="3489325" indent="-228600" algn="l" rtl="0" fontAlgn="base">
        <a:spcBef>
          <a:spcPct val="20000"/>
        </a:spcBef>
        <a:spcAft>
          <a:spcPct val="0"/>
        </a:spcAft>
        <a:buChar char="»"/>
        <a:defRPr sz="2000">
          <a:solidFill>
            <a:schemeClr val="bg1"/>
          </a:solidFill>
          <a:latin typeface="+mn-lt"/>
        </a:defRPr>
      </a:lvl8pPr>
      <a:lvl9pPr marL="3946525"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bwMode="auto">
          <a:xfrm>
            <a:off x="457200" y="274638"/>
            <a:ext cx="739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lvl="0"/>
            <a:r>
              <a:rPr lang="en-US" altLang="en-US"/>
              <a:t>Click to edit Master title style</a:t>
            </a:r>
          </a:p>
        </p:txBody>
      </p:sp>
      <p:sp>
        <p:nvSpPr>
          <p:cNvPr id="159747" name="Rectangle 3"/>
          <p:cNvSpPr>
            <a:spLocks noGrp="1" noChangeArrowheads="1"/>
          </p:cNvSpPr>
          <p:nvPr>
            <p:ph type="body" idx="1"/>
          </p:nvPr>
        </p:nvSpPr>
        <p:spPr bwMode="auto">
          <a:xfrm>
            <a:off x="457200" y="16002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59748" name="Text Box 4"/>
          <p:cNvSpPr txBox="1">
            <a:spLocks noChangeArrowheads="1"/>
          </p:cNvSpPr>
          <p:nvPr/>
        </p:nvSpPr>
        <p:spPr bwMode="auto">
          <a:xfrm>
            <a:off x="457200" y="6477000"/>
            <a:ext cx="2057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fontAlgn="base" hangingPunct="1">
              <a:spcBef>
                <a:spcPct val="50000"/>
              </a:spcBef>
              <a:spcAft>
                <a:spcPct val="0"/>
              </a:spcAft>
            </a:pPr>
            <a:r>
              <a:rPr lang="en-US" altLang="en-US" sz="800">
                <a:solidFill>
                  <a:srgbClr val="FFFFFF"/>
                </a:solidFill>
              </a:rPr>
              <a:t>© NVIDIA Corporation 2007</a:t>
            </a:r>
          </a:p>
        </p:txBody>
      </p:sp>
    </p:spTree>
    <p:extLst>
      <p:ext uri="{BB962C8B-B14F-4D97-AF65-F5344CB8AC3E}">
        <p14:creationId xmlns:p14="http://schemas.microsoft.com/office/powerpoint/2010/main" val="409592935"/>
      </p:ext>
    </p:extLst>
  </p:cSld>
  <p:clrMap bg1="dk2" tx1="lt1" bg2="dk1" tx2="lt2" accent1="accent1" accent2="accent2" accent3="accent3" accent4="accent4" accent5="accent5" accent6="accent6" hlink="hlink" folHlink="folHlink"/>
  <p:sldLayoutIdLst>
    <p:sldLayoutId id="2147485712" r:id="rId1"/>
    <p:sldLayoutId id="2147485713" r:id="rId2"/>
    <p:sldLayoutId id="2147485714" r:id="rId3"/>
    <p:sldLayoutId id="2147485715" r:id="rId4"/>
    <p:sldLayoutId id="2147485716" r:id="rId5"/>
    <p:sldLayoutId id="2147485717" r:id="rId6"/>
    <p:sldLayoutId id="2147485718" r:id="rId7"/>
    <p:sldLayoutId id="2147485719" r:id="rId8"/>
    <p:sldLayoutId id="2147485720" r:id="rId9"/>
    <p:sldLayoutId id="2147485721" r:id="rId10"/>
    <p:sldLayoutId id="2147485722" r:id="rId11"/>
    <p:sldLayoutId id="2147485723" r:id="rId12"/>
    <p:sldLayoutId id="2147485724" r:id="rId13"/>
    <p:sldLayoutId id="2147485725" r:id="rId14"/>
    <p:sldLayoutId id="2147485726" r:id="rId15"/>
  </p:sldLayoutIdLst>
  <p:transition/>
  <p:txStyles>
    <p:titleStyle>
      <a:lvl1pPr algn="l" rtl="0" eaLnBrk="0" fontAlgn="base" hangingPunct="0">
        <a:spcBef>
          <a:spcPct val="0"/>
        </a:spcBef>
        <a:spcAft>
          <a:spcPct val="0"/>
        </a:spcAft>
        <a:defRPr sz="3200" b="1">
          <a:solidFill>
            <a:srgbClr val="73B900"/>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2pPr>
      <a:lvl3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3pPr>
      <a:lvl4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4pPr>
      <a:lvl5pPr algn="l" rtl="0" eaLnBrk="0" fontAlgn="base" hangingPunct="0">
        <a:spcBef>
          <a:spcPct val="0"/>
        </a:spcBef>
        <a:spcAft>
          <a:spcPct val="0"/>
        </a:spcAft>
        <a:defRPr sz="3200" b="1">
          <a:solidFill>
            <a:srgbClr val="73B900"/>
          </a:solidFill>
          <a:latin typeface="Arial" charset="0"/>
          <a:ea typeface="ＭＳ Ｐゴシック" pitchFamily="-110" charset="-128"/>
          <a:cs typeface="ＭＳ Ｐゴシック" pitchFamily="-110" charset="-128"/>
        </a:defRPr>
      </a:lvl5pPr>
      <a:lvl6pPr marL="457200" algn="l" rtl="0" fontAlgn="base">
        <a:spcBef>
          <a:spcPct val="0"/>
        </a:spcBef>
        <a:spcAft>
          <a:spcPct val="0"/>
        </a:spcAft>
        <a:defRPr sz="3200" b="1">
          <a:solidFill>
            <a:srgbClr val="73B900"/>
          </a:solidFill>
          <a:latin typeface="Arial" charset="0"/>
        </a:defRPr>
      </a:lvl6pPr>
      <a:lvl7pPr marL="914400" algn="l" rtl="0" fontAlgn="base">
        <a:spcBef>
          <a:spcPct val="0"/>
        </a:spcBef>
        <a:spcAft>
          <a:spcPct val="0"/>
        </a:spcAft>
        <a:defRPr sz="3200" b="1">
          <a:solidFill>
            <a:srgbClr val="73B900"/>
          </a:solidFill>
          <a:latin typeface="Arial" charset="0"/>
        </a:defRPr>
      </a:lvl7pPr>
      <a:lvl8pPr marL="1371600" algn="l" rtl="0" fontAlgn="base">
        <a:spcBef>
          <a:spcPct val="0"/>
        </a:spcBef>
        <a:spcAft>
          <a:spcPct val="0"/>
        </a:spcAft>
        <a:defRPr sz="3200" b="1">
          <a:solidFill>
            <a:srgbClr val="73B900"/>
          </a:solidFill>
          <a:latin typeface="Arial" charset="0"/>
        </a:defRPr>
      </a:lvl8pPr>
      <a:lvl9pPr marL="1828800" algn="l" rtl="0" fontAlgn="base">
        <a:spcBef>
          <a:spcPct val="0"/>
        </a:spcBef>
        <a:spcAft>
          <a:spcPct val="0"/>
        </a:spcAft>
        <a:defRPr sz="3200" b="1">
          <a:solidFill>
            <a:srgbClr val="73B900"/>
          </a:solidFill>
          <a:latin typeface="Arial" charset="0"/>
        </a:defRPr>
      </a:lvl9pPr>
    </p:titleStyle>
    <p:bodyStyle>
      <a:lvl1pPr marL="457200" indent="-457200" algn="l" rtl="0" eaLnBrk="0" fontAlgn="base" hangingPunct="0">
        <a:spcBef>
          <a:spcPct val="20000"/>
        </a:spcBef>
        <a:spcAft>
          <a:spcPct val="0"/>
        </a:spcAft>
        <a:buSzPct val="180000"/>
        <a:buBlip>
          <a:blip r:embed="rId18"/>
        </a:buBlip>
        <a:defRPr sz="2400" b="1">
          <a:solidFill>
            <a:schemeClr val="tx1"/>
          </a:solidFill>
          <a:latin typeface="+mn-lt"/>
          <a:ea typeface="ＭＳ Ｐゴシック" pitchFamily="-110" charset="-128"/>
          <a:cs typeface="ＭＳ Ｐゴシック" pitchFamily="-110" charset="-128"/>
        </a:defRPr>
      </a:lvl1pPr>
      <a:lvl2pPr marL="974725" indent="-403225" algn="l" rtl="0" eaLnBrk="0" fontAlgn="base" hangingPunct="0">
        <a:spcBef>
          <a:spcPct val="20000"/>
        </a:spcBef>
        <a:spcAft>
          <a:spcPct val="0"/>
        </a:spcAft>
        <a:buSzPct val="180000"/>
        <a:buBlip>
          <a:blip r:embed="rId18"/>
        </a:buBlip>
        <a:defRPr sz="2000" b="1">
          <a:solidFill>
            <a:schemeClr val="tx1"/>
          </a:solidFill>
          <a:latin typeface="+mn-lt"/>
          <a:ea typeface="ＭＳ Ｐゴシック" pitchFamily="-110" charset="-128"/>
          <a:cs typeface="ＭＳ Ｐゴシック"/>
        </a:defRPr>
      </a:lvl2pPr>
      <a:lvl3pPr marL="1431925" indent="-342900" algn="l" rtl="0" eaLnBrk="0" fontAlgn="base" hangingPunct="0">
        <a:spcBef>
          <a:spcPct val="20000"/>
        </a:spcBef>
        <a:spcAft>
          <a:spcPct val="0"/>
        </a:spcAft>
        <a:buSzPct val="180000"/>
        <a:buBlip>
          <a:blip r:embed="rId18"/>
        </a:buBlip>
        <a:defRPr b="1">
          <a:solidFill>
            <a:schemeClr val="tx1"/>
          </a:solidFill>
          <a:latin typeface="+mn-lt"/>
          <a:ea typeface="ＭＳ Ｐゴシック" pitchFamily="-110" charset="-128"/>
          <a:cs typeface="ＭＳ Ｐゴシック"/>
        </a:defRPr>
      </a:lvl3pPr>
      <a:lvl4pPr marL="1774825" indent="-228600" algn="l" rtl="0" eaLnBrk="0" fontAlgn="base" hangingPunct="0">
        <a:spcBef>
          <a:spcPct val="20000"/>
        </a:spcBef>
        <a:spcAft>
          <a:spcPct val="0"/>
        </a:spcAft>
        <a:buChar char="–"/>
        <a:defRPr sz="2000">
          <a:solidFill>
            <a:schemeClr val="bg1"/>
          </a:solidFill>
          <a:latin typeface="+mn-lt"/>
          <a:ea typeface="ＭＳ Ｐゴシック" pitchFamily="-110" charset="-128"/>
          <a:cs typeface="ＭＳ Ｐゴシック"/>
        </a:defRPr>
      </a:lvl4pPr>
      <a:lvl5pPr marL="2117725" indent="-228600" algn="l" rtl="0" eaLnBrk="0" fontAlgn="base" hangingPunct="0">
        <a:spcBef>
          <a:spcPct val="20000"/>
        </a:spcBef>
        <a:spcAft>
          <a:spcPct val="0"/>
        </a:spcAft>
        <a:buChar char="»"/>
        <a:defRPr sz="2000">
          <a:solidFill>
            <a:schemeClr val="bg1"/>
          </a:solidFill>
          <a:latin typeface="+mn-lt"/>
          <a:ea typeface="ＭＳ Ｐゴシック" pitchFamily="-110" charset="-128"/>
          <a:cs typeface="ＭＳ Ｐゴシック"/>
        </a:defRPr>
      </a:lvl5pPr>
      <a:lvl6pPr marL="2574925" indent="-228600" algn="l" rtl="0" fontAlgn="base">
        <a:spcBef>
          <a:spcPct val="20000"/>
        </a:spcBef>
        <a:spcAft>
          <a:spcPct val="0"/>
        </a:spcAft>
        <a:buChar char="»"/>
        <a:defRPr sz="2000">
          <a:solidFill>
            <a:schemeClr val="bg1"/>
          </a:solidFill>
          <a:latin typeface="+mn-lt"/>
        </a:defRPr>
      </a:lvl6pPr>
      <a:lvl7pPr marL="3032125" indent="-228600" algn="l" rtl="0" fontAlgn="base">
        <a:spcBef>
          <a:spcPct val="20000"/>
        </a:spcBef>
        <a:spcAft>
          <a:spcPct val="0"/>
        </a:spcAft>
        <a:buChar char="»"/>
        <a:defRPr sz="2000">
          <a:solidFill>
            <a:schemeClr val="bg1"/>
          </a:solidFill>
          <a:latin typeface="+mn-lt"/>
        </a:defRPr>
      </a:lvl7pPr>
      <a:lvl8pPr marL="3489325" indent="-228600" algn="l" rtl="0" fontAlgn="base">
        <a:spcBef>
          <a:spcPct val="20000"/>
        </a:spcBef>
        <a:spcAft>
          <a:spcPct val="0"/>
        </a:spcAft>
        <a:buChar char="»"/>
        <a:defRPr sz="2000">
          <a:solidFill>
            <a:schemeClr val="bg1"/>
          </a:solidFill>
          <a:latin typeface="+mn-lt"/>
        </a:defRPr>
      </a:lvl8pPr>
      <a:lvl9pPr marL="3946525"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4">
            <a:extLst>
              <a:ext uri="{FF2B5EF4-FFF2-40B4-BE49-F238E27FC236}">
                <a16:creationId xmlns:a16="http://schemas.microsoft.com/office/drawing/2014/main" id="{9B5F5B6B-145E-AB4D-B5DC-62B3693F5ACB}"/>
              </a:ext>
            </a:extLst>
          </p:cNvPr>
          <p:cNvSpPr>
            <a:spLocks noGrp="1" noChangeArrowheads="1"/>
          </p:cNvSpPr>
          <p:nvPr>
            <p:ph type="ctrTitle"/>
          </p:nvPr>
        </p:nvSpPr>
        <p:spPr>
          <a:xfrm>
            <a:off x="0" y="1447800"/>
            <a:ext cx="9144000" cy="1720850"/>
          </a:xfrm>
        </p:spPr>
        <p:txBody>
          <a:bodyPr/>
          <a:lstStyle/>
          <a:p>
            <a:pPr algn="ctr" eaLnBrk="1" hangingPunct="1"/>
            <a:r>
              <a:rPr lang="en-US" altLang="en-US" b="1" dirty="0">
                <a:ea typeface="ＭＳ Ｐゴシック" panose="020B0600070205080204" pitchFamily="34" charset="-128"/>
              </a:rPr>
              <a:t>Digital Design &amp; Comp. Arch.</a:t>
            </a:r>
            <a:br>
              <a:rPr lang="en-US" altLang="en-US" b="1" dirty="0">
                <a:ea typeface="ＭＳ Ｐゴシック" panose="020B0600070205080204" pitchFamily="34" charset="-128"/>
              </a:rPr>
            </a:br>
            <a:r>
              <a:rPr lang="en-US" altLang="en-US" dirty="0">
                <a:solidFill>
                  <a:srgbClr val="FF0000"/>
                </a:solidFill>
                <a:ea typeface="ＭＳ Ｐゴシック" panose="020B0600070205080204" pitchFamily="34" charset="-128"/>
              </a:rPr>
              <a:t>Discussion Session I</a:t>
            </a:r>
          </a:p>
        </p:txBody>
      </p:sp>
      <p:sp>
        <p:nvSpPr>
          <p:cNvPr id="199682" name="Rectangle 5">
            <a:extLst>
              <a:ext uri="{FF2B5EF4-FFF2-40B4-BE49-F238E27FC236}">
                <a16:creationId xmlns:a16="http://schemas.microsoft.com/office/drawing/2014/main" id="{BD01BF6B-B2BB-594B-A7CA-09A95EFEDA98}"/>
              </a:ext>
            </a:extLst>
          </p:cNvPr>
          <p:cNvSpPr>
            <a:spLocks noGrp="1" noChangeArrowheads="1"/>
          </p:cNvSpPr>
          <p:nvPr>
            <p:ph type="subTitle" idx="1"/>
          </p:nvPr>
        </p:nvSpPr>
        <p:spPr>
          <a:xfrm>
            <a:off x="685800" y="3581400"/>
            <a:ext cx="7848600" cy="2900363"/>
          </a:xfrm>
        </p:spPr>
        <p:txBody>
          <a:bodyPr/>
          <a:lstStyle/>
          <a:p>
            <a:pPr eaLnBrk="1" hangingPunct="1"/>
            <a:endParaRPr lang="en-US" altLang="en-US" i="1"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pPr eaLnBrk="1" hangingPunct="1"/>
            <a:r>
              <a:rPr lang="en-US" altLang="en-US" dirty="0">
                <a:solidFill>
                  <a:srgbClr val="003399"/>
                </a:solidFill>
                <a:ea typeface="ＭＳ Ｐゴシック" panose="020B0600070205080204" pitchFamily="34" charset="-128"/>
              </a:rPr>
              <a:t>Prof. Onur Mutlu</a:t>
            </a:r>
          </a:p>
          <a:p>
            <a:pPr eaLnBrk="1" hangingPunct="1"/>
            <a:r>
              <a:rPr lang="en-US" altLang="en-US" dirty="0">
                <a:ea typeface="ＭＳ Ｐゴシック" panose="020B0600070205080204" pitchFamily="34" charset="-128"/>
              </a:rPr>
              <a:t>ETH Zurich</a:t>
            </a:r>
          </a:p>
          <a:p>
            <a:pPr eaLnBrk="1" hangingPunct="1"/>
            <a:r>
              <a:rPr lang="en-US" altLang="en-US" dirty="0">
                <a:ea typeface="ＭＳ Ｐゴシック" panose="020B0600070205080204" pitchFamily="34" charset="-128"/>
              </a:rPr>
              <a:t>Spring 2020</a:t>
            </a:r>
          </a:p>
          <a:p>
            <a:pPr eaLnBrk="1" hangingPunct="1"/>
            <a:r>
              <a:rPr lang="en-US" altLang="en-US" dirty="0">
                <a:ea typeface="ＭＳ Ｐゴシック" panose="020B0600070205080204" pitchFamily="34" charset="-128"/>
              </a:rPr>
              <a:t>29 May 2020</a:t>
            </a:r>
          </a:p>
          <a:p>
            <a:pPr eaLnBrk="1" hangingPunct="1"/>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93847813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98ED-C25A-1342-9A02-87E62652FC7C}"/>
              </a:ext>
            </a:extLst>
          </p:cNvPr>
          <p:cNvSpPr>
            <a:spLocks noGrp="1"/>
          </p:cNvSpPr>
          <p:nvPr>
            <p:ph type="title"/>
          </p:nvPr>
        </p:nvSpPr>
        <p:spPr/>
        <p:txBody>
          <a:bodyPr/>
          <a:lstStyle/>
          <a:p>
            <a:r>
              <a:rPr lang="en-US" altLang="en-US" dirty="0">
                <a:ea typeface="ＭＳ Ｐゴシック" panose="020B0600070205080204" pitchFamily="34" charset="-128"/>
              </a:rPr>
              <a:t>Pipelining II</a:t>
            </a:r>
            <a:br>
              <a:rPr lang="en-US" altLang="en-US" sz="2400" dirty="0">
                <a:ea typeface="ＭＳ Ｐゴシック" panose="020B0600070205080204" pitchFamily="34" charset="-128"/>
              </a:rPr>
            </a:br>
            <a:endParaRPr lang="en-US" sz="2400" dirty="0"/>
          </a:p>
        </p:txBody>
      </p:sp>
      <p:sp>
        <p:nvSpPr>
          <p:cNvPr id="3" name="Content Placeholder 2">
            <a:extLst>
              <a:ext uri="{FF2B5EF4-FFF2-40B4-BE49-F238E27FC236}">
                <a16:creationId xmlns:a16="http://schemas.microsoft.com/office/drawing/2014/main" id="{23673F0B-F84B-F943-8371-EA4337ABA17D}"/>
              </a:ext>
            </a:extLst>
          </p:cNvPr>
          <p:cNvSpPr>
            <a:spLocks noGrp="1"/>
          </p:cNvSpPr>
          <p:nvPr>
            <p:ph idx="1"/>
          </p:nvPr>
        </p:nvSpPr>
        <p:spPr>
          <a:xfrm>
            <a:off x="228600" y="997529"/>
            <a:ext cx="8610600" cy="5424556"/>
          </a:xfrm>
        </p:spPr>
        <p:txBody>
          <a:bodyPr/>
          <a:lstStyle/>
          <a:p>
            <a:pPr marL="0" indent="0">
              <a:buNone/>
            </a:pPr>
            <a:r>
              <a:rPr lang="en-US" sz="1200" dirty="0">
                <a:latin typeface="Times" pitchFamily="2" charset="0"/>
              </a:rPr>
              <a:t>Consider two pipelined machines implementing MIPS ISA, Machine I and Machine II: Both machines have the following five pipeline stages, very similarly to the basic 5-stage pipelined MIPS processor we discussed in lectures, and one ALU : </a:t>
            </a:r>
          </a:p>
          <a:p>
            <a:pPr marL="0" indent="0">
              <a:buNone/>
            </a:pPr>
            <a:r>
              <a:rPr lang="en-US" sz="1200" dirty="0">
                <a:latin typeface="Consolas" panose="020B0609020204030204" pitchFamily="49" charset="0"/>
                <a:cs typeface="Consolas" panose="020B0609020204030204" pitchFamily="49" charset="0"/>
              </a:rPr>
              <a:t>1. Fetch (one clock cycle)</a:t>
            </a:r>
          </a:p>
          <a:p>
            <a:pPr marL="0" indent="0">
              <a:buNone/>
            </a:pPr>
            <a:r>
              <a:rPr lang="en-US" sz="1200" dirty="0">
                <a:latin typeface="Consolas" panose="020B0609020204030204" pitchFamily="49" charset="0"/>
                <a:cs typeface="Consolas" panose="020B0609020204030204" pitchFamily="49" charset="0"/>
              </a:rPr>
              <a:t>2. Decode (one clock cycle)</a:t>
            </a:r>
          </a:p>
          <a:p>
            <a:pPr marL="0" indent="0">
              <a:buNone/>
            </a:pPr>
            <a:r>
              <a:rPr lang="en-US" sz="1200" dirty="0">
                <a:latin typeface="Consolas" panose="020B0609020204030204" pitchFamily="49" charset="0"/>
                <a:cs typeface="Consolas" panose="020B0609020204030204" pitchFamily="49" charset="0"/>
              </a:rPr>
              <a:t>3. Execute (one clock cycle)</a:t>
            </a:r>
          </a:p>
          <a:p>
            <a:pPr marL="0" indent="0">
              <a:buNone/>
            </a:pPr>
            <a:r>
              <a:rPr lang="en-US" sz="1200" dirty="0">
                <a:latin typeface="Consolas" panose="020B0609020204030204" pitchFamily="49" charset="0"/>
                <a:cs typeface="Consolas" panose="020B0609020204030204" pitchFamily="49" charset="0"/>
              </a:rPr>
              <a:t>4. Memory (one clock cycle)</a:t>
            </a:r>
          </a:p>
          <a:p>
            <a:pPr marL="0" indent="0">
              <a:buNone/>
            </a:pPr>
            <a:r>
              <a:rPr lang="en-US" sz="1200" dirty="0">
                <a:latin typeface="Consolas" panose="020B0609020204030204" pitchFamily="49" charset="0"/>
                <a:cs typeface="Consolas" panose="020B0609020204030204" pitchFamily="49" charset="0"/>
              </a:rPr>
              <a:t>5. Write-back (one clock cycle)</a:t>
            </a:r>
          </a:p>
          <a:p>
            <a:pPr marL="0" indent="0">
              <a:buNone/>
            </a:pPr>
            <a:endParaRPr lang="en-US" sz="1200" dirty="0">
              <a:latin typeface="Times" pitchFamily="2" charset="0"/>
            </a:endParaRPr>
          </a:p>
          <a:p>
            <a:pPr marL="0" indent="0">
              <a:buNone/>
            </a:pPr>
            <a:r>
              <a:rPr lang="en-US" sz="1200" b="1" dirty="0">
                <a:latin typeface="Times" pitchFamily="2" charset="0"/>
              </a:rPr>
              <a:t>Machine I</a:t>
            </a:r>
            <a:r>
              <a:rPr lang="en-US" sz="1200" dirty="0">
                <a:latin typeface="Times" pitchFamily="2" charset="0"/>
              </a:rPr>
              <a:t> does not implement interlocking in hardware. It assumes all instructions are independent and relies on the compiler to order instructions such that there is sufficient distance between dependent instructions. The compiler either moves other independent instructions between two dependent instructions, if it can find such instructions, or otherwise, inserts </a:t>
            </a:r>
            <a:r>
              <a:rPr lang="en-US" sz="1200" dirty="0" err="1">
                <a:latin typeface="Times" pitchFamily="2" charset="0"/>
              </a:rPr>
              <a:t>nops</a:t>
            </a:r>
            <a:r>
              <a:rPr lang="en-US" sz="1200" dirty="0">
                <a:latin typeface="Times" pitchFamily="2" charset="0"/>
              </a:rPr>
              <a:t>. Assume internal register file forwarding (an instruction writes into a register in the first half of a cycle and another instruction can correctly access the same register in the next half of the cycle). Assume that the processor predicts all branches as always-taken.</a:t>
            </a:r>
          </a:p>
          <a:p>
            <a:pPr marL="0" indent="0">
              <a:buNone/>
            </a:pPr>
            <a:endParaRPr lang="en-US" sz="1200" b="1" dirty="0">
              <a:latin typeface="Times" pitchFamily="2" charset="0"/>
            </a:endParaRPr>
          </a:p>
          <a:p>
            <a:pPr marL="0" indent="0">
              <a:buNone/>
            </a:pPr>
            <a:r>
              <a:rPr lang="en-US" sz="1200" b="1" dirty="0">
                <a:latin typeface="Times" pitchFamily="2" charset="0"/>
              </a:rPr>
              <a:t>Machine II</a:t>
            </a:r>
            <a:r>
              <a:rPr lang="en-US" sz="1200" dirty="0">
                <a:latin typeface="Times" pitchFamily="2" charset="0"/>
              </a:rPr>
              <a:t> implements data forwarding in hardware. On detection of a flow dependence, it forwards an operand from the memory stage or from the write-back stage to the execute stage. The load instruction (</a:t>
            </a:r>
            <a:r>
              <a:rPr lang="en-US" sz="1200" dirty="0" err="1">
                <a:latin typeface="Times" pitchFamily="2" charset="0"/>
              </a:rPr>
              <a:t>lw</a:t>
            </a:r>
            <a:r>
              <a:rPr lang="en-US" sz="1200" dirty="0">
                <a:latin typeface="Times" pitchFamily="2" charset="0"/>
              </a:rPr>
              <a:t>) can only be forwarded from the write-back stage because data becomes available in the memory stage but not in the execute stage like for the other instructions. Assume internal register file forwarding (an instruction writes into a register in the first half of a cycle and another instruction can access the same register in the next half of the cycle). The compiler does not reorder instructions. Assume that the processor predicts all branches as always-taken.</a:t>
            </a:r>
          </a:p>
          <a:p>
            <a:pPr marL="0" indent="0">
              <a:buNone/>
            </a:pPr>
            <a:r>
              <a:rPr lang="en-US" sz="1200" dirty="0">
                <a:latin typeface="Times" pitchFamily="2" charset="0"/>
              </a:rPr>
              <a:t>Consider the following code segment:</a:t>
            </a:r>
          </a:p>
          <a:p>
            <a:pPr marL="0" indent="0">
              <a:buNone/>
            </a:pPr>
            <a:r>
              <a:rPr lang="en-US" sz="1200" dirty="0">
                <a:latin typeface="Times" pitchFamily="2" charset="0"/>
              </a:rPr>
              <a:t>Copy: </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lw</a:t>
            </a:r>
            <a:r>
              <a:rPr lang="en-US" sz="1200" dirty="0">
                <a:latin typeface="Consolas" panose="020B0609020204030204" pitchFamily="49" charset="0"/>
                <a:cs typeface="Consolas" panose="020B0609020204030204" pitchFamily="49" charset="0"/>
              </a:rPr>
              <a:t>   $2, 100($5)</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sw</a:t>
            </a:r>
            <a:r>
              <a:rPr lang="en-US" sz="1200" dirty="0">
                <a:latin typeface="Consolas" panose="020B0609020204030204" pitchFamily="49" charset="0"/>
                <a:cs typeface="Consolas" panose="020B0609020204030204" pitchFamily="49" charset="0"/>
              </a:rPr>
              <a:t>   $2, 200($6)</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addi</a:t>
            </a:r>
            <a:r>
              <a:rPr lang="en-US" sz="1200" dirty="0">
                <a:latin typeface="Consolas" panose="020B0609020204030204" pitchFamily="49" charset="0"/>
                <a:cs typeface="Consolas" panose="020B0609020204030204" pitchFamily="49" charset="0"/>
              </a:rPr>
              <a:t> $1, $1, 1</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bne</a:t>
            </a:r>
            <a:r>
              <a:rPr lang="en-US" sz="1200" dirty="0">
                <a:latin typeface="Consolas" panose="020B0609020204030204" pitchFamily="49" charset="0"/>
                <a:cs typeface="Consolas" panose="020B0609020204030204" pitchFamily="49" charset="0"/>
              </a:rPr>
              <a:t>  $1, $25, Copy</a:t>
            </a:r>
          </a:p>
          <a:p>
            <a:pPr marL="0" indent="0">
              <a:buNone/>
            </a:pPr>
            <a:r>
              <a:rPr lang="en-US" sz="1200" dirty="0">
                <a:latin typeface="Times" pitchFamily="2" charset="0"/>
              </a:rPr>
              <a:t>Initially, $5 = 0, $6 = 0, $1 = 0, and $25 = 25.</a:t>
            </a:r>
          </a:p>
        </p:txBody>
      </p:sp>
      <p:sp>
        <p:nvSpPr>
          <p:cNvPr id="4" name="Slide Number Placeholder 3">
            <a:extLst>
              <a:ext uri="{FF2B5EF4-FFF2-40B4-BE49-F238E27FC236}">
                <a16:creationId xmlns:a16="http://schemas.microsoft.com/office/drawing/2014/main" id="{219DDFD3-5F50-1A49-B327-DE630ED5C7C4}"/>
              </a:ext>
            </a:extLst>
          </p:cNvPr>
          <p:cNvSpPr>
            <a:spLocks noGrp="1"/>
          </p:cNvSpPr>
          <p:nvPr>
            <p:ph type="sldNum" sz="quarter" idx="11"/>
          </p:nvPr>
        </p:nvSpPr>
        <p:spPr/>
        <p:txBody>
          <a:bodyPr/>
          <a:lstStyle/>
          <a:p>
            <a:fld id="{D3CF7BE5-8694-4847-AD44-329B213B98C3}" type="slidenum">
              <a:rPr lang="en-US" altLang="en-US" smtClean="0"/>
              <a:pPr/>
              <a:t>10</a:t>
            </a:fld>
            <a:endParaRPr lang="en-US" altLang="en-US"/>
          </a:p>
        </p:txBody>
      </p:sp>
      <p:sp>
        <p:nvSpPr>
          <p:cNvPr id="5" name="Rectangle 4">
            <a:extLst>
              <a:ext uri="{FF2B5EF4-FFF2-40B4-BE49-F238E27FC236}">
                <a16:creationId xmlns:a16="http://schemas.microsoft.com/office/drawing/2014/main" id="{84882001-7CF2-E146-BAC6-A88E9954767D}"/>
              </a:ext>
            </a:extLst>
          </p:cNvPr>
          <p:cNvSpPr/>
          <p:nvPr/>
        </p:nvSpPr>
        <p:spPr>
          <a:xfrm>
            <a:off x="7010400" y="435915"/>
            <a:ext cx="1828800" cy="461665"/>
          </a:xfrm>
          <a:prstGeom prst="rect">
            <a:avLst/>
          </a:prstGeom>
        </p:spPr>
        <p:txBody>
          <a:bodyPr wrap="square">
            <a:spAutoFit/>
          </a:bodyPr>
          <a:lstStyle/>
          <a:p>
            <a:pPr algn="r"/>
            <a:r>
              <a:rPr lang="en-US" altLang="en-US" sz="2400" kern="0" dirty="0">
                <a:solidFill>
                  <a:srgbClr val="006633"/>
                </a:solidFill>
                <a:latin typeface="Garamond"/>
              </a:rPr>
              <a:t>(HW4, Q2)</a:t>
            </a:r>
            <a:endParaRPr lang="en-US" dirty="0"/>
          </a:p>
        </p:txBody>
      </p:sp>
    </p:spTree>
    <p:extLst>
      <p:ext uri="{BB962C8B-B14F-4D97-AF65-F5344CB8AC3E}">
        <p14:creationId xmlns:p14="http://schemas.microsoft.com/office/powerpoint/2010/main" val="25262953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2DB5-C7DD-2C46-9906-B30AD238AE82}"/>
              </a:ext>
            </a:extLst>
          </p:cNvPr>
          <p:cNvSpPr>
            <a:spLocks noGrp="1"/>
          </p:cNvSpPr>
          <p:nvPr>
            <p:ph type="title"/>
          </p:nvPr>
        </p:nvSpPr>
        <p:spPr/>
        <p:txBody>
          <a:bodyPr/>
          <a:lstStyle/>
          <a:p>
            <a:r>
              <a:rPr lang="en-US" altLang="en-US" dirty="0">
                <a:ea typeface="ＭＳ Ｐゴシック" panose="020B0600070205080204" pitchFamily="34" charset="-128"/>
              </a:rPr>
              <a:t>Pipelining II</a:t>
            </a:r>
            <a:br>
              <a:rPr lang="en-US" altLang="en-US" sz="2400" dirty="0">
                <a:ea typeface="ＭＳ Ｐゴシック" panose="020B0600070205080204" pitchFamily="34" charset="-128"/>
              </a:rPr>
            </a:br>
            <a:endParaRPr lang="en-US" dirty="0"/>
          </a:p>
        </p:txBody>
      </p:sp>
      <p:sp>
        <p:nvSpPr>
          <p:cNvPr id="3" name="Content Placeholder 2">
            <a:extLst>
              <a:ext uri="{FF2B5EF4-FFF2-40B4-BE49-F238E27FC236}">
                <a16:creationId xmlns:a16="http://schemas.microsoft.com/office/drawing/2014/main" id="{DF4120E6-2CD4-3940-8BEC-C887545CB572}"/>
              </a:ext>
            </a:extLst>
          </p:cNvPr>
          <p:cNvSpPr>
            <a:spLocks noGrp="1"/>
          </p:cNvSpPr>
          <p:nvPr>
            <p:ph idx="1"/>
          </p:nvPr>
        </p:nvSpPr>
        <p:spPr/>
        <p:txBody>
          <a:bodyPr/>
          <a:lstStyle/>
          <a:p>
            <a:pPr marL="0" indent="0">
              <a:buNone/>
            </a:pPr>
            <a:r>
              <a:rPr lang="en-US" sz="1200" dirty="0">
                <a:latin typeface="Times" pitchFamily="2" charset="0"/>
              </a:rPr>
              <a:t>Consider the following code segment:</a:t>
            </a:r>
          </a:p>
          <a:p>
            <a:pPr marL="0" indent="0">
              <a:buNone/>
            </a:pPr>
            <a:r>
              <a:rPr lang="en-US" sz="1200" dirty="0">
                <a:latin typeface="Times" pitchFamily="2" charset="0"/>
              </a:rPr>
              <a:t>Copy: </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lw</a:t>
            </a:r>
            <a:r>
              <a:rPr lang="en-US" sz="1200" dirty="0">
                <a:latin typeface="Consolas" panose="020B0609020204030204" pitchFamily="49" charset="0"/>
                <a:cs typeface="Consolas" panose="020B0609020204030204" pitchFamily="49" charset="0"/>
              </a:rPr>
              <a:t>   $2, 100($5)</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sw</a:t>
            </a:r>
            <a:r>
              <a:rPr lang="en-US" sz="1200" dirty="0">
                <a:latin typeface="Consolas" panose="020B0609020204030204" pitchFamily="49" charset="0"/>
                <a:cs typeface="Consolas" panose="020B0609020204030204" pitchFamily="49" charset="0"/>
              </a:rPr>
              <a:t>   $2, 200($6)</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addi</a:t>
            </a:r>
            <a:r>
              <a:rPr lang="en-US" sz="1200" dirty="0">
                <a:latin typeface="Consolas" panose="020B0609020204030204" pitchFamily="49" charset="0"/>
                <a:cs typeface="Consolas" panose="020B0609020204030204" pitchFamily="49" charset="0"/>
              </a:rPr>
              <a:t> $1, $1, 1</a:t>
            </a:r>
          </a:p>
          <a:p>
            <a:pPr marL="0" indent="0">
              <a:buNone/>
            </a:pP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bne</a:t>
            </a:r>
            <a:r>
              <a:rPr lang="en-US" sz="1200" dirty="0">
                <a:latin typeface="Consolas" panose="020B0609020204030204" pitchFamily="49" charset="0"/>
                <a:cs typeface="Consolas" panose="020B0609020204030204" pitchFamily="49" charset="0"/>
              </a:rPr>
              <a:t>  $1, $25, Copy</a:t>
            </a:r>
          </a:p>
          <a:p>
            <a:pPr marL="0" indent="0">
              <a:buNone/>
            </a:pPr>
            <a:r>
              <a:rPr lang="en-US" sz="1200" dirty="0">
                <a:latin typeface="Times" pitchFamily="2" charset="0"/>
              </a:rPr>
              <a:t>Initially, $5 = 0, $6 = 0, $1 = 0, and $25 = 25.</a:t>
            </a:r>
          </a:p>
          <a:p>
            <a:pPr marL="0" indent="0">
              <a:buNone/>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When the given code segment is executed on Machine I, the compiler has to reorder instructions and insert </a:t>
            </a:r>
            <a:r>
              <a:rPr lang="en-US" sz="1200" dirty="0" err="1">
                <a:latin typeface="Times" pitchFamily="2" charset="0"/>
              </a:rPr>
              <a:t>nops</a:t>
            </a:r>
            <a:r>
              <a:rPr lang="en-US" sz="1200" dirty="0">
                <a:latin typeface="Times" pitchFamily="2" charset="0"/>
              </a:rPr>
              <a:t> if needed. Write the resulting code that has minimal modifications from the original.</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When the given code segment is executed on Machine II, dependencies between instructions are resolved in hardware. Explain when data is forwarded and which instructions are stalled and when they are stalled.</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Calculate the machine code size of the code segments executed on Machine I (part (a)) and Machine II (part (b)).</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Calculate the number of cycles it takes to execute the code segment on Machine I and Machine II.</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Which machine is faster for this code segment? Explain</a:t>
            </a:r>
          </a:p>
        </p:txBody>
      </p:sp>
      <p:sp>
        <p:nvSpPr>
          <p:cNvPr id="4" name="Slide Number Placeholder 3">
            <a:extLst>
              <a:ext uri="{FF2B5EF4-FFF2-40B4-BE49-F238E27FC236}">
                <a16:creationId xmlns:a16="http://schemas.microsoft.com/office/drawing/2014/main" id="{AA4E3E5C-B4FA-5D4E-863C-6E8C575EB976}"/>
              </a:ext>
            </a:extLst>
          </p:cNvPr>
          <p:cNvSpPr>
            <a:spLocks noGrp="1"/>
          </p:cNvSpPr>
          <p:nvPr>
            <p:ph type="sldNum" sz="quarter" idx="11"/>
          </p:nvPr>
        </p:nvSpPr>
        <p:spPr/>
        <p:txBody>
          <a:bodyPr/>
          <a:lstStyle/>
          <a:p>
            <a:fld id="{D3CF7BE5-8694-4847-AD44-329B213B98C3}" type="slidenum">
              <a:rPr lang="en-US" altLang="en-US" smtClean="0"/>
              <a:pPr/>
              <a:t>11</a:t>
            </a:fld>
            <a:endParaRPr lang="en-US" altLang="en-US"/>
          </a:p>
        </p:txBody>
      </p:sp>
      <p:sp>
        <p:nvSpPr>
          <p:cNvPr id="5" name="Rectangle 4">
            <a:extLst>
              <a:ext uri="{FF2B5EF4-FFF2-40B4-BE49-F238E27FC236}">
                <a16:creationId xmlns:a16="http://schemas.microsoft.com/office/drawing/2014/main" id="{7C542CE2-F714-3949-BC58-3D5E4AC3C894}"/>
              </a:ext>
            </a:extLst>
          </p:cNvPr>
          <p:cNvSpPr/>
          <p:nvPr/>
        </p:nvSpPr>
        <p:spPr>
          <a:xfrm>
            <a:off x="7010400" y="435915"/>
            <a:ext cx="1828800" cy="461665"/>
          </a:xfrm>
          <a:prstGeom prst="rect">
            <a:avLst/>
          </a:prstGeom>
        </p:spPr>
        <p:txBody>
          <a:bodyPr wrap="square">
            <a:spAutoFit/>
          </a:bodyPr>
          <a:lstStyle/>
          <a:p>
            <a:pPr algn="r"/>
            <a:r>
              <a:rPr lang="en-US" altLang="en-US" sz="2400" kern="0" dirty="0">
                <a:solidFill>
                  <a:srgbClr val="006633"/>
                </a:solidFill>
                <a:latin typeface="Garamond"/>
              </a:rPr>
              <a:t>(HW4, Q2)</a:t>
            </a:r>
            <a:endParaRPr lang="en-US" dirty="0"/>
          </a:p>
        </p:txBody>
      </p:sp>
    </p:spTree>
    <p:extLst>
      <p:ext uri="{BB962C8B-B14F-4D97-AF65-F5344CB8AC3E}">
        <p14:creationId xmlns:p14="http://schemas.microsoft.com/office/powerpoint/2010/main" val="402870323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D1EB-A063-5341-8740-C1FC8ED030F2}"/>
              </a:ext>
            </a:extLst>
          </p:cNvPr>
          <p:cNvSpPr>
            <a:spLocks noGrp="1"/>
          </p:cNvSpPr>
          <p:nvPr>
            <p:ph type="title"/>
          </p:nvPr>
        </p:nvSpPr>
        <p:spPr/>
        <p:txBody>
          <a:bodyPr/>
          <a:lstStyle/>
          <a:p>
            <a:r>
              <a:rPr lang="en-US" altLang="en-US" dirty="0" err="1">
                <a:ea typeface="ＭＳ Ｐゴシック" panose="020B0600070205080204" pitchFamily="34" charset="-128"/>
              </a:rPr>
              <a:t>Tomasulo’s</a:t>
            </a:r>
            <a:r>
              <a:rPr lang="en-US" altLang="en-US" dirty="0">
                <a:ea typeface="ＭＳ Ｐゴシック" panose="020B0600070205080204" pitchFamily="34" charset="-128"/>
              </a:rPr>
              <a:t> Algorithm I</a:t>
            </a:r>
            <a:br>
              <a:rPr lang="en-US" altLang="en-US" sz="2400" dirty="0">
                <a:ea typeface="ＭＳ Ｐゴシック" panose="020B0600070205080204" pitchFamily="34" charset="-128"/>
              </a:rPr>
            </a:br>
            <a:endParaRPr lang="en-US" sz="2400" dirty="0"/>
          </a:p>
        </p:txBody>
      </p:sp>
      <p:sp>
        <p:nvSpPr>
          <p:cNvPr id="3" name="Content Placeholder 2">
            <a:extLst>
              <a:ext uri="{FF2B5EF4-FFF2-40B4-BE49-F238E27FC236}">
                <a16:creationId xmlns:a16="http://schemas.microsoft.com/office/drawing/2014/main" id="{C0A14BDE-E042-5D40-846F-9A2A20FBB0FF}"/>
              </a:ext>
            </a:extLst>
          </p:cNvPr>
          <p:cNvSpPr>
            <a:spLocks noGrp="1"/>
          </p:cNvSpPr>
          <p:nvPr>
            <p:ph idx="1"/>
          </p:nvPr>
        </p:nvSpPr>
        <p:spPr/>
        <p:txBody>
          <a:bodyPr/>
          <a:lstStyle/>
          <a:p>
            <a:pPr marL="0" indent="0">
              <a:buNone/>
            </a:pPr>
            <a:r>
              <a:rPr lang="en-US" sz="1200" dirty="0">
                <a:latin typeface="Times" pitchFamily="2" charset="0"/>
              </a:rPr>
              <a:t>Remember that </a:t>
            </a:r>
            <a:r>
              <a:rPr lang="en-US" sz="1200" dirty="0" err="1">
                <a:latin typeface="Times" pitchFamily="2" charset="0"/>
              </a:rPr>
              <a:t>Tomasulo’s</a:t>
            </a:r>
            <a:r>
              <a:rPr lang="en-US" sz="1200" dirty="0">
                <a:latin typeface="Times" pitchFamily="2" charset="0"/>
              </a:rPr>
              <a:t> algorithm requires tag broadcast and comparison to enable wake-up of dependent instructions. In this question, we will calculate the number of tag comparators and size of tag storage required to implement </a:t>
            </a:r>
            <a:r>
              <a:rPr lang="en-US" sz="1200" dirty="0" err="1">
                <a:latin typeface="Times" pitchFamily="2" charset="0"/>
              </a:rPr>
              <a:t>Tomasulo’s</a:t>
            </a:r>
            <a:r>
              <a:rPr lang="en-US" sz="1200" dirty="0">
                <a:latin typeface="Times" pitchFamily="2" charset="0"/>
              </a:rPr>
              <a:t> algorithm in a machine that has the following properties:</a:t>
            </a:r>
          </a:p>
          <a:p>
            <a:pPr marL="327025" lvl="1" indent="0">
              <a:buNone/>
            </a:pPr>
            <a:r>
              <a:rPr lang="en-US" sz="1200" dirty="0">
                <a:latin typeface="Times" pitchFamily="2" charset="0"/>
              </a:rPr>
              <a:t>• 8 functional units where each functional unit has a dedicated separate tag and data broadcast bus</a:t>
            </a:r>
          </a:p>
          <a:p>
            <a:pPr marL="327025" lvl="1" indent="0">
              <a:buNone/>
            </a:pPr>
            <a:r>
              <a:rPr lang="en-US" sz="1200" dirty="0">
                <a:latin typeface="Times" pitchFamily="2" charset="0"/>
              </a:rPr>
              <a:t>• 32 64-bit architectural registers</a:t>
            </a:r>
          </a:p>
          <a:p>
            <a:pPr marL="327025" lvl="1" indent="0">
              <a:buNone/>
            </a:pPr>
            <a:r>
              <a:rPr lang="en-US" sz="1200" dirty="0">
                <a:latin typeface="Times" pitchFamily="2" charset="0"/>
              </a:rPr>
              <a:t>• 16 reservation station entries per functional unit</a:t>
            </a:r>
          </a:p>
          <a:p>
            <a:pPr marL="327025" lvl="1" indent="0">
              <a:buNone/>
            </a:pPr>
            <a:r>
              <a:rPr lang="en-US" sz="1200" dirty="0">
                <a:latin typeface="Times" pitchFamily="2" charset="0"/>
              </a:rPr>
              <a:t>• Each reservation station entry can have two source registers</a:t>
            </a:r>
          </a:p>
          <a:p>
            <a:pPr marL="0" indent="0">
              <a:buNone/>
            </a:pPr>
            <a:endParaRPr lang="en-US" sz="1200" dirty="0">
              <a:latin typeface="Times" pitchFamily="2" charset="0"/>
            </a:endParaRPr>
          </a:p>
          <a:p>
            <a:pPr marL="0" indent="0">
              <a:buNone/>
            </a:pPr>
            <a:r>
              <a:rPr lang="en-US" sz="1200" dirty="0">
                <a:latin typeface="Times" pitchFamily="2" charset="0"/>
              </a:rPr>
              <a:t>Answer the following questions. Show your work for credit.</a:t>
            </a:r>
          </a:p>
          <a:p>
            <a:pPr marL="0" indent="0">
              <a:buNone/>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What is the number of tag comparators per reservation station entry?</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What is the total number of tag comparators in the entire machine?</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What is the (minimum possible) size of the tag?</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What is the (minimum possible) size of the register alias table (or, frontend register file) in bits?</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What is the total (minimum possible) size of the tag storage in the entire machine in bits?</a:t>
            </a:r>
          </a:p>
          <a:p>
            <a:pPr marL="0" indent="0">
              <a:buNone/>
            </a:pPr>
            <a:r>
              <a:rPr lang="en-US" sz="1200" dirty="0">
                <a:latin typeface="Times" pitchFamily="2" charset="0"/>
              </a:rPr>
              <a:t> </a:t>
            </a:r>
          </a:p>
        </p:txBody>
      </p:sp>
      <p:sp>
        <p:nvSpPr>
          <p:cNvPr id="4" name="Slide Number Placeholder 3">
            <a:extLst>
              <a:ext uri="{FF2B5EF4-FFF2-40B4-BE49-F238E27FC236}">
                <a16:creationId xmlns:a16="http://schemas.microsoft.com/office/drawing/2014/main" id="{CB27DCFD-D24C-0746-B1FD-F42635D378FC}"/>
              </a:ext>
            </a:extLst>
          </p:cNvPr>
          <p:cNvSpPr>
            <a:spLocks noGrp="1"/>
          </p:cNvSpPr>
          <p:nvPr>
            <p:ph type="sldNum" sz="quarter" idx="11"/>
          </p:nvPr>
        </p:nvSpPr>
        <p:spPr/>
        <p:txBody>
          <a:bodyPr/>
          <a:lstStyle/>
          <a:p>
            <a:fld id="{D3CF7BE5-8694-4847-AD44-329B213B98C3}" type="slidenum">
              <a:rPr lang="en-US" altLang="en-US" smtClean="0"/>
              <a:pPr/>
              <a:t>12</a:t>
            </a:fld>
            <a:endParaRPr lang="en-US" altLang="en-US"/>
          </a:p>
        </p:txBody>
      </p:sp>
      <p:sp>
        <p:nvSpPr>
          <p:cNvPr id="5" name="Rectangle 4">
            <a:extLst>
              <a:ext uri="{FF2B5EF4-FFF2-40B4-BE49-F238E27FC236}">
                <a16:creationId xmlns:a16="http://schemas.microsoft.com/office/drawing/2014/main" id="{35A4047F-4D90-3D4B-9C02-C501F6155DFD}"/>
              </a:ext>
            </a:extLst>
          </p:cNvPr>
          <p:cNvSpPr/>
          <p:nvPr/>
        </p:nvSpPr>
        <p:spPr>
          <a:xfrm>
            <a:off x="7010400" y="435915"/>
            <a:ext cx="1828800" cy="461665"/>
          </a:xfrm>
          <a:prstGeom prst="rect">
            <a:avLst/>
          </a:prstGeom>
        </p:spPr>
        <p:txBody>
          <a:bodyPr wrap="square">
            <a:spAutoFit/>
          </a:bodyPr>
          <a:lstStyle/>
          <a:p>
            <a:pPr algn="r"/>
            <a:r>
              <a:rPr lang="en-US" altLang="en-US" sz="2400" kern="0" dirty="0">
                <a:solidFill>
                  <a:srgbClr val="006633"/>
                </a:solidFill>
                <a:latin typeface="Garamond"/>
              </a:rPr>
              <a:t>(HW4, Q4)</a:t>
            </a:r>
            <a:endParaRPr lang="en-US" dirty="0"/>
          </a:p>
        </p:txBody>
      </p:sp>
    </p:spTree>
    <p:extLst>
      <p:ext uri="{BB962C8B-B14F-4D97-AF65-F5344CB8AC3E}">
        <p14:creationId xmlns:p14="http://schemas.microsoft.com/office/powerpoint/2010/main" val="127199720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05C6-7399-804B-9C5A-8E52C030890A}"/>
              </a:ext>
            </a:extLst>
          </p:cNvPr>
          <p:cNvSpPr>
            <a:spLocks noGrp="1"/>
          </p:cNvSpPr>
          <p:nvPr>
            <p:ph type="title"/>
          </p:nvPr>
        </p:nvSpPr>
        <p:spPr/>
        <p:txBody>
          <a:bodyPr/>
          <a:lstStyle/>
          <a:p>
            <a:r>
              <a:rPr lang="en-US" dirty="0" err="1"/>
              <a:t>Tomasulo’s</a:t>
            </a:r>
            <a:r>
              <a:rPr lang="en-US" dirty="0"/>
              <a:t> Algorithm (Rev. Eng.)</a:t>
            </a:r>
            <a:br>
              <a:rPr lang="en-US" altLang="en-US" dirty="0">
                <a:ea typeface="ＭＳ Ｐゴシック" panose="020B0600070205080204" pitchFamily="34" charset="-128"/>
              </a:rPr>
            </a:br>
            <a:endParaRPr lang="en-US" dirty="0"/>
          </a:p>
        </p:txBody>
      </p:sp>
      <p:sp>
        <p:nvSpPr>
          <p:cNvPr id="3" name="Content Placeholder 2">
            <a:extLst>
              <a:ext uri="{FF2B5EF4-FFF2-40B4-BE49-F238E27FC236}">
                <a16:creationId xmlns:a16="http://schemas.microsoft.com/office/drawing/2014/main" id="{4D13D4E1-00B3-1E42-AE7B-D0F997C42364}"/>
              </a:ext>
            </a:extLst>
          </p:cNvPr>
          <p:cNvSpPr>
            <a:spLocks noGrp="1"/>
          </p:cNvSpPr>
          <p:nvPr>
            <p:ph idx="1"/>
          </p:nvPr>
        </p:nvSpPr>
        <p:spPr/>
        <p:txBody>
          <a:bodyPr/>
          <a:lstStyle/>
          <a:p>
            <a:pPr marL="0" indent="0">
              <a:buNone/>
            </a:pPr>
            <a:r>
              <a:rPr lang="en-US" sz="1300" dirty="0">
                <a:latin typeface="Times" pitchFamily="2" charset="0"/>
              </a:rPr>
              <a:t>In this problem, we will give you the state of the Register Alias Table (RAT) and Reservation Stations (RS) for an out-of-order execution engine that employs </a:t>
            </a:r>
            <a:r>
              <a:rPr lang="en-US" sz="1300" dirty="0" err="1">
                <a:latin typeface="Times" pitchFamily="2" charset="0"/>
              </a:rPr>
              <a:t>Tomasulo’s</a:t>
            </a:r>
            <a:r>
              <a:rPr lang="en-US" sz="1300" dirty="0">
                <a:latin typeface="Times" pitchFamily="2" charset="0"/>
              </a:rPr>
              <a:t> algorithm, as we discussed in lectures. Your job is to determine the original sequence of four instructions in program order. The out-of-order machine in this problem behaves as follows:</a:t>
            </a:r>
          </a:p>
          <a:p>
            <a:pPr>
              <a:buClr>
                <a:schemeClr val="tx1"/>
              </a:buClr>
              <a:buSzPct val="100000"/>
              <a:buFont typeface="Arial" panose="020B0604020202020204" pitchFamily="34" charset="0"/>
              <a:buChar char="•"/>
            </a:pPr>
            <a:r>
              <a:rPr lang="en-US" sz="1300" dirty="0">
                <a:latin typeface="Times" pitchFamily="2" charset="0"/>
              </a:rPr>
              <a:t>The frontend of the machine has a one-cycle fetch stage and a one-cycle decode stage. The machine can fetch one instruction per cycle and can decode one instruction per cycle.</a:t>
            </a:r>
          </a:p>
          <a:p>
            <a:pPr>
              <a:buClr>
                <a:schemeClr val="tx1"/>
              </a:buClr>
              <a:buSzPct val="100000"/>
              <a:buFont typeface="Arial" panose="020B0604020202020204" pitchFamily="34" charset="0"/>
              <a:buChar char="•"/>
            </a:pPr>
            <a:r>
              <a:rPr lang="en-US" sz="1300" dirty="0">
                <a:latin typeface="Times" pitchFamily="2" charset="0"/>
              </a:rPr>
              <a:t>The machine executes only register-type instructions, e.g., OP </a:t>
            </a:r>
            <a:r>
              <a:rPr lang="en-US" sz="1300" dirty="0" err="1">
                <a:latin typeface="Times" pitchFamily="2" charset="0"/>
              </a:rPr>
              <a:t>Rdest</a:t>
            </a:r>
            <a:r>
              <a:rPr lang="en-US" sz="1300" dirty="0">
                <a:latin typeface="Times" pitchFamily="2" charset="0"/>
              </a:rPr>
              <a:t> ← Rsrc1, Rsrc2.</a:t>
            </a:r>
          </a:p>
          <a:p>
            <a:pPr>
              <a:buClr>
                <a:schemeClr val="tx1"/>
              </a:buClr>
              <a:buSzPct val="100000"/>
              <a:buFont typeface="Arial" panose="020B0604020202020204" pitchFamily="34" charset="0"/>
              <a:buChar char="•"/>
            </a:pPr>
            <a:r>
              <a:rPr lang="en-US" sz="1300" dirty="0">
                <a:latin typeface="Times" pitchFamily="2" charset="0"/>
              </a:rPr>
              <a:t>The machine dispatches one instruction per cycle into the reservation stations, in program order. Dispatch occurs during the decode stage.</a:t>
            </a:r>
          </a:p>
          <a:p>
            <a:pPr>
              <a:buClr>
                <a:schemeClr val="tx1"/>
              </a:buClr>
              <a:buSzPct val="100000"/>
              <a:buFont typeface="Arial" panose="020B0604020202020204" pitchFamily="34" charset="0"/>
              <a:buChar char="•"/>
            </a:pPr>
            <a:r>
              <a:rPr lang="en-US" sz="1300" dirty="0">
                <a:latin typeface="Times" pitchFamily="2" charset="0"/>
              </a:rPr>
              <a:t>An instruction always allocates the first reservation station that is available (in top-to-bottom order) at the required functional unit.</a:t>
            </a:r>
          </a:p>
          <a:p>
            <a:pPr>
              <a:buClr>
                <a:schemeClr val="tx1"/>
              </a:buClr>
              <a:buSzPct val="100000"/>
              <a:buFont typeface="Arial" panose="020B0604020202020204" pitchFamily="34" charset="0"/>
              <a:buChar char="•"/>
            </a:pPr>
            <a:r>
              <a:rPr lang="en-US" sz="1300" dirty="0">
                <a:latin typeface="Times" pitchFamily="2" charset="0"/>
              </a:rPr>
              <a:t>When an instruction in a reservation station finishes executing, the reservation station is cleared.</a:t>
            </a:r>
          </a:p>
          <a:p>
            <a:pPr>
              <a:buClr>
                <a:schemeClr val="tx1"/>
              </a:buClr>
              <a:buSzPct val="100000"/>
              <a:buFont typeface="Arial" panose="020B0604020202020204" pitchFamily="34" charset="0"/>
              <a:buChar char="•"/>
            </a:pPr>
            <a:r>
              <a:rPr lang="en-US" sz="1300" dirty="0">
                <a:latin typeface="Times" pitchFamily="2" charset="0"/>
              </a:rPr>
              <a:t>The adder and multiplier are not pipelined. An add operation takes 2 cycles. A multiply operation takes 3 cycles.</a:t>
            </a:r>
          </a:p>
          <a:p>
            <a:pPr>
              <a:buClr>
                <a:schemeClr val="tx1"/>
              </a:buClr>
              <a:buSzPct val="100000"/>
              <a:buFont typeface="Arial" panose="020B0604020202020204" pitchFamily="34" charset="0"/>
              <a:buChar char="•"/>
            </a:pPr>
            <a:r>
              <a:rPr lang="en-US" sz="1300" dirty="0">
                <a:latin typeface="Times" pitchFamily="2" charset="0"/>
              </a:rPr>
              <a:t>The result of an addition and multiplication is broadcast to the reservation station entries and the RAT in the writeback stage. A dependent instruction can begin execution in the next cycle after the writeback if it has all of its operands available in the reservation station entry.</a:t>
            </a:r>
          </a:p>
          <a:p>
            <a:pPr>
              <a:buClr>
                <a:schemeClr val="tx1"/>
              </a:buClr>
              <a:buSzPct val="100000"/>
              <a:buFont typeface="Arial" panose="020B0604020202020204" pitchFamily="34" charset="0"/>
              <a:buChar char="•"/>
            </a:pPr>
            <a:r>
              <a:rPr lang="en-US" sz="1300" dirty="0">
                <a:latin typeface="Times" pitchFamily="2" charset="0"/>
              </a:rPr>
              <a:t>When multiple instructions are ready to execute at a functional unit at the same cycle, </a:t>
            </a:r>
            <a:br>
              <a:rPr lang="en-US" sz="1300" dirty="0">
                <a:latin typeface="Times" pitchFamily="2" charset="0"/>
              </a:rPr>
            </a:br>
            <a:r>
              <a:rPr lang="en-US" sz="1300" dirty="0">
                <a:latin typeface="Times" pitchFamily="2" charset="0"/>
              </a:rPr>
              <a:t>the oldest ready instruction is chosen to be executed first.</a:t>
            </a:r>
          </a:p>
          <a:p>
            <a:pPr marL="0" indent="0">
              <a:buClr>
                <a:schemeClr val="tx1"/>
              </a:buClr>
              <a:buSzPct val="100000"/>
              <a:buNone/>
            </a:pPr>
            <a:endParaRPr lang="en-US" sz="1300" dirty="0">
              <a:latin typeface="Times" pitchFamily="2" charset="0"/>
            </a:endParaRPr>
          </a:p>
          <a:p>
            <a:pPr marL="0" indent="0">
              <a:buClr>
                <a:schemeClr val="tx1"/>
              </a:buClr>
              <a:buSzPct val="100000"/>
              <a:buNone/>
            </a:pPr>
            <a:r>
              <a:rPr lang="en-US" sz="1300" dirty="0">
                <a:latin typeface="Times" pitchFamily="2" charset="0"/>
              </a:rPr>
              <a:t>Initially, the machine is empty. Four instructions then are fetched, decoded, </a:t>
            </a:r>
          </a:p>
          <a:p>
            <a:pPr marL="0" indent="0">
              <a:buClr>
                <a:schemeClr val="tx1"/>
              </a:buClr>
              <a:buSzPct val="100000"/>
              <a:buNone/>
            </a:pPr>
            <a:r>
              <a:rPr lang="en-US" sz="1300" dirty="0">
                <a:latin typeface="Times" pitchFamily="2" charset="0"/>
              </a:rPr>
              <a:t>and dispatched into reservation stations. Pictured below is the state of the machine </a:t>
            </a:r>
          </a:p>
          <a:p>
            <a:pPr marL="0" indent="0">
              <a:buClr>
                <a:schemeClr val="tx1"/>
              </a:buClr>
              <a:buSzPct val="100000"/>
              <a:buNone/>
            </a:pPr>
            <a:r>
              <a:rPr lang="en-US" sz="1300" dirty="0">
                <a:latin typeface="Times" pitchFamily="2" charset="0"/>
              </a:rPr>
              <a:t>when the final instruction has been dispatched into a reservation station:</a:t>
            </a:r>
          </a:p>
          <a:p>
            <a:pPr marL="0" indent="0">
              <a:buNone/>
            </a:pPr>
            <a:endParaRPr lang="en-US" sz="1200" dirty="0">
              <a:latin typeface="Times" pitchFamily="2" charset="0"/>
            </a:endParaRPr>
          </a:p>
        </p:txBody>
      </p:sp>
      <p:sp>
        <p:nvSpPr>
          <p:cNvPr id="4" name="Slide Number Placeholder 3">
            <a:extLst>
              <a:ext uri="{FF2B5EF4-FFF2-40B4-BE49-F238E27FC236}">
                <a16:creationId xmlns:a16="http://schemas.microsoft.com/office/drawing/2014/main" id="{C9131351-4966-1C4A-B31C-544CD6791EDD}"/>
              </a:ext>
            </a:extLst>
          </p:cNvPr>
          <p:cNvSpPr>
            <a:spLocks noGrp="1"/>
          </p:cNvSpPr>
          <p:nvPr>
            <p:ph type="sldNum" sz="quarter" idx="11"/>
          </p:nvPr>
        </p:nvSpPr>
        <p:spPr/>
        <p:txBody>
          <a:bodyPr/>
          <a:lstStyle/>
          <a:p>
            <a:fld id="{D3CF7BE5-8694-4847-AD44-329B213B98C3}" type="slidenum">
              <a:rPr lang="en-US" altLang="en-US" smtClean="0"/>
              <a:pPr/>
              <a:t>13</a:t>
            </a:fld>
            <a:endParaRPr lang="en-US" altLang="en-US"/>
          </a:p>
        </p:txBody>
      </p:sp>
      <p:sp>
        <p:nvSpPr>
          <p:cNvPr id="5" name="Rectangle 4">
            <a:extLst>
              <a:ext uri="{FF2B5EF4-FFF2-40B4-BE49-F238E27FC236}">
                <a16:creationId xmlns:a16="http://schemas.microsoft.com/office/drawing/2014/main" id="{211C7653-E81E-0E40-B813-0E5876FE8626}"/>
              </a:ext>
            </a:extLst>
          </p:cNvPr>
          <p:cNvSpPr/>
          <p:nvPr/>
        </p:nvSpPr>
        <p:spPr>
          <a:xfrm>
            <a:off x="7010400" y="435915"/>
            <a:ext cx="1828800" cy="461665"/>
          </a:xfrm>
          <a:prstGeom prst="rect">
            <a:avLst/>
          </a:prstGeom>
        </p:spPr>
        <p:txBody>
          <a:bodyPr wrap="square">
            <a:spAutoFit/>
          </a:bodyPr>
          <a:lstStyle/>
          <a:p>
            <a:pPr algn="r"/>
            <a:r>
              <a:rPr lang="en-US" altLang="en-US" sz="2400" kern="0" dirty="0">
                <a:solidFill>
                  <a:srgbClr val="006633"/>
                </a:solidFill>
                <a:latin typeface="Garamond"/>
              </a:rPr>
              <a:t>(HW4, Q5)</a:t>
            </a:r>
            <a:endParaRPr lang="en-US" dirty="0"/>
          </a:p>
        </p:txBody>
      </p:sp>
      <p:pic>
        <p:nvPicPr>
          <p:cNvPr id="7" name="Picture 6" descr="A picture containing crossword, keyboard&#10;&#10;Description automatically generated">
            <a:extLst>
              <a:ext uri="{FF2B5EF4-FFF2-40B4-BE49-F238E27FC236}">
                <a16:creationId xmlns:a16="http://schemas.microsoft.com/office/drawing/2014/main" id="{91CC2759-EBC2-354F-9125-148AB8A29F59}"/>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91200" y="4115330"/>
            <a:ext cx="3048000" cy="2306755"/>
          </a:xfrm>
          <a:prstGeom prst="rect">
            <a:avLst/>
          </a:prstGeom>
        </p:spPr>
      </p:pic>
    </p:spTree>
    <p:extLst>
      <p:ext uri="{BB962C8B-B14F-4D97-AF65-F5344CB8AC3E}">
        <p14:creationId xmlns:p14="http://schemas.microsoft.com/office/powerpoint/2010/main" val="2574065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BDA2-87F2-2F4C-B5DA-0265702EF939}"/>
              </a:ext>
            </a:extLst>
          </p:cNvPr>
          <p:cNvSpPr>
            <a:spLocks noGrp="1"/>
          </p:cNvSpPr>
          <p:nvPr>
            <p:ph type="title"/>
          </p:nvPr>
        </p:nvSpPr>
        <p:spPr/>
        <p:txBody>
          <a:bodyPr/>
          <a:lstStyle/>
          <a:p>
            <a:r>
              <a:rPr lang="en-US" dirty="0" err="1"/>
              <a:t>Tomasulo’s</a:t>
            </a:r>
            <a:r>
              <a:rPr lang="en-US" dirty="0"/>
              <a:t> Algorithm (Rev. Eng.)</a:t>
            </a:r>
            <a:br>
              <a:rPr lang="en-US" altLang="en-US" dirty="0">
                <a:ea typeface="ＭＳ Ｐゴシック" panose="020B0600070205080204" pitchFamily="34" charset="-128"/>
              </a:rPr>
            </a:br>
            <a:endParaRPr lang="en-US" dirty="0"/>
          </a:p>
        </p:txBody>
      </p:sp>
      <p:sp>
        <p:nvSpPr>
          <p:cNvPr id="3" name="Content Placeholder 2">
            <a:extLst>
              <a:ext uri="{FF2B5EF4-FFF2-40B4-BE49-F238E27FC236}">
                <a16:creationId xmlns:a16="http://schemas.microsoft.com/office/drawing/2014/main" id="{DAF30F41-EF6D-1A40-B9E2-1E37D9D797FF}"/>
              </a:ext>
            </a:extLst>
          </p:cNvPr>
          <p:cNvSpPr>
            <a:spLocks noGrp="1"/>
          </p:cNvSpPr>
          <p:nvPr>
            <p:ph idx="1"/>
          </p:nvPr>
        </p:nvSpPr>
        <p:spPr/>
        <p:txBody>
          <a:bodyPr/>
          <a:lstStyle/>
          <a:p>
            <a:pPr marL="228600" indent="-228600">
              <a:buClr>
                <a:schemeClr val="tx1"/>
              </a:buClr>
              <a:buSzPct val="100000"/>
              <a:buFont typeface="+mj-lt"/>
              <a:buAutoNum type="alphaLcParenR"/>
            </a:pPr>
            <a:r>
              <a:rPr lang="en-US" sz="1200" dirty="0">
                <a:latin typeface="Times" pitchFamily="2" charset="0"/>
              </a:rPr>
              <a:t>Give the four instructions that have been dispatched into the machine, in program order. The source registers for the first instruction can be specified in either order. Give instructions in the following format: </a:t>
            </a:r>
            <a:br>
              <a:rPr lang="en-US" sz="1200" dirty="0">
                <a:latin typeface="Times" pitchFamily="2" charset="0"/>
              </a:rPr>
            </a:br>
            <a:br>
              <a:rPr lang="en-US" sz="1200" dirty="0">
                <a:latin typeface="Times" pitchFamily="2" charset="0"/>
              </a:rPr>
            </a:br>
            <a:r>
              <a:rPr lang="en-US" sz="1200" dirty="0">
                <a:latin typeface="Times" pitchFamily="2" charset="0"/>
              </a:rPr>
              <a:t>opcode destination ⇐ source1, source2.</a:t>
            </a:r>
            <a:br>
              <a:rPr lang="en-US" sz="1200" dirty="0">
                <a:latin typeface="Times" pitchFamily="2" charset="0"/>
              </a:rPr>
            </a:b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Now assume that the machine flushes all instructions out of the pipeline and restarts fetch from the first instruction in the sequence above. Show the full pipeline timing diagram below for the sequence of four instructions that you determined above, from the fetch of the first instruction to the writeback of the last instruction. Assume that the machine stops fetching instructions after the fourth instruction.</a:t>
            </a:r>
            <a:br>
              <a:rPr lang="en-US" sz="1200" dirty="0">
                <a:latin typeface="Times" pitchFamily="2" charset="0"/>
              </a:rPr>
            </a:b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As we saw in lectures, use “F” for fetch, “D” for decode, “</a:t>
            </a:r>
            <a:r>
              <a:rPr lang="en-US" sz="1200" dirty="0" err="1">
                <a:latin typeface="Times" pitchFamily="2" charset="0"/>
              </a:rPr>
              <a:t>En</a:t>
            </a:r>
            <a:r>
              <a:rPr lang="en-US" sz="1200" dirty="0">
                <a:latin typeface="Times" pitchFamily="2" charset="0"/>
              </a:rPr>
              <a:t>” to signify the nth cycle of execution for an instruction, and “W” to signify writeback. You may or may not need all columns shown.</a:t>
            </a:r>
            <a:br>
              <a:rPr lang="en-US" sz="1200" dirty="0">
                <a:latin typeface="Times" pitchFamily="2" charset="0"/>
              </a:rPr>
            </a:br>
            <a:br>
              <a:rPr lang="en-US" sz="1200" dirty="0">
                <a:latin typeface="Times" pitchFamily="2" charset="0"/>
              </a:rPr>
            </a:b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Finally, show the state of the RAT and reservation stations at the end of the 12th cycle of execution in the figure below. Complete all blank parts.</a:t>
            </a:r>
          </a:p>
        </p:txBody>
      </p:sp>
      <p:sp>
        <p:nvSpPr>
          <p:cNvPr id="4" name="Slide Number Placeholder 3">
            <a:extLst>
              <a:ext uri="{FF2B5EF4-FFF2-40B4-BE49-F238E27FC236}">
                <a16:creationId xmlns:a16="http://schemas.microsoft.com/office/drawing/2014/main" id="{345A12DB-CCD0-EE45-A9AF-E10F8A02D7F0}"/>
              </a:ext>
            </a:extLst>
          </p:cNvPr>
          <p:cNvSpPr>
            <a:spLocks noGrp="1"/>
          </p:cNvSpPr>
          <p:nvPr>
            <p:ph type="sldNum" sz="quarter" idx="11"/>
          </p:nvPr>
        </p:nvSpPr>
        <p:spPr/>
        <p:txBody>
          <a:bodyPr/>
          <a:lstStyle/>
          <a:p>
            <a:fld id="{D3CF7BE5-8694-4847-AD44-329B213B98C3}" type="slidenum">
              <a:rPr lang="en-US" altLang="en-US" smtClean="0"/>
              <a:pPr/>
              <a:t>14</a:t>
            </a:fld>
            <a:endParaRPr lang="en-US" altLang="en-US"/>
          </a:p>
        </p:txBody>
      </p:sp>
      <p:sp>
        <p:nvSpPr>
          <p:cNvPr id="5" name="Rectangle 4">
            <a:extLst>
              <a:ext uri="{FF2B5EF4-FFF2-40B4-BE49-F238E27FC236}">
                <a16:creationId xmlns:a16="http://schemas.microsoft.com/office/drawing/2014/main" id="{152A841C-82B3-4F4F-BF65-B64C9F53D469}"/>
              </a:ext>
            </a:extLst>
          </p:cNvPr>
          <p:cNvSpPr/>
          <p:nvPr/>
        </p:nvSpPr>
        <p:spPr>
          <a:xfrm>
            <a:off x="7010400" y="435915"/>
            <a:ext cx="1828800" cy="461665"/>
          </a:xfrm>
          <a:prstGeom prst="rect">
            <a:avLst/>
          </a:prstGeom>
        </p:spPr>
        <p:txBody>
          <a:bodyPr wrap="square">
            <a:spAutoFit/>
          </a:bodyPr>
          <a:lstStyle/>
          <a:p>
            <a:pPr algn="r"/>
            <a:r>
              <a:rPr lang="en-US" altLang="en-US" sz="2400" kern="0" dirty="0">
                <a:solidFill>
                  <a:srgbClr val="006633"/>
                </a:solidFill>
                <a:latin typeface="Garamond"/>
              </a:rPr>
              <a:t>(HW4, Q5)</a:t>
            </a:r>
            <a:endParaRPr lang="en-US" dirty="0"/>
          </a:p>
        </p:txBody>
      </p:sp>
    </p:spTree>
    <p:extLst>
      <p:ext uri="{BB962C8B-B14F-4D97-AF65-F5344CB8AC3E}">
        <p14:creationId xmlns:p14="http://schemas.microsoft.com/office/powerpoint/2010/main" val="311662387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1B95-1DDB-B049-9BF7-E91F7161B5F1}"/>
              </a:ext>
            </a:extLst>
          </p:cNvPr>
          <p:cNvSpPr>
            <a:spLocks noGrp="1"/>
          </p:cNvSpPr>
          <p:nvPr>
            <p:ph type="title"/>
          </p:nvPr>
        </p:nvSpPr>
        <p:spPr/>
        <p:txBody>
          <a:bodyPr/>
          <a:lstStyle/>
          <a:p>
            <a:r>
              <a:rPr lang="en-US" dirty="0"/>
              <a:t>Out-of-Order Execution(</a:t>
            </a:r>
            <a:r>
              <a:rPr lang="en-US" dirty="0" err="1"/>
              <a:t>Rev.Eng</a:t>
            </a:r>
            <a:r>
              <a:rPr lang="en-US" dirty="0"/>
              <a:t>.)</a:t>
            </a:r>
          </a:p>
        </p:txBody>
      </p:sp>
      <p:sp>
        <p:nvSpPr>
          <p:cNvPr id="3" name="Content Placeholder 2">
            <a:extLst>
              <a:ext uri="{FF2B5EF4-FFF2-40B4-BE49-F238E27FC236}">
                <a16:creationId xmlns:a16="http://schemas.microsoft.com/office/drawing/2014/main" id="{4CD39F03-788A-C54F-B72C-EC1A2242B2BC}"/>
              </a:ext>
            </a:extLst>
          </p:cNvPr>
          <p:cNvSpPr>
            <a:spLocks noGrp="1"/>
          </p:cNvSpPr>
          <p:nvPr>
            <p:ph idx="1"/>
          </p:nvPr>
        </p:nvSpPr>
        <p:spPr/>
        <p:txBody>
          <a:bodyPr/>
          <a:lstStyle/>
          <a:p>
            <a:pPr marL="0" indent="0">
              <a:buNone/>
            </a:pPr>
            <a:r>
              <a:rPr lang="en-US" sz="1200" dirty="0">
                <a:latin typeface="Times" pitchFamily="2" charset="0"/>
              </a:rPr>
              <a:t>A five instruction sequence executes according to </a:t>
            </a:r>
            <a:r>
              <a:rPr lang="en-US" sz="1200" dirty="0" err="1">
                <a:latin typeface="Times" pitchFamily="2" charset="0"/>
              </a:rPr>
              <a:t>Tomasulo’s</a:t>
            </a:r>
            <a:r>
              <a:rPr lang="en-US" sz="1200" dirty="0">
                <a:latin typeface="Times" pitchFamily="2" charset="0"/>
              </a:rPr>
              <a:t> algorithm. Each instruction is of the form ADD DR,SR1,SR2 or MUL DR,SR1,SR2. ADDs are pipelined and take 9 cycles (F-D-E1-E2-E3-E4-E5-E6-WB). MULs are also pipelined and take 11 cycles (two extra execute stages). An instruction must wait until a result is in a register before it sources it (reads it as a source operand). For instance, if instruction 2 has a read-after-write dependence on instruction 1, instruction 2 can start executing in the next cycle after instruction 1 writes back (shown below).</a:t>
            </a:r>
          </a:p>
          <a:p>
            <a:pPr marL="0" indent="0">
              <a:buNone/>
            </a:pPr>
            <a:endParaRPr lang="en-US" sz="1200" dirty="0">
              <a:latin typeface="Times" pitchFamily="2" charset="0"/>
            </a:endParaRPr>
          </a:p>
          <a:p>
            <a:pPr marL="0" indent="0">
              <a:buNone/>
            </a:pPr>
            <a:r>
              <a:rPr lang="en-US" sz="1200" dirty="0">
                <a:latin typeface="Consolas" panose="020B0609020204030204" pitchFamily="49" charset="0"/>
                <a:cs typeface="Consolas" panose="020B0609020204030204" pitchFamily="49" charset="0"/>
              </a:rPr>
              <a:t>instruction 1 |F|D|E1|E2|E3|..... |WB| </a:t>
            </a:r>
          </a:p>
          <a:p>
            <a:pPr marL="0" indent="0">
              <a:buNone/>
            </a:pPr>
            <a:r>
              <a:rPr lang="en-US" sz="1200" dirty="0">
                <a:latin typeface="Consolas" panose="020B0609020204030204" pitchFamily="49" charset="0"/>
                <a:cs typeface="Consolas" panose="020B0609020204030204" pitchFamily="49" charset="0"/>
              </a:rPr>
              <a:t>instruction 2 |F|D |- |- |..... |- |E1|</a:t>
            </a:r>
          </a:p>
          <a:p>
            <a:pPr marL="0" indent="0">
              <a:buNone/>
            </a:pPr>
            <a:endParaRPr lang="en-US" sz="1200" dirty="0">
              <a:latin typeface="Times" pitchFamily="2" charset="0"/>
            </a:endParaRPr>
          </a:p>
          <a:p>
            <a:pPr marL="0" indent="0">
              <a:buNone/>
            </a:pPr>
            <a:r>
              <a:rPr lang="en-US" sz="1200" dirty="0">
                <a:latin typeface="Times" pitchFamily="2" charset="0"/>
              </a:rPr>
              <a:t>The machine can fetch one instruction per cycle, and can decode </a:t>
            </a:r>
            <a:br>
              <a:rPr lang="en-US" sz="1200" dirty="0">
                <a:latin typeface="Times" pitchFamily="2" charset="0"/>
              </a:rPr>
            </a:br>
            <a:r>
              <a:rPr lang="en-US" sz="1200" dirty="0">
                <a:latin typeface="Times" pitchFamily="2" charset="0"/>
              </a:rPr>
              <a:t>one instruction per cycle. </a:t>
            </a:r>
          </a:p>
          <a:p>
            <a:pPr marL="0" indent="0">
              <a:buNone/>
            </a:pPr>
            <a:r>
              <a:rPr lang="en-US" sz="1200" dirty="0">
                <a:latin typeface="Times" pitchFamily="2" charset="0"/>
              </a:rPr>
              <a:t>The register file before and after the sequence are shown below.</a:t>
            </a:r>
          </a:p>
          <a:p>
            <a:pPr marL="0" indent="0">
              <a:buNone/>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Complete the five instruction sequence in program order in the space below. Note that we have helped you by giving you the opcode and two source operand addresses for the fourth instruction. (The program sequence is unique.) Give instructions in the following format: “opcode destination ⇐ source1, source2.”</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In each cycle, a single instruction is fetched and a single instruction is decoded. Assume the reservation stations are all initially empty. Put each instruction into the next available reservation station. For example, the first ADD goes into “a”. The first MUL goes into “x”. Instructions remain in the reservation stations until they are completed. Show the state of the reservation stations at the end of cycle 8.</a:t>
            </a:r>
            <a:br>
              <a:rPr lang="en-US" sz="1200" dirty="0">
                <a:latin typeface="Times" pitchFamily="2" charset="0"/>
              </a:rPr>
            </a:br>
            <a:r>
              <a:rPr lang="en-US" sz="1200" b="1" dirty="0">
                <a:latin typeface="Times" pitchFamily="2" charset="0"/>
              </a:rPr>
              <a:t>Note: </a:t>
            </a:r>
            <a:r>
              <a:rPr lang="en-US" sz="1200" dirty="0">
                <a:latin typeface="Times" pitchFamily="2" charset="0"/>
              </a:rPr>
              <a:t>to make it easier for the grader, when allocating source registers to reservation stations, please always have the higher numbered register be assigned to source2.</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Show the state of the Register Alias Table (Valid, Tag, Value) at the end of cycle 8.</a:t>
            </a:r>
          </a:p>
        </p:txBody>
      </p:sp>
      <p:sp>
        <p:nvSpPr>
          <p:cNvPr id="4" name="Slide Number Placeholder 3">
            <a:extLst>
              <a:ext uri="{FF2B5EF4-FFF2-40B4-BE49-F238E27FC236}">
                <a16:creationId xmlns:a16="http://schemas.microsoft.com/office/drawing/2014/main" id="{160C96DE-C400-904F-B2BF-A443624C70AA}"/>
              </a:ext>
            </a:extLst>
          </p:cNvPr>
          <p:cNvSpPr>
            <a:spLocks noGrp="1"/>
          </p:cNvSpPr>
          <p:nvPr>
            <p:ph type="sldNum" sz="quarter" idx="11"/>
          </p:nvPr>
        </p:nvSpPr>
        <p:spPr/>
        <p:txBody>
          <a:bodyPr/>
          <a:lstStyle/>
          <a:p>
            <a:fld id="{D3CF7BE5-8694-4847-AD44-329B213B98C3}" type="slidenum">
              <a:rPr lang="en-US" altLang="en-US" smtClean="0"/>
              <a:pPr/>
              <a:t>15</a:t>
            </a:fld>
            <a:endParaRPr lang="en-US" altLang="en-US"/>
          </a:p>
        </p:txBody>
      </p:sp>
      <p:sp>
        <p:nvSpPr>
          <p:cNvPr id="5" name="Rectangle 4">
            <a:extLst>
              <a:ext uri="{FF2B5EF4-FFF2-40B4-BE49-F238E27FC236}">
                <a16:creationId xmlns:a16="http://schemas.microsoft.com/office/drawing/2014/main" id="{D27C9B5A-E930-9748-BB0E-73000E4272BC}"/>
              </a:ext>
            </a:extLst>
          </p:cNvPr>
          <p:cNvSpPr/>
          <p:nvPr/>
        </p:nvSpPr>
        <p:spPr>
          <a:xfrm>
            <a:off x="7010400" y="435915"/>
            <a:ext cx="1828800" cy="461665"/>
          </a:xfrm>
          <a:prstGeom prst="rect">
            <a:avLst/>
          </a:prstGeom>
        </p:spPr>
        <p:txBody>
          <a:bodyPr wrap="square">
            <a:spAutoFit/>
          </a:bodyPr>
          <a:lstStyle/>
          <a:p>
            <a:pPr algn="r"/>
            <a:r>
              <a:rPr lang="en-US" altLang="en-US" sz="2400" kern="0" dirty="0">
                <a:solidFill>
                  <a:srgbClr val="006633"/>
                </a:solidFill>
                <a:latin typeface="Garamond"/>
              </a:rPr>
              <a:t>(HW4, Q9)</a:t>
            </a:r>
            <a:endParaRPr lang="en-US" dirty="0"/>
          </a:p>
        </p:txBody>
      </p:sp>
      <p:pic>
        <p:nvPicPr>
          <p:cNvPr id="7" name="Picture 6" descr="A close up of a screen&#10;&#10;Description automatically generated">
            <a:extLst>
              <a:ext uri="{FF2B5EF4-FFF2-40B4-BE49-F238E27FC236}">
                <a16:creationId xmlns:a16="http://schemas.microsoft.com/office/drawing/2014/main" id="{86AC8AB8-89A6-3243-B572-AFAAAE79B6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905000"/>
            <a:ext cx="4267200" cy="1728817"/>
          </a:xfrm>
          <a:prstGeom prst="rect">
            <a:avLst/>
          </a:prstGeom>
        </p:spPr>
      </p:pic>
    </p:spTree>
    <p:extLst>
      <p:ext uri="{BB962C8B-B14F-4D97-AF65-F5344CB8AC3E}">
        <p14:creationId xmlns:p14="http://schemas.microsoft.com/office/powerpoint/2010/main" val="265570082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4">
            <a:extLst>
              <a:ext uri="{FF2B5EF4-FFF2-40B4-BE49-F238E27FC236}">
                <a16:creationId xmlns:a16="http://schemas.microsoft.com/office/drawing/2014/main" id="{9B5F5B6B-145E-AB4D-B5DC-62B3693F5ACB}"/>
              </a:ext>
            </a:extLst>
          </p:cNvPr>
          <p:cNvSpPr>
            <a:spLocks noGrp="1" noChangeArrowheads="1"/>
          </p:cNvSpPr>
          <p:nvPr>
            <p:ph type="ctrTitle"/>
          </p:nvPr>
        </p:nvSpPr>
        <p:spPr>
          <a:xfrm>
            <a:off x="0" y="1447800"/>
            <a:ext cx="9144000" cy="1720850"/>
          </a:xfrm>
        </p:spPr>
        <p:txBody>
          <a:bodyPr/>
          <a:lstStyle/>
          <a:p>
            <a:pPr algn="ctr" eaLnBrk="1" hangingPunct="1"/>
            <a:r>
              <a:rPr lang="en-US" altLang="en-US" b="1" dirty="0">
                <a:ea typeface="ＭＳ Ｐゴシック" panose="020B0600070205080204" pitchFamily="34" charset="-128"/>
              </a:rPr>
              <a:t>Digital Design &amp; Comp. Arch.</a:t>
            </a:r>
            <a:br>
              <a:rPr lang="en-US" altLang="en-US" b="1" dirty="0">
                <a:ea typeface="ＭＳ Ｐゴシック" panose="020B0600070205080204" pitchFamily="34" charset="-128"/>
              </a:rPr>
            </a:br>
            <a:r>
              <a:rPr lang="en-US" altLang="en-US" dirty="0">
                <a:solidFill>
                  <a:srgbClr val="FF0000"/>
                </a:solidFill>
                <a:ea typeface="ＭＳ Ｐゴシック" panose="020B0600070205080204" pitchFamily="34" charset="-128"/>
              </a:rPr>
              <a:t>Discussion </a:t>
            </a:r>
            <a:r>
              <a:rPr lang="en-US" altLang="en-US">
                <a:solidFill>
                  <a:srgbClr val="FF0000"/>
                </a:solidFill>
                <a:ea typeface="ＭＳ Ｐゴシック" panose="020B0600070205080204" pitchFamily="34" charset="-128"/>
              </a:rPr>
              <a:t>Session I</a:t>
            </a:r>
            <a:endParaRPr lang="en-US" altLang="en-US" dirty="0">
              <a:solidFill>
                <a:srgbClr val="FF0000"/>
              </a:solidFill>
              <a:ea typeface="ＭＳ Ｐゴシック" panose="020B0600070205080204" pitchFamily="34" charset="-128"/>
            </a:endParaRPr>
          </a:p>
        </p:txBody>
      </p:sp>
      <p:sp>
        <p:nvSpPr>
          <p:cNvPr id="199682" name="Rectangle 5">
            <a:extLst>
              <a:ext uri="{FF2B5EF4-FFF2-40B4-BE49-F238E27FC236}">
                <a16:creationId xmlns:a16="http://schemas.microsoft.com/office/drawing/2014/main" id="{BD01BF6B-B2BB-594B-A7CA-09A95EFEDA98}"/>
              </a:ext>
            </a:extLst>
          </p:cNvPr>
          <p:cNvSpPr>
            <a:spLocks noGrp="1" noChangeArrowheads="1"/>
          </p:cNvSpPr>
          <p:nvPr>
            <p:ph type="subTitle" idx="1"/>
          </p:nvPr>
        </p:nvSpPr>
        <p:spPr>
          <a:xfrm>
            <a:off x="685800" y="3581400"/>
            <a:ext cx="7848600" cy="2900363"/>
          </a:xfrm>
        </p:spPr>
        <p:txBody>
          <a:bodyPr/>
          <a:lstStyle/>
          <a:p>
            <a:pPr eaLnBrk="1" hangingPunct="1"/>
            <a:endParaRPr lang="en-US" altLang="en-US" i="1"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pPr eaLnBrk="1" hangingPunct="1"/>
            <a:r>
              <a:rPr lang="en-US" altLang="en-US" dirty="0">
                <a:solidFill>
                  <a:srgbClr val="003399"/>
                </a:solidFill>
                <a:ea typeface="ＭＳ Ｐゴシック" panose="020B0600070205080204" pitchFamily="34" charset="-128"/>
              </a:rPr>
              <a:t>Prof. Onur Mutlu</a:t>
            </a:r>
          </a:p>
          <a:p>
            <a:pPr eaLnBrk="1" hangingPunct="1"/>
            <a:r>
              <a:rPr lang="en-US" altLang="en-US" dirty="0">
                <a:ea typeface="ＭＳ Ｐゴシック" panose="020B0600070205080204" pitchFamily="34" charset="-128"/>
              </a:rPr>
              <a:t>ETH Zurich</a:t>
            </a:r>
          </a:p>
          <a:p>
            <a:pPr eaLnBrk="1" hangingPunct="1"/>
            <a:r>
              <a:rPr lang="en-US" altLang="en-US" dirty="0">
                <a:ea typeface="ＭＳ Ｐゴシック" panose="020B0600070205080204" pitchFamily="34" charset="-128"/>
              </a:rPr>
              <a:t>Spring 2020</a:t>
            </a:r>
          </a:p>
          <a:p>
            <a:pPr eaLnBrk="1" hangingPunct="1"/>
            <a:r>
              <a:rPr lang="en-US" altLang="en-US" dirty="0">
                <a:ea typeface="ＭＳ Ｐゴシック" panose="020B0600070205080204" pitchFamily="34" charset="-128"/>
              </a:rPr>
              <a:t>29 May 2020</a:t>
            </a:r>
          </a:p>
          <a:p>
            <a:pPr eaLnBrk="1" hangingPunct="1"/>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99319566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a:extLst>
              <a:ext uri="{FF2B5EF4-FFF2-40B4-BE49-F238E27FC236}">
                <a16:creationId xmlns:a16="http://schemas.microsoft.com/office/drawing/2014/main" id="{95C0CC3D-591B-1342-826E-8D18C551FFCA}"/>
              </a:ext>
            </a:extLst>
          </p:cNvPr>
          <p:cNvSpPr>
            <a:spLocks noGrp="1"/>
          </p:cNvSpPr>
          <p:nvPr>
            <p:ph type="title"/>
          </p:nvPr>
        </p:nvSpPr>
        <p:spPr/>
        <p:txBody>
          <a:bodyPr/>
          <a:lstStyle/>
          <a:p>
            <a:r>
              <a:rPr lang="en-US" altLang="en-US" dirty="0">
                <a:ea typeface="ＭＳ Ｐゴシック" panose="020B0600070205080204" pitchFamily="34" charset="-128"/>
              </a:rPr>
              <a:t>Discussion Session</a:t>
            </a:r>
          </a:p>
        </p:txBody>
      </p:sp>
      <p:sp>
        <p:nvSpPr>
          <p:cNvPr id="3" name="Content Placeholder 2">
            <a:extLst>
              <a:ext uri="{FF2B5EF4-FFF2-40B4-BE49-F238E27FC236}">
                <a16:creationId xmlns:a16="http://schemas.microsoft.com/office/drawing/2014/main" id="{44A75CE5-A2A5-7F49-A628-B81AF72275C8}"/>
              </a:ext>
            </a:extLst>
          </p:cNvPr>
          <p:cNvSpPr>
            <a:spLocks noGrp="1"/>
          </p:cNvSpPr>
          <p:nvPr>
            <p:ph idx="1"/>
          </p:nvPr>
        </p:nvSpPr>
        <p:spPr>
          <a:xfrm>
            <a:off x="228600" y="914400"/>
            <a:ext cx="8915400" cy="5562600"/>
          </a:xfrm>
        </p:spPr>
        <p:txBody>
          <a:bodyPr>
            <a:normAutofit fontScale="92500" lnSpcReduction="10000"/>
          </a:bodyPr>
          <a:lstStyle/>
          <a:p>
            <a:pPr>
              <a:lnSpc>
                <a:spcPct val="150000"/>
              </a:lnSpc>
            </a:pPr>
            <a:r>
              <a:rPr lang="en-US" altLang="en-US" dirty="0">
                <a:ea typeface="ＭＳ Ｐゴシック" panose="020B0600070205080204" pitchFamily="34" charset="-128"/>
              </a:rPr>
              <a:t>Main Memory Potpourri (HW1, Q2)</a:t>
            </a:r>
          </a:p>
          <a:p>
            <a:pPr>
              <a:lnSpc>
                <a:spcPct val="150000"/>
              </a:lnSpc>
            </a:pPr>
            <a:r>
              <a:rPr lang="en-US" altLang="en-US" dirty="0">
                <a:ea typeface="ＭＳ Ｐゴシック" panose="020B0600070205080204" pitchFamily="34" charset="-128"/>
              </a:rPr>
              <a:t>Boolean Logic and Truth Tables (HW1, Q6)</a:t>
            </a:r>
          </a:p>
          <a:p>
            <a:pPr>
              <a:lnSpc>
                <a:spcPct val="150000"/>
              </a:lnSpc>
            </a:pPr>
            <a:r>
              <a:rPr lang="en-US" altLang="en-US" dirty="0">
                <a:ea typeface="ＭＳ Ｐゴシック" panose="020B0600070205080204" pitchFamily="34" charset="-128"/>
              </a:rPr>
              <a:t>Finite State Machines (FSM) II (HW2, Q4)</a:t>
            </a:r>
          </a:p>
          <a:p>
            <a:pPr>
              <a:lnSpc>
                <a:spcPct val="150000"/>
              </a:lnSpc>
            </a:pPr>
            <a:r>
              <a:rPr lang="en-US" altLang="en-US" dirty="0">
                <a:ea typeface="ＭＳ Ｐゴシック" panose="020B0600070205080204" pitchFamily="34" charset="-128"/>
              </a:rPr>
              <a:t>The MIPS ISA (HW3, Q2)</a:t>
            </a:r>
          </a:p>
          <a:p>
            <a:pPr>
              <a:lnSpc>
                <a:spcPct val="150000"/>
              </a:lnSpc>
            </a:pPr>
            <a:r>
              <a:rPr lang="en-US" altLang="en-US" dirty="0">
                <a:ea typeface="ＭＳ Ｐゴシック" panose="020B0600070205080204" pitchFamily="34" charset="-128"/>
              </a:rPr>
              <a:t>Dataflow I (HW3, Q3)</a:t>
            </a:r>
          </a:p>
          <a:p>
            <a:pPr>
              <a:lnSpc>
                <a:spcPct val="150000"/>
              </a:lnSpc>
            </a:pPr>
            <a:r>
              <a:rPr lang="en-US" altLang="en-US" dirty="0">
                <a:ea typeface="ＭＳ Ｐゴシック" panose="020B0600070205080204" pitchFamily="34" charset="-128"/>
              </a:rPr>
              <a:t>Pipelining I (HW4, Q1)</a:t>
            </a:r>
          </a:p>
          <a:p>
            <a:pPr>
              <a:lnSpc>
                <a:spcPct val="150000"/>
              </a:lnSpc>
            </a:pPr>
            <a:r>
              <a:rPr lang="en-US" altLang="en-US" dirty="0">
                <a:ea typeface="ＭＳ Ｐゴシック" panose="020B0600070205080204" pitchFamily="34" charset="-128"/>
              </a:rPr>
              <a:t>Pipelining II (HW4, Q2)</a:t>
            </a:r>
          </a:p>
          <a:p>
            <a:pPr>
              <a:lnSpc>
                <a:spcPct val="150000"/>
              </a:lnSpc>
            </a:pPr>
            <a:r>
              <a:rPr lang="en-US" altLang="en-US" dirty="0" err="1">
                <a:ea typeface="ＭＳ Ｐゴシック" panose="020B0600070205080204" pitchFamily="34" charset="-128"/>
              </a:rPr>
              <a:t>Tomasulo’s</a:t>
            </a:r>
            <a:r>
              <a:rPr lang="en-US" altLang="en-US" dirty="0">
                <a:ea typeface="ＭＳ Ｐゴシック" panose="020B0600070205080204" pitchFamily="34" charset="-128"/>
              </a:rPr>
              <a:t> Algorithm (HW4, Q4)</a:t>
            </a:r>
          </a:p>
          <a:p>
            <a:pPr>
              <a:lnSpc>
                <a:spcPct val="150000"/>
              </a:lnSpc>
            </a:pPr>
            <a:r>
              <a:rPr lang="en-US" dirty="0" err="1"/>
              <a:t>Tomasulo’s</a:t>
            </a:r>
            <a:r>
              <a:rPr lang="en-US" dirty="0"/>
              <a:t> Algorithm (Reverse Engineering) (HW4, Q5)</a:t>
            </a:r>
            <a:endParaRPr lang="en-US" altLang="en-US" dirty="0">
              <a:ea typeface="ＭＳ Ｐゴシック" panose="020B0600070205080204" pitchFamily="34" charset="-128"/>
            </a:endParaRPr>
          </a:p>
          <a:p>
            <a:pPr>
              <a:lnSpc>
                <a:spcPct val="150000"/>
              </a:lnSpc>
            </a:pPr>
            <a:r>
              <a:rPr lang="en-US" dirty="0"/>
              <a:t>Out-of-Order Execution (Reverse Engineering) (HW4, Q9)</a:t>
            </a:r>
            <a:endParaRPr lang="en-US" altLang="en-US" dirty="0">
              <a:ea typeface="ＭＳ Ｐゴシック" panose="020B0600070205080204" pitchFamily="34" charset="-128"/>
            </a:endParaRPr>
          </a:p>
        </p:txBody>
      </p:sp>
      <p:sp>
        <p:nvSpPr>
          <p:cNvPr id="86019" name="Slide Number Placeholder 3">
            <a:extLst>
              <a:ext uri="{FF2B5EF4-FFF2-40B4-BE49-F238E27FC236}">
                <a16:creationId xmlns:a16="http://schemas.microsoft.com/office/drawing/2014/main" id="{EB4E0C34-D4D1-E84D-9A02-603D13F2A4C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B4BA167-49DC-E246-815C-49F75FD82F5F}"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5795128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75C8E-12A6-B84E-86EA-CCE77D62F244}"/>
              </a:ext>
            </a:extLst>
          </p:cNvPr>
          <p:cNvSpPr>
            <a:spLocks noGrp="1"/>
          </p:cNvSpPr>
          <p:nvPr>
            <p:ph type="title"/>
          </p:nvPr>
        </p:nvSpPr>
        <p:spPr/>
        <p:txBody>
          <a:bodyPr/>
          <a:lstStyle/>
          <a:p>
            <a:r>
              <a:rPr lang="en-US" altLang="en-US" dirty="0">
                <a:ea typeface="ＭＳ Ｐゴシック" panose="020B0600070205080204" pitchFamily="34" charset="-128"/>
              </a:rPr>
              <a:t>Main Memory Potpourri</a:t>
            </a:r>
            <a:br>
              <a:rPr lang="en-US" altLang="en-US" dirty="0">
                <a:ea typeface="ＭＳ Ｐゴシック" panose="020B0600070205080204" pitchFamily="34" charset="-128"/>
              </a:rPr>
            </a:br>
            <a:endParaRPr lang="en-US" dirty="0"/>
          </a:p>
        </p:txBody>
      </p:sp>
      <p:sp>
        <p:nvSpPr>
          <p:cNvPr id="3" name="Content Placeholder 2">
            <a:extLst>
              <a:ext uri="{FF2B5EF4-FFF2-40B4-BE49-F238E27FC236}">
                <a16:creationId xmlns:a16="http://schemas.microsoft.com/office/drawing/2014/main" id="{B8F1BCAD-A97A-6A4F-84DF-0CD1C51B2679}"/>
              </a:ext>
            </a:extLst>
          </p:cNvPr>
          <p:cNvSpPr>
            <a:spLocks noGrp="1"/>
          </p:cNvSpPr>
          <p:nvPr>
            <p:ph idx="1"/>
          </p:nvPr>
        </p:nvSpPr>
        <p:spPr/>
        <p:txBody>
          <a:bodyPr>
            <a:normAutofit/>
          </a:bodyPr>
          <a:lstStyle/>
          <a:p>
            <a:pPr marL="0" indent="0">
              <a:buNone/>
            </a:pPr>
            <a:r>
              <a:rPr lang="en-US" sz="1200" dirty="0">
                <a:latin typeface="Times" pitchFamily="2" charset="0"/>
              </a:rPr>
              <a:t>A machine has a 4 GB DRAM main memory system. Each row is refreshed every 64 </a:t>
            </a:r>
            <a:r>
              <a:rPr lang="en-US" sz="1200" dirty="0" err="1">
                <a:latin typeface="Times" pitchFamily="2" charset="0"/>
              </a:rPr>
              <a:t>ms.</a:t>
            </a:r>
            <a:endParaRPr lang="en-US" sz="1200" dirty="0">
              <a:latin typeface="Times" pitchFamily="2" charset="0"/>
            </a:endParaRPr>
          </a:p>
          <a:p>
            <a:pPr marL="0" indent="0">
              <a:buNone/>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The machine’s designer runs two applications A and B (each run alone) on the machine. Although applications A and B have a similar number of memory requests, application A spends a surprisingly larger fraction of cycles stalling for memory than application B does? What might be the reasons for this?</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Application A also consumes a much larger amount of memory energy than application B does. What might be the reasons for this?</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When applications A and B are run together on the machine, application A’s performance degrades significantly, while application B’s performance does not degrade as much. Why might this happen?</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The designer decides to use a smarter policy to refresh the memory. A row is refreshed only if it has not been accessed in the past 64 </a:t>
            </a:r>
            <a:r>
              <a:rPr lang="en-US" sz="1200" dirty="0" err="1">
                <a:latin typeface="Times" pitchFamily="2" charset="0"/>
              </a:rPr>
              <a:t>ms.</a:t>
            </a:r>
            <a:r>
              <a:rPr lang="en-US" sz="1200" dirty="0">
                <a:latin typeface="Times" pitchFamily="2" charset="0"/>
              </a:rPr>
              <a:t> Do you think this is a good idea? Why or why not?</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When this new refresh policy is applied, the refresh energy consumption drops significantly during a run of application B. In contrast, during a run of application A, the refresh energy consumption reduces only slightly. Is this possible? Why or why not?</a:t>
            </a:r>
          </a:p>
        </p:txBody>
      </p:sp>
      <p:sp>
        <p:nvSpPr>
          <p:cNvPr id="4" name="Slide Number Placeholder 3">
            <a:extLst>
              <a:ext uri="{FF2B5EF4-FFF2-40B4-BE49-F238E27FC236}">
                <a16:creationId xmlns:a16="http://schemas.microsoft.com/office/drawing/2014/main" id="{4615617C-25EE-674F-8279-F042E3C54E43}"/>
              </a:ext>
            </a:extLst>
          </p:cNvPr>
          <p:cNvSpPr>
            <a:spLocks noGrp="1"/>
          </p:cNvSpPr>
          <p:nvPr>
            <p:ph type="sldNum" sz="quarter" idx="11"/>
          </p:nvPr>
        </p:nvSpPr>
        <p:spPr/>
        <p:txBody>
          <a:bodyPr/>
          <a:lstStyle/>
          <a:p>
            <a:fld id="{D3CF7BE5-8694-4847-AD44-329B213B98C3}" type="slidenum">
              <a:rPr lang="en-US" altLang="en-US" smtClean="0"/>
              <a:pPr/>
              <a:t>3</a:t>
            </a:fld>
            <a:endParaRPr lang="en-US" altLang="en-US"/>
          </a:p>
        </p:txBody>
      </p:sp>
      <p:sp>
        <p:nvSpPr>
          <p:cNvPr id="5" name="Rectangle 4">
            <a:extLst>
              <a:ext uri="{FF2B5EF4-FFF2-40B4-BE49-F238E27FC236}">
                <a16:creationId xmlns:a16="http://schemas.microsoft.com/office/drawing/2014/main" id="{44CB75BD-7BC7-3148-94B0-F89371749FD3}"/>
              </a:ext>
            </a:extLst>
          </p:cNvPr>
          <p:cNvSpPr/>
          <p:nvPr/>
        </p:nvSpPr>
        <p:spPr>
          <a:xfrm>
            <a:off x="7010400" y="435915"/>
            <a:ext cx="1828800" cy="461665"/>
          </a:xfrm>
          <a:prstGeom prst="rect">
            <a:avLst/>
          </a:prstGeom>
        </p:spPr>
        <p:txBody>
          <a:bodyPr wrap="square">
            <a:spAutoFit/>
          </a:bodyPr>
          <a:lstStyle/>
          <a:p>
            <a:pPr algn="r"/>
            <a:r>
              <a:rPr lang="en-US" altLang="en-US" sz="2400" kern="0" dirty="0">
                <a:solidFill>
                  <a:srgbClr val="006633"/>
                </a:solidFill>
                <a:latin typeface="Garamond"/>
              </a:rPr>
              <a:t>(HW1, Q2)</a:t>
            </a:r>
            <a:endParaRPr lang="en-US" dirty="0"/>
          </a:p>
        </p:txBody>
      </p:sp>
    </p:spTree>
    <p:extLst>
      <p:ext uri="{BB962C8B-B14F-4D97-AF65-F5344CB8AC3E}">
        <p14:creationId xmlns:p14="http://schemas.microsoft.com/office/powerpoint/2010/main" val="339846772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1ADB-4EB4-C742-83B3-088556AFF6FA}"/>
              </a:ext>
            </a:extLst>
          </p:cNvPr>
          <p:cNvSpPr>
            <a:spLocks noGrp="1"/>
          </p:cNvSpPr>
          <p:nvPr>
            <p:ph type="title"/>
          </p:nvPr>
        </p:nvSpPr>
        <p:spPr/>
        <p:txBody>
          <a:bodyPr/>
          <a:lstStyle/>
          <a:p>
            <a:r>
              <a:rPr lang="en-US" altLang="en-US" dirty="0">
                <a:ea typeface="ＭＳ Ｐゴシック" panose="020B0600070205080204" pitchFamily="34" charset="-128"/>
              </a:rPr>
              <a:t>Boolean Logic and Truth Tables</a:t>
            </a:r>
            <a:endParaRPr lang="en-US" dirty="0"/>
          </a:p>
        </p:txBody>
      </p:sp>
      <p:sp>
        <p:nvSpPr>
          <p:cNvPr id="3" name="Content Placeholder 2">
            <a:extLst>
              <a:ext uri="{FF2B5EF4-FFF2-40B4-BE49-F238E27FC236}">
                <a16:creationId xmlns:a16="http://schemas.microsoft.com/office/drawing/2014/main" id="{441DE395-9763-AA45-B003-AC2FF0F43D4B}"/>
              </a:ext>
            </a:extLst>
          </p:cNvPr>
          <p:cNvSpPr>
            <a:spLocks noGrp="1"/>
          </p:cNvSpPr>
          <p:nvPr>
            <p:ph idx="1"/>
          </p:nvPr>
        </p:nvSpPr>
        <p:spPr/>
        <p:txBody>
          <a:bodyPr>
            <a:normAutofit/>
          </a:bodyPr>
          <a:lstStyle/>
          <a:p>
            <a:pPr marL="0" indent="0">
              <a:buNone/>
            </a:pPr>
            <a:r>
              <a:rPr lang="en-US" sz="1200" dirty="0">
                <a:latin typeface="Times" pitchFamily="2" charset="0"/>
              </a:rPr>
              <a:t>In this question we ask you to derive the </a:t>
            </a:r>
            <a:r>
              <a:rPr lang="en-US" sz="1200" dirty="0" err="1">
                <a:latin typeface="Times" pitchFamily="2" charset="0"/>
              </a:rPr>
              <a:t>boolean</a:t>
            </a:r>
            <a:r>
              <a:rPr lang="en-US" sz="1200" dirty="0">
                <a:latin typeface="Times" pitchFamily="2" charset="0"/>
              </a:rPr>
              <a:t> equations for two 4-input logic functions, X and Y . Please use the truth table below to answer the following three questions.</a:t>
            </a:r>
          </a:p>
          <a:p>
            <a:pPr marL="0" indent="0">
              <a:buNone/>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The output X is one when the input does </a:t>
            </a:r>
            <a:r>
              <a:rPr lang="en-US" sz="1200" b="1" dirty="0">
                <a:latin typeface="Times" pitchFamily="2" charset="0"/>
              </a:rPr>
              <a:t>not</a:t>
            </a:r>
            <a:r>
              <a:rPr lang="en-US" sz="1200" dirty="0">
                <a:latin typeface="Times" pitchFamily="2" charset="0"/>
              </a:rPr>
              <a:t> contain 3 consecutive 1’s in the word A3, A2, A1, A0. The output X is zero, otherwise. Fill in the truth table above and use the product of sums form to </a:t>
            </a:r>
            <a:r>
              <a:rPr lang="en-US" sz="1200" b="1" dirty="0">
                <a:latin typeface="Times" pitchFamily="2" charset="0"/>
              </a:rPr>
              <a:t>write the corresponding Boolean equation</a:t>
            </a:r>
            <a:r>
              <a:rPr lang="en-US" sz="1200" dirty="0">
                <a:latin typeface="Times" pitchFamily="2" charset="0"/>
              </a:rPr>
              <a:t> for X. </a:t>
            </a:r>
            <a:r>
              <a:rPr lang="en-US" sz="1200" i="1" dirty="0">
                <a:latin typeface="Times" pitchFamily="2" charset="0"/>
              </a:rPr>
              <a:t>(No simplification needed.)</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The output Y is one when no two adjacent bits in the word A3,A2,A1,A0 are the same (e.g., if A2 is 0 then A3 and A1 cannot be 0). The output Y is zero, otherwise (e.g., 0000). </a:t>
            </a:r>
            <a:r>
              <a:rPr lang="en-US" sz="1200" b="1" dirty="0">
                <a:latin typeface="Times" pitchFamily="2" charset="0"/>
              </a:rPr>
              <a:t>Fill in the truth table above </a:t>
            </a:r>
            <a:r>
              <a:rPr lang="en-US" sz="1200" dirty="0">
                <a:latin typeface="Times" pitchFamily="2" charset="0"/>
              </a:rPr>
              <a:t>and use the sum of products form to </a:t>
            </a:r>
            <a:r>
              <a:rPr lang="en-US" sz="1200" b="1" dirty="0">
                <a:latin typeface="Times" pitchFamily="2" charset="0"/>
              </a:rPr>
              <a:t>write the corresponding Boolean equation </a:t>
            </a:r>
            <a:r>
              <a:rPr lang="en-US" sz="1200" dirty="0">
                <a:latin typeface="Times" pitchFamily="2" charset="0"/>
              </a:rPr>
              <a:t>for Y . (No simplification needed.)</a:t>
            </a:r>
          </a:p>
          <a:p>
            <a:pPr marL="228600" indent="-228600">
              <a:buClr>
                <a:schemeClr val="tx1"/>
              </a:buClr>
              <a:buSzPct val="100000"/>
              <a:buFont typeface="+mj-lt"/>
              <a:buAutoNum type="alphaLcParenR"/>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Please represent the circuit of Y using only 2-input XOR and AND gates.</a:t>
            </a:r>
          </a:p>
          <a:p>
            <a:pPr marL="0" indent="0">
              <a:buNone/>
            </a:pPr>
            <a:endParaRPr lang="en-US" sz="1200" dirty="0">
              <a:latin typeface="Times" pitchFamily="2" charset="0"/>
            </a:endParaRPr>
          </a:p>
        </p:txBody>
      </p:sp>
      <p:sp>
        <p:nvSpPr>
          <p:cNvPr id="4" name="Slide Number Placeholder 3">
            <a:extLst>
              <a:ext uri="{FF2B5EF4-FFF2-40B4-BE49-F238E27FC236}">
                <a16:creationId xmlns:a16="http://schemas.microsoft.com/office/drawing/2014/main" id="{739E2C82-793E-184C-BD0F-97398A587E0A}"/>
              </a:ext>
            </a:extLst>
          </p:cNvPr>
          <p:cNvSpPr>
            <a:spLocks noGrp="1"/>
          </p:cNvSpPr>
          <p:nvPr>
            <p:ph type="sldNum" sz="quarter" idx="11"/>
          </p:nvPr>
        </p:nvSpPr>
        <p:spPr/>
        <p:txBody>
          <a:bodyPr/>
          <a:lstStyle/>
          <a:p>
            <a:fld id="{D3CF7BE5-8694-4847-AD44-329B213B98C3}" type="slidenum">
              <a:rPr lang="en-US" altLang="en-US" smtClean="0"/>
              <a:pPr/>
              <a:t>4</a:t>
            </a:fld>
            <a:endParaRPr lang="en-US" altLang="en-US"/>
          </a:p>
        </p:txBody>
      </p:sp>
      <p:sp>
        <p:nvSpPr>
          <p:cNvPr id="5" name="Rectangle 4">
            <a:extLst>
              <a:ext uri="{FF2B5EF4-FFF2-40B4-BE49-F238E27FC236}">
                <a16:creationId xmlns:a16="http://schemas.microsoft.com/office/drawing/2014/main" id="{33260B97-5581-4048-AC1E-E7A14E4C81A8}"/>
              </a:ext>
            </a:extLst>
          </p:cNvPr>
          <p:cNvSpPr/>
          <p:nvPr/>
        </p:nvSpPr>
        <p:spPr>
          <a:xfrm>
            <a:off x="7010400" y="435915"/>
            <a:ext cx="1828800" cy="461665"/>
          </a:xfrm>
          <a:prstGeom prst="rect">
            <a:avLst/>
          </a:prstGeom>
        </p:spPr>
        <p:txBody>
          <a:bodyPr wrap="square">
            <a:spAutoFit/>
          </a:bodyPr>
          <a:lstStyle/>
          <a:p>
            <a:pPr algn="r"/>
            <a:r>
              <a:rPr lang="en-US" altLang="en-US" sz="2400" kern="0" dirty="0">
                <a:solidFill>
                  <a:srgbClr val="006633"/>
                </a:solidFill>
                <a:latin typeface="Garamond"/>
              </a:rPr>
              <a:t>(HW1, Q6)</a:t>
            </a:r>
            <a:endParaRPr lang="en-US" dirty="0"/>
          </a:p>
        </p:txBody>
      </p:sp>
    </p:spTree>
    <p:extLst>
      <p:ext uri="{BB962C8B-B14F-4D97-AF65-F5344CB8AC3E}">
        <p14:creationId xmlns:p14="http://schemas.microsoft.com/office/powerpoint/2010/main" val="360799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27AF5-3573-E947-A601-1E773D45298A}"/>
              </a:ext>
            </a:extLst>
          </p:cNvPr>
          <p:cNvSpPr>
            <a:spLocks noGrp="1"/>
          </p:cNvSpPr>
          <p:nvPr>
            <p:ph type="title"/>
          </p:nvPr>
        </p:nvSpPr>
        <p:spPr/>
        <p:txBody>
          <a:bodyPr/>
          <a:lstStyle/>
          <a:p>
            <a:r>
              <a:rPr lang="en-US" dirty="0"/>
              <a:t>Finite State Machines (II) </a:t>
            </a:r>
            <a:br>
              <a:rPr lang="en-US" sz="2800" dirty="0"/>
            </a:br>
            <a:endParaRPr lang="en-US" dirty="0"/>
          </a:p>
        </p:txBody>
      </p:sp>
      <p:sp>
        <p:nvSpPr>
          <p:cNvPr id="3" name="Content Placeholder 2">
            <a:extLst>
              <a:ext uri="{FF2B5EF4-FFF2-40B4-BE49-F238E27FC236}">
                <a16:creationId xmlns:a16="http://schemas.microsoft.com/office/drawing/2014/main" id="{055EF61D-0F5E-B64B-AEBD-65332C0254B9}"/>
              </a:ext>
            </a:extLst>
          </p:cNvPr>
          <p:cNvSpPr>
            <a:spLocks noGrp="1"/>
          </p:cNvSpPr>
          <p:nvPr>
            <p:ph idx="1"/>
          </p:nvPr>
        </p:nvSpPr>
        <p:spPr>
          <a:xfrm>
            <a:off x="228600" y="997529"/>
            <a:ext cx="8682038" cy="5424556"/>
          </a:xfrm>
        </p:spPr>
        <p:txBody>
          <a:bodyPr>
            <a:noAutofit/>
          </a:bodyPr>
          <a:lstStyle/>
          <a:p>
            <a:pPr marL="0" indent="0">
              <a:buNone/>
            </a:pPr>
            <a:r>
              <a:rPr lang="en-US" sz="1100" dirty="0">
                <a:latin typeface="Times" pitchFamily="2" charset="0"/>
              </a:rPr>
              <a:t>You are given the following FSM with two one-bit input signals (T</a:t>
            </a:r>
            <a:r>
              <a:rPr lang="en-US" sz="1100" baseline="-25000" dirty="0">
                <a:latin typeface="Times" pitchFamily="2" charset="0"/>
              </a:rPr>
              <a:t>A </a:t>
            </a:r>
            <a:r>
              <a:rPr lang="en-US" sz="1100" dirty="0">
                <a:latin typeface="Times" pitchFamily="2" charset="0"/>
              </a:rPr>
              <a:t>and T</a:t>
            </a:r>
            <a:r>
              <a:rPr lang="en-US" sz="1100" baseline="-25000" dirty="0">
                <a:latin typeface="Times" pitchFamily="2" charset="0"/>
              </a:rPr>
              <a:t>B</a:t>
            </a:r>
            <a:r>
              <a:rPr lang="en-US" sz="1100" dirty="0">
                <a:latin typeface="Times" pitchFamily="2" charset="0"/>
              </a:rPr>
              <a:t>) and one two-bit output signal (O). You need to implement this FSM, but you are unsure about how you should encode the states. Answer the following questions to get a better sense of the FSM and how the three different types of state encoding we </a:t>
            </a:r>
            <a:r>
              <a:rPr lang="en-US" sz="1100" dirty="0" err="1">
                <a:latin typeface="Times" pitchFamily="2" charset="0"/>
              </a:rPr>
              <a:t>dicussed</a:t>
            </a:r>
            <a:r>
              <a:rPr lang="en-US" sz="1100" dirty="0">
                <a:latin typeface="Times" pitchFamily="2" charset="0"/>
              </a:rPr>
              <a:t> in the lecture (i.e., one-hot, binary, output) will affect the implementation. </a:t>
            </a:r>
          </a:p>
          <a:p>
            <a:pPr marL="0" indent="0">
              <a:buNone/>
            </a:pPr>
            <a:endParaRPr lang="en-US" sz="1100" dirty="0">
              <a:latin typeface="Times" pitchFamily="2" charset="0"/>
            </a:endParaRPr>
          </a:p>
          <a:p>
            <a:pPr marL="228600" indent="-228600">
              <a:buClr>
                <a:schemeClr val="tx1"/>
              </a:buClr>
              <a:buSzPct val="100000"/>
              <a:buFont typeface="+mj-lt"/>
              <a:buAutoNum type="alphaLcParenR"/>
            </a:pPr>
            <a:r>
              <a:rPr lang="en-US" sz="1100" dirty="0">
                <a:latin typeface="Times" pitchFamily="2" charset="0"/>
              </a:rPr>
              <a:t>[2 points] There is one critical component of an FSM that is missing in this diagram. </a:t>
            </a:r>
            <a:br>
              <a:rPr lang="en-US" sz="1100" dirty="0">
                <a:latin typeface="Times" pitchFamily="2" charset="0"/>
              </a:rPr>
            </a:br>
            <a:r>
              <a:rPr lang="en-US" sz="1100" dirty="0">
                <a:latin typeface="Times" pitchFamily="2" charset="0"/>
              </a:rPr>
              <a:t>Please write what is missing in the answer box below.</a:t>
            </a:r>
          </a:p>
          <a:p>
            <a:pPr marL="228600" indent="-228600">
              <a:buFont typeface="+mj-lt"/>
              <a:buAutoNum type="alphaLcParenR"/>
            </a:pPr>
            <a:endParaRPr lang="en-US" sz="1100" dirty="0">
              <a:latin typeface="Times" pitchFamily="2" charset="0"/>
            </a:endParaRPr>
          </a:p>
          <a:p>
            <a:pPr marL="228600" indent="-228600">
              <a:buClr>
                <a:schemeClr val="tx1"/>
              </a:buClr>
              <a:buSzPct val="100000"/>
              <a:buFont typeface="+mj-lt"/>
              <a:buAutoNum type="alphaLcParenR"/>
            </a:pPr>
            <a:r>
              <a:rPr lang="en-US" sz="1100" dirty="0">
                <a:latin typeface="Times" pitchFamily="2" charset="0"/>
              </a:rPr>
              <a:t>[2 points] What kind of an FSM is this?</a:t>
            </a:r>
          </a:p>
          <a:p>
            <a:pPr marL="228600" indent="-228600">
              <a:buClr>
                <a:schemeClr val="tx1"/>
              </a:buClr>
              <a:buSzPct val="100000"/>
              <a:buFont typeface="+mj-lt"/>
              <a:buAutoNum type="alphaLcParenR"/>
            </a:pPr>
            <a:endParaRPr lang="en-US" sz="1100" dirty="0">
              <a:latin typeface="Times" pitchFamily="2" charset="0"/>
            </a:endParaRPr>
          </a:p>
          <a:p>
            <a:pPr marL="228600" indent="-228600">
              <a:buClr>
                <a:schemeClr val="tx1"/>
              </a:buClr>
              <a:buSzPct val="100000"/>
              <a:buFont typeface="+mj-lt"/>
              <a:buAutoNum type="alphaLcParenR"/>
            </a:pPr>
            <a:r>
              <a:rPr lang="en-US" sz="1100" dirty="0">
                <a:latin typeface="Times" pitchFamily="2" charset="0"/>
              </a:rPr>
              <a:t>[6 points] List one major advantage of each type of state encoding below.</a:t>
            </a:r>
          </a:p>
          <a:p>
            <a:pPr marL="327025" lvl="1" indent="0">
              <a:buNone/>
            </a:pPr>
            <a:r>
              <a:rPr lang="en-US" sz="1050" dirty="0">
                <a:latin typeface="Times" pitchFamily="2" charset="0"/>
              </a:rPr>
              <a:t>• One-hot encoding 	• Binary encoding 	• Output encoding</a:t>
            </a:r>
            <a:endParaRPr lang="en-US" sz="1400" dirty="0">
              <a:latin typeface="Times" pitchFamily="2" charset="0"/>
            </a:endParaRPr>
          </a:p>
          <a:p>
            <a:pPr marL="228600" indent="-228600">
              <a:buFont typeface="+mj-lt"/>
              <a:buAutoNum type="alphaLcParenR"/>
            </a:pPr>
            <a:endParaRPr lang="en-US" sz="1100" dirty="0">
              <a:latin typeface="Times" pitchFamily="2" charset="0"/>
            </a:endParaRPr>
          </a:p>
          <a:p>
            <a:pPr marL="228600" indent="-228600">
              <a:buClr>
                <a:schemeClr val="tx1"/>
              </a:buClr>
              <a:buSzPct val="100000"/>
              <a:buFont typeface="+mj-lt"/>
              <a:buAutoNum type="alphaLcParenR"/>
            </a:pPr>
            <a:r>
              <a:rPr lang="en-US" sz="1100" dirty="0">
                <a:latin typeface="Times" pitchFamily="2" charset="0"/>
              </a:rPr>
              <a:t>[10 points] Fully describe the FSM with equations given that the states are encoded with one-hot encoding. Assign state encodings such that numerical values of states increase monotonically for states A through D while using the minimum possible number of bits to represent the states with one-hot encoding. Indicate the values you assign to each state and simplify all equations.</a:t>
            </a:r>
          </a:p>
          <a:p>
            <a:pPr marL="228600" indent="-228600">
              <a:buClr>
                <a:schemeClr val="tx1"/>
              </a:buClr>
              <a:buSzPct val="100000"/>
              <a:buFont typeface="+mj-lt"/>
              <a:buAutoNum type="alphaLcParenR"/>
            </a:pPr>
            <a:endParaRPr lang="en-US" sz="1100" dirty="0">
              <a:latin typeface="Times" pitchFamily="2" charset="0"/>
            </a:endParaRPr>
          </a:p>
          <a:p>
            <a:pPr marL="228600" indent="-228600">
              <a:buClr>
                <a:schemeClr val="tx1"/>
              </a:buClr>
              <a:buSzPct val="100000"/>
              <a:buFont typeface="+mj-lt"/>
              <a:buAutoNum type="alphaLcParenR"/>
            </a:pPr>
            <a:r>
              <a:rPr lang="en-US" sz="1100" dirty="0">
                <a:latin typeface="Times" pitchFamily="2" charset="0"/>
              </a:rPr>
              <a:t>[10 points] Fully describe the FSM with equations given that the states are encoded with binary </a:t>
            </a:r>
            <a:r>
              <a:rPr lang="en-US" sz="1100" dirty="0" err="1">
                <a:latin typeface="Times" pitchFamily="2" charset="0"/>
              </a:rPr>
              <a:t>en</a:t>
            </a:r>
            <a:r>
              <a:rPr lang="en-US" sz="1100" dirty="0">
                <a:latin typeface="Times" pitchFamily="2" charset="0"/>
              </a:rPr>
              <a:t>- coding. Assign state encodings such that numerical values of states increase monotonically for states A through D while using the minimum possible number of bits to represent the states with binary encoding. Indicate the values you assign to each state and simplify all equations.</a:t>
            </a:r>
          </a:p>
          <a:p>
            <a:pPr marL="228600" indent="-228600">
              <a:buClr>
                <a:schemeClr val="tx1"/>
              </a:buClr>
              <a:buSzPct val="100000"/>
              <a:buFont typeface="+mj-lt"/>
              <a:buAutoNum type="alphaLcParenR"/>
            </a:pPr>
            <a:endParaRPr lang="en-US" sz="1100" dirty="0">
              <a:latin typeface="Times" pitchFamily="2" charset="0"/>
            </a:endParaRPr>
          </a:p>
          <a:p>
            <a:pPr marL="228600" indent="-228600">
              <a:buClr>
                <a:schemeClr val="tx1"/>
              </a:buClr>
              <a:buSzPct val="100000"/>
              <a:buFont typeface="+mj-lt"/>
              <a:buAutoNum type="alphaLcParenR"/>
            </a:pPr>
            <a:r>
              <a:rPr lang="en-US" sz="1100" dirty="0">
                <a:latin typeface="Times" pitchFamily="2" charset="0"/>
              </a:rPr>
              <a:t>[10 points] Fully describe the FSM with equations given that the states are encoded with output </a:t>
            </a:r>
            <a:r>
              <a:rPr lang="en-US" sz="1100" dirty="0" err="1">
                <a:latin typeface="Times" pitchFamily="2" charset="0"/>
              </a:rPr>
              <a:t>encod</a:t>
            </a:r>
            <a:r>
              <a:rPr lang="en-US" sz="1100" dirty="0">
                <a:latin typeface="Times" pitchFamily="2" charset="0"/>
              </a:rPr>
              <a:t>- </a:t>
            </a:r>
            <a:r>
              <a:rPr lang="en-US" sz="1100" dirty="0" err="1">
                <a:latin typeface="Times" pitchFamily="2" charset="0"/>
              </a:rPr>
              <a:t>ing</a:t>
            </a:r>
            <a:r>
              <a:rPr lang="en-US" sz="1100" dirty="0">
                <a:latin typeface="Times" pitchFamily="2" charset="0"/>
              </a:rPr>
              <a:t>. Use the minimum possible number of bits to represent the states with output encoding. Indicate the values you assign to each state and simplify all equations.</a:t>
            </a:r>
          </a:p>
          <a:p>
            <a:pPr marL="228600" indent="-228600">
              <a:buClr>
                <a:schemeClr val="tx1"/>
              </a:buClr>
              <a:buSzPct val="100000"/>
              <a:buFont typeface="+mj-lt"/>
              <a:buAutoNum type="alphaLcParenR"/>
            </a:pPr>
            <a:endParaRPr lang="en-US" sz="1100" dirty="0">
              <a:latin typeface="Times" pitchFamily="2" charset="0"/>
            </a:endParaRPr>
          </a:p>
          <a:p>
            <a:pPr marL="228600" indent="-228600">
              <a:buClr>
                <a:schemeClr val="tx1"/>
              </a:buClr>
              <a:buSzPct val="100000"/>
              <a:buFont typeface="+mj-lt"/>
              <a:buAutoNum type="alphaLcParenR"/>
            </a:pPr>
            <a:r>
              <a:rPr lang="en-US" sz="1100" dirty="0">
                <a:latin typeface="Times" pitchFamily="2" charset="0"/>
              </a:rPr>
              <a:t>[10 points] Assume the following conditions:</a:t>
            </a:r>
          </a:p>
          <a:p>
            <a:pPr marL="498475" lvl="1" indent="-171450">
              <a:buClr>
                <a:schemeClr val="tx1"/>
              </a:buClr>
              <a:buSzPct val="100000"/>
              <a:buFont typeface="Arial" panose="020B0604020202020204" pitchFamily="34" charset="0"/>
              <a:buChar char="•"/>
            </a:pPr>
            <a:r>
              <a:rPr lang="en-US" sz="1000" dirty="0">
                <a:latin typeface="Times" pitchFamily="2" charset="0"/>
              </a:rPr>
              <a:t>We can only implement our FSM with 2-input AND gates, 2-input OR gates, and D flip-flops. </a:t>
            </a:r>
          </a:p>
          <a:p>
            <a:pPr marL="498475" lvl="1" indent="-171450">
              <a:buClr>
                <a:schemeClr val="tx1"/>
              </a:buClr>
              <a:buSzPct val="100000"/>
              <a:buFont typeface="Arial" panose="020B0604020202020204" pitchFamily="34" charset="0"/>
              <a:buChar char="•"/>
            </a:pPr>
            <a:r>
              <a:rPr lang="en-US" sz="1000" dirty="0">
                <a:latin typeface="Times" pitchFamily="2" charset="0"/>
              </a:rPr>
              <a:t>2-input AND gates and 2-input OR gates occupy the same area.</a:t>
            </a:r>
          </a:p>
          <a:p>
            <a:pPr marL="498475" lvl="1" indent="-171450">
              <a:buClr>
                <a:schemeClr val="tx1"/>
              </a:buClr>
              <a:buSzPct val="100000"/>
              <a:buFont typeface="Arial" panose="020B0604020202020204" pitchFamily="34" charset="0"/>
              <a:buChar char="•"/>
            </a:pPr>
            <a:r>
              <a:rPr lang="en-US" sz="1000" dirty="0">
                <a:latin typeface="Times" pitchFamily="2" charset="0"/>
              </a:rPr>
              <a:t>D flip-flops occupy 3x the area of 2-input AND gates.</a:t>
            </a:r>
          </a:p>
          <a:p>
            <a:pPr marL="327025" lvl="1" indent="0">
              <a:buClr>
                <a:schemeClr val="tx1"/>
              </a:buClr>
              <a:buSzPct val="100000"/>
              <a:buNone/>
            </a:pPr>
            <a:r>
              <a:rPr lang="en-US" sz="1100" dirty="0">
                <a:latin typeface="Times" pitchFamily="2" charset="0"/>
              </a:rPr>
              <a:t>Which state-encoding do you choose to implement in order to minimize the total area of this FSM?</a:t>
            </a:r>
          </a:p>
          <a:p>
            <a:pPr marL="0" indent="0">
              <a:buNone/>
            </a:pPr>
            <a:endParaRPr lang="en-US" sz="1100" dirty="0">
              <a:latin typeface="Times" pitchFamily="2" charset="0"/>
            </a:endParaRPr>
          </a:p>
          <a:p>
            <a:pPr marL="0" indent="0">
              <a:buNone/>
            </a:pPr>
            <a:endParaRPr lang="en-US" sz="1800" dirty="0"/>
          </a:p>
        </p:txBody>
      </p:sp>
      <p:sp>
        <p:nvSpPr>
          <p:cNvPr id="4" name="Slide Number Placeholder 3">
            <a:extLst>
              <a:ext uri="{FF2B5EF4-FFF2-40B4-BE49-F238E27FC236}">
                <a16:creationId xmlns:a16="http://schemas.microsoft.com/office/drawing/2014/main" id="{F312D87A-4125-CB42-AE2C-662A76DEABC5}"/>
              </a:ext>
            </a:extLst>
          </p:cNvPr>
          <p:cNvSpPr>
            <a:spLocks noGrp="1"/>
          </p:cNvSpPr>
          <p:nvPr>
            <p:ph type="sldNum" sz="quarter" idx="11"/>
          </p:nvPr>
        </p:nvSpPr>
        <p:spPr/>
        <p:txBody>
          <a:bodyPr/>
          <a:lstStyle/>
          <a:p>
            <a:fld id="{D3CF7BE5-8694-4847-AD44-329B213B98C3}" type="slidenum">
              <a:rPr lang="en-US" altLang="en-US" smtClean="0"/>
              <a:pPr/>
              <a:t>5</a:t>
            </a:fld>
            <a:endParaRPr lang="en-US" altLang="en-US"/>
          </a:p>
        </p:txBody>
      </p:sp>
      <p:sp>
        <p:nvSpPr>
          <p:cNvPr id="11" name="Rectangle 10">
            <a:extLst>
              <a:ext uri="{FF2B5EF4-FFF2-40B4-BE49-F238E27FC236}">
                <a16:creationId xmlns:a16="http://schemas.microsoft.com/office/drawing/2014/main" id="{97010FC1-3A87-BB45-B8B2-F6EFCD3E8ACF}"/>
              </a:ext>
            </a:extLst>
          </p:cNvPr>
          <p:cNvSpPr/>
          <p:nvPr/>
        </p:nvSpPr>
        <p:spPr>
          <a:xfrm>
            <a:off x="7010400" y="435915"/>
            <a:ext cx="1828800" cy="461665"/>
          </a:xfrm>
          <a:prstGeom prst="rect">
            <a:avLst/>
          </a:prstGeom>
        </p:spPr>
        <p:txBody>
          <a:bodyPr wrap="square">
            <a:spAutoFit/>
          </a:bodyPr>
          <a:lstStyle/>
          <a:p>
            <a:pPr algn="r"/>
            <a:r>
              <a:rPr lang="en-US" altLang="en-US" sz="2400" kern="0" dirty="0">
                <a:solidFill>
                  <a:srgbClr val="006633"/>
                </a:solidFill>
                <a:latin typeface="Garamond"/>
              </a:rPr>
              <a:t>(HW2, Q4)</a:t>
            </a:r>
            <a:endParaRPr lang="en-US" dirty="0"/>
          </a:p>
        </p:txBody>
      </p:sp>
      <p:pic>
        <p:nvPicPr>
          <p:cNvPr id="12" name="Content Placeholder 6" descr="A picture containing clock&#10;&#10;Description automatically generated">
            <a:extLst>
              <a:ext uri="{FF2B5EF4-FFF2-40B4-BE49-F238E27FC236}">
                <a16:creationId xmlns:a16="http://schemas.microsoft.com/office/drawing/2014/main" id="{C0DA42FD-6B4F-4346-B1EA-F415B7E5355F}"/>
              </a:ext>
            </a:extLst>
          </p:cNvPr>
          <p:cNvPicPr>
            <a:picLocks noChangeAspect="1"/>
          </p:cNvPicPr>
          <p:nvPr/>
        </p:nvPicPr>
        <p:blipFill rotWithShape="1">
          <a:blip r:embed="rId2">
            <a:extLst>
              <a:ext uri="{28A0092B-C50C-407E-A947-70E740481C1C}">
                <a14:useLocalDpi xmlns:a14="http://schemas.microsoft.com/office/drawing/2010/main" val="0"/>
              </a:ext>
            </a:extLst>
          </a:blip>
          <a:srcRect l="15220" t="23350" r="14293"/>
          <a:stretch/>
        </p:blipFill>
        <p:spPr bwMode="auto">
          <a:xfrm>
            <a:off x="6523326" y="1446312"/>
            <a:ext cx="2662238" cy="18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335413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27B2-0EE1-9948-9FAD-B08CA5389744}"/>
              </a:ext>
            </a:extLst>
          </p:cNvPr>
          <p:cNvSpPr>
            <a:spLocks noGrp="1"/>
          </p:cNvSpPr>
          <p:nvPr>
            <p:ph type="title"/>
          </p:nvPr>
        </p:nvSpPr>
        <p:spPr/>
        <p:txBody>
          <a:bodyPr/>
          <a:lstStyle/>
          <a:p>
            <a:r>
              <a:rPr lang="en-US" altLang="en-US" dirty="0">
                <a:ea typeface="ＭＳ Ｐゴシック" panose="020B0600070205080204" pitchFamily="34" charset="-128"/>
              </a:rPr>
              <a:t>The MIPS ISA</a:t>
            </a:r>
            <a:endParaRPr lang="en-US" dirty="0"/>
          </a:p>
        </p:txBody>
      </p:sp>
      <p:sp>
        <p:nvSpPr>
          <p:cNvPr id="3" name="Content Placeholder 2">
            <a:extLst>
              <a:ext uri="{FF2B5EF4-FFF2-40B4-BE49-F238E27FC236}">
                <a16:creationId xmlns:a16="http://schemas.microsoft.com/office/drawing/2014/main" id="{23FBF4D1-F0C1-F446-A8CC-0546B9C34FAC}"/>
              </a:ext>
            </a:extLst>
          </p:cNvPr>
          <p:cNvSpPr>
            <a:spLocks noGrp="1"/>
          </p:cNvSpPr>
          <p:nvPr>
            <p:ph idx="1"/>
          </p:nvPr>
        </p:nvSpPr>
        <p:spPr/>
        <p:txBody>
          <a:bodyPr>
            <a:normAutofit fontScale="47500" lnSpcReduction="20000"/>
          </a:bodyPr>
          <a:lstStyle/>
          <a:p>
            <a:pPr marL="0" indent="0">
              <a:buNone/>
            </a:pPr>
            <a:r>
              <a:rPr lang="en-US" sz="3800" dirty="0">
                <a:latin typeface="+mj-lt"/>
              </a:rPr>
              <a:t>Warmup: Computing a Fibonacci Number</a:t>
            </a:r>
          </a:p>
          <a:p>
            <a:pPr marL="0" indent="0">
              <a:buNone/>
            </a:pPr>
            <a:endParaRPr lang="en-US" sz="3800" dirty="0">
              <a:latin typeface="+mj-lt"/>
            </a:endParaRPr>
          </a:p>
          <a:p>
            <a:pPr marL="0" indent="0">
              <a:buNone/>
            </a:pPr>
            <a:r>
              <a:rPr lang="en-US" sz="2500" dirty="0">
                <a:latin typeface="Times" pitchFamily="2" charset="0"/>
              </a:rPr>
              <a:t>The Fibonacci number </a:t>
            </a:r>
            <a:r>
              <a:rPr lang="en-US" sz="2500" dirty="0" err="1">
                <a:latin typeface="Times" pitchFamily="2" charset="0"/>
              </a:rPr>
              <a:t>Fn</a:t>
            </a:r>
            <a:r>
              <a:rPr lang="en-US" sz="2500" dirty="0">
                <a:latin typeface="Times" pitchFamily="2" charset="0"/>
              </a:rPr>
              <a:t> is recursively defined as F (n) = F (n − 1) + F (n − 2), where F(1) = 1 and F(2) = 1. </a:t>
            </a:r>
          </a:p>
          <a:p>
            <a:pPr marL="0" indent="0">
              <a:buNone/>
            </a:pPr>
            <a:r>
              <a:rPr lang="en-US" sz="2500" dirty="0">
                <a:latin typeface="Times" pitchFamily="2" charset="0"/>
              </a:rPr>
              <a:t>So, F(3) = F(2) + F(1) = 1+1 = 2, and so on. </a:t>
            </a:r>
          </a:p>
          <a:p>
            <a:pPr marL="0" indent="0">
              <a:buNone/>
            </a:pPr>
            <a:endParaRPr lang="en-US" sz="2200" dirty="0">
              <a:latin typeface="Times" pitchFamily="2" charset="0"/>
            </a:endParaRPr>
          </a:p>
          <a:p>
            <a:pPr marL="0" indent="0">
              <a:buNone/>
            </a:pPr>
            <a:r>
              <a:rPr lang="en-US" sz="2500" dirty="0">
                <a:latin typeface="Times" pitchFamily="2" charset="0"/>
              </a:rPr>
              <a:t>Write the MIPS assembly for the fib(n) function, which computes the Fibonacci number F(n):</a:t>
            </a:r>
          </a:p>
          <a:p>
            <a:pPr marL="0" indent="0">
              <a:buNone/>
            </a:pPr>
            <a:endParaRPr lang="en-US" sz="2200" dirty="0">
              <a:latin typeface="Consolas" panose="020B0609020204030204" pitchFamily="49" charset="0"/>
              <a:cs typeface="Consolas" panose="020B0609020204030204" pitchFamily="49" charset="0"/>
            </a:endParaRPr>
          </a:p>
          <a:p>
            <a:pPr marL="327025" lvl="1" indent="0">
              <a:buNone/>
            </a:pPr>
            <a:r>
              <a:rPr lang="en-US" sz="2000" dirty="0">
                <a:latin typeface="Consolas" panose="020B0609020204030204" pitchFamily="49" charset="0"/>
                <a:cs typeface="Consolas" panose="020B0609020204030204" pitchFamily="49" charset="0"/>
              </a:rPr>
              <a:t>int fib(int n)</a:t>
            </a:r>
          </a:p>
          <a:p>
            <a:pPr marL="327025" lvl="1" indent="0">
              <a:buNone/>
            </a:pPr>
            <a:r>
              <a:rPr lang="en-US" sz="2000" dirty="0">
                <a:latin typeface="Consolas" panose="020B0609020204030204" pitchFamily="49" charset="0"/>
                <a:cs typeface="Consolas" panose="020B0609020204030204" pitchFamily="49" charset="0"/>
              </a:rPr>
              <a:t>{</a:t>
            </a:r>
          </a:p>
          <a:p>
            <a:pPr marL="327025" lvl="1" indent="0">
              <a:buNone/>
            </a:pPr>
            <a:r>
              <a:rPr lang="en-US" sz="2000" dirty="0">
                <a:latin typeface="Consolas" panose="020B0609020204030204" pitchFamily="49" charset="0"/>
                <a:cs typeface="Consolas" panose="020B0609020204030204" pitchFamily="49" charset="0"/>
              </a:rPr>
              <a:t>  int a = 0;</a:t>
            </a:r>
          </a:p>
          <a:p>
            <a:pPr marL="327025" lvl="1" indent="0">
              <a:buNone/>
            </a:pPr>
            <a:r>
              <a:rPr lang="en-US" sz="2000" dirty="0">
                <a:latin typeface="Consolas" panose="020B0609020204030204" pitchFamily="49" charset="0"/>
                <a:cs typeface="Consolas" panose="020B0609020204030204" pitchFamily="49" charset="0"/>
              </a:rPr>
              <a:t>  int b = 1;</a:t>
            </a:r>
          </a:p>
          <a:p>
            <a:pPr marL="327025" lvl="1" indent="0">
              <a:buNone/>
            </a:pPr>
            <a:r>
              <a:rPr lang="en-US" sz="2000" dirty="0">
                <a:latin typeface="Consolas" panose="020B0609020204030204" pitchFamily="49" charset="0"/>
                <a:cs typeface="Consolas" panose="020B0609020204030204" pitchFamily="49" charset="0"/>
              </a:rPr>
              <a:t>  int c = a + b;</a:t>
            </a:r>
          </a:p>
          <a:p>
            <a:pPr marL="327025" lvl="1" indent="0">
              <a:buNone/>
            </a:pPr>
            <a:r>
              <a:rPr lang="en-US" sz="2000" dirty="0">
                <a:latin typeface="Consolas" panose="020B0609020204030204" pitchFamily="49" charset="0"/>
                <a:cs typeface="Consolas" panose="020B0609020204030204" pitchFamily="49" charset="0"/>
              </a:rPr>
              <a:t>  while (n &gt; 1) {</a:t>
            </a:r>
          </a:p>
          <a:p>
            <a:pPr marL="327025" lvl="1" indent="0">
              <a:buNone/>
            </a:pPr>
            <a:r>
              <a:rPr lang="en-US" sz="2000" dirty="0">
                <a:latin typeface="Consolas" panose="020B0609020204030204" pitchFamily="49" charset="0"/>
                <a:cs typeface="Consolas" panose="020B0609020204030204" pitchFamily="49" charset="0"/>
              </a:rPr>
              <a:t>     c = a + b; a = b;</a:t>
            </a:r>
          </a:p>
          <a:p>
            <a:pPr marL="327025" lvl="1" indent="0">
              <a:buNone/>
            </a:pPr>
            <a:r>
              <a:rPr lang="en-US" sz="2000" dirty="0">
                <a:latin typeface="Consolas" panose="020B0609020204030204" pitchFamily="49" charset="0"/>
                <a:cs typeface="Consolas" panose="020B0609020204030204" pitchFamily="49" charset="0"/>
              </a:rPr>
              <a:t>     b = c; n--;</a:t>
            </a:r>
          </a:p>
          <a:p>
            <a:pPr marL="327025" lvl="1" indent="0">
              <a:buNone/>
            </a:pPr>
            <a:r>
              <a:rPr lang="en-US" sz="2000" dirty="0">
                <a:latin typeface="Consolas" panose="020B0609020204030204" pitchFamily="49" charset="0"/>
                <a:cs typeface="Consolas" panose="020B0609020204030204" pitchFamily="49" charset="0"/>
              </a:rPr>
              <a:t>  }</a:t>
            </a:r>
          </a:p>
          <a:p>
            <a:pPr marL="327025" lvl="1" indent="0">
              <a:buNone/>
            </a:pPr>
            <a:r>
              <a:rPr lang="en-US" sz="2000" dirty="0">
                <a:latin typeface="Consolas" panose="020B0609020204030204" pitchFamily="49" charset="0"/>
                <a:cs typeface="Consolas" panose="020B0609020204030204" pitchFamily="49" charset="0"/>
              </a:rPr>
              <a:t>  return c; </a:t>
            </a:r>
          </a:p>
          <a:p>
            <a:pPr marL="327025" lvl="1" indent="0">
              <a:buNone/>
            </a:pPr>
            <a:r>
              <a:rPr lang="en-US" sz="2000" dirty="0">
                <a:latin typeface="Consolas" panose="020B0609020204030204" pitchFamily="49" charset="0"/>
                <a:cs typeface="Consolas" panose="020B0609020204030204" pitchFamily="49" charset="0"/>
              </a:rPr>
              <a:t>}</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2500" dirty="0">
                <a:latin typeface="Times" pitchFamily="2" charset="0"/>
              </a:rPr>
              <a:t>Remember to follow MIPS calling convention and its register usage (just for your reference, you may not need to use all of these registers):</a:t>
            </a:r>
          </a:p>
          <a:p>
            <a:pPr marL="327025" lvl="1" indent="0">
              <a:buNone/>
            </a:pPr>
            <a:r>
              <a:rPr lang="en-US" sz="2500" dirty="0">
                <a:latin typeface="Times" pitchFamily="2" charset="0"/>
              </a:rPr>
              <a:t>• The argument n is passed in register $4.</a:t>
            </a:r>
          </a:p>
          <a:p>
            <a:pPr marL="327025" lvl="1" indent="0">
              <a:buNone/>
            </a:pPr>
            <a:r>
              <a:rPr lang="en-US" sz="2500" dirty="0">
                <a:latin typeface="Times" pitchFamily="2" charset="0"/>
              </a:rPr>
              <a:t>• The result (i.e., c) should be returned in $2.</a:t>
            </a:r>
          </a:p>
          <a:p>
            <a:pPr marL="327025" lvl="1" indent="0">
              <a:buNone/>
            </a:pPr>
            <a:r>
              <a:rPr lang="en-US" sz="2500" dirty="0">
                <a:latin typeface="Times" pitchFamily="2" charset="0"/>
              </a:rPr>
              <a:t>• $8 to $15 are caller-saved temporary registers.</a:t>
            </a:r>
          </a:p>
          <a:p>
            <a:pPr marL="327025" lvl="1" indent="0">
              <a:buNone/>
            </a:pPr>
            <a:r>
              <a:rPr lang="en-US" sz="2500" dirty="0">
                <a:latin typeface="Times" pitchFamily="2" charset="0"/>
              </a:rPr>
              <a:t>• $16 to $23 are </a:t>
            </a:r>
            <a:r>
              <a:rPr lang="en-US" sz="2500" dirty="0" err="1">
                <a:latin typeface="Times" pitchFamily="2" charset="0"/>
              </a:rPr>
              <a:t>callee</a:t>
            </a:r>
            <a:r>
              <a:rPr lang="en-US" sz="2500" dirty="0">
                <a:latin typeface="Times" pitchFamily="2" charset="0"/>
              </a:rPr>
              <a:t>-saved temporary registers.</a:t>
            </a:r>
          </a:p>
          <a:p>
            <a:pPr marL="327025" lvl="1" indent="0">
              <a:buNone/>
            </a:pPr>
            <a:r>
              <a:rPr lang="en-US" sz="2500" dirty="0">
                <a:latin typeface="Times" pitchFamily="2" charset="0"/>
              </a:rPr>
              <a:t>• $29 is the stack pointer register.</a:t>
            </a:r>
          </a:p>
          <a:p>
            <a:pPr marL="327025" lvl="1" indent="0">
              <a:buNone/>
            </a:pPr>
            <a:r>
              <a:rPr lang="en-US" sz="2500" dirty="0">
                <a:latin typeface="Times" pitchFamily="2" charset="0"/>
              </a:rPr>
              <a:t>• $31 stores the return address.</a:t>
            </a:r>
          </a:p>
          <a:p>
            <a:pPr marL="0" indent="0">
              <a:buNone/>
            </a:pPr>
            <a:endParaRPr lang="en-US" sz="2500" dirty="0">
              <a:latin typeface="Times" pitchFamily="2" charset="0"/>
            </a:endParaRPr>
          </a:p>
          <a:p>
            <a:pPr marL="0" indent="0">
              <a:buNone/>
            </a:pPr>
            <a:r>
              <a:rPr lang="en-US" sz="2500" dirty="0">
                <a:latin typeface="Times" pitchFamily="2" charset="0"/>
              </a:rPr>
              <a:t>Note: A summary of the MIPS ISA is provided at the end of this handout.</a:t>
            </a:r>
          </a:p>
        </p:txBody>
      </p:sp>
      <p:sp>
        <p:nvSpPr>
          <p:cNvPr id="4" name="Slide Number Placeholder 3">
            <a:extLst>
              <a:ext uri="{FF2B5EF4-FFF2-40B4-BE49-F238E27FC236}">
                <a16:creationId xmlns:a16="http://schemas.microsoft.com/office/drawing/2014/main" id="{05CB3394-49DC-124B-A994-7A9023B295B3}"/>
              </a:ext>
            </a:extLst>
          </p:cNvPr>
          <p:cNvSpPr>
            <a:spLocks noGrp="1"/>
          </p:cNvSpPr>
          <p:nvPr>
            <p:ph type="sldNum" sz="quarter" idx="11"/>
          </p:nvPr>
        </p:nvSpPr>
        <p:spPr/>
        <p:txBody>
          <a:bodyPr/>
          <a:lstStyle/>
          <a:p>
            <a:fld id="{D3CF7BE5-8694-4847-AD44-329B213B98C3}" type="slidenum">
              <a:rPr lang="en-US" altLang="en-US" smtClean="0"/>
              <a:pPr/>
              <a:t>6</a:t>
            </a:fld>
            <a:endParaRPr lang="en-US" altLang="en-US"/>
          </a:p>
        </p:txBody>
      </p:sp>
      <p:sp>
        <p:nvSpPr>
          <p:cNvPr id="5" name="Rectangle 4">
            <a:extLst>
              <a:ext uri="{FF2B5EF4-FFF2-40B4-BE49-F238E27FC236}">
                <a16:creationId xmlns:a16="http://schemas.microsoft.com/office/drawing/2014/main" id="{00CCBACE-C4AF-C240-9F94-5CE337978F0E}"/>
              </a:ext>
            </a:extLst>
          </p:cNvPr>
          <p:cNvSpPr/>
          <p:nvPr/>
        </p:nvSpPr>
        <p:spPr>
          <a:xfrm>
            <a:off x="7010400" y="435915"/>
            <a:ext cx="1828800" cy="461665"/>
          </a:xfrm>
          <a:prstGeom prst="rect">
            <a:avLst/>
          </a:prstGeom>
        </p:spPr>
        <p:txBody>
          <a:bodyPr wrap="square">
            <a:spAutoFit/>
          </a:bodyPr>
          <a:lstStyle/>
          <a:p>
            <a:pPr algn="r"/>
            <a:r>
              <a:rPr lang="en-US" altLang="en-US" sz="2400" kern="0" dirty="0">
                <a:solidFill>
                  <a:srgbClr val="006633"/>
                </a:solidFill>
                <a:latin typeface="Garamond"/>
              </a:rPr>
              <a:t>(HW3, Q2)</a:t>
            </a:r>
            <a:endParaRPr lang="en-US" dirty="0"/>
          </a:p>
        </p:txBody>
      </p:sp>
    </p:spTree>
    <p:extLst>
      <p:ext uri="{BB962C8B-B14F-4D97-AF65-F5344CB8AC3E}">
        <p14:creationId xmlns:p14="http://schemas.microsoft.com/office/powerpoint/2010/main" val="302740809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127B2-0EE1-9948-9FAD-B08CA5389744}"/>
              </a:ext>
            </a:extLst>
          </p:cNvPr>
          <p:cNvSpPr>
            <a:spLocks noGrp="1"/>
          </p:cNvSpPr>
          <p:nvPr>
            <p:ph type="title"/>
          </p:nvPr>
        </p:nvSpPr>
        <p:spPr/>
        <p:txBody>
          <a:bodyPr/>
          <a:lstStyle/>
          <a:p>
            <a:r>
              <a:rPr lang="en-US" altLang="en-US" dirty="0">
                <a:ea typeface="ＭＳ Ｐゴシック" panose="020B0600070205080204" pitchFamily="34" charset="-128"/>
              </a:rPr>
              <a:t>The MIPS ISA</a:t>
            </a:r>
            <a:endParaRPr lang="en-US" dirty="0"/>
          </a:p>
        </p:txBody>
      </p:sp>
      <p:sp>
        <p:nvSpPr>
          <p:cNvPr id="3" name="Content Placeholder 2">
            <a:extLst>
              <a:ext uri="{FF2B5EF4-FFF2-40B4-BE49-F238E27FC236}">
                <a16:creationId xmlns:a16="http://schemas.microsoft.com/office/drawing/2014/main" id="{23FBF4D1-F0C1-F446-A8CC-0546B9C34FAC}"/>
              </a:ext>
            </a:extLst>
          </p:cNvPr>
          <p:cNvSpPr>
            <a:spLocks noGrp="1"/>
          </p:cNvSpPr>
          <p:nvPr>
            <p:ph idx="1"/>
          </p:nvPr>
        </p:nvSpPr>
        <p:spPr/>
        <p:txBody>
          <a:bodyPr>
            <a:noAutofit/>
          </a:bodyPr>
          <a:lstStyle/>
          <a:p>
            <a:pPr marL="0" indent="0">
              <a:buNone/>
            </a:pPr>
            <a:r>
              <a:rPr lang="en-US" sz="1200" dirty="0">
                <a:latin typeface="Times" pitchFamily="2" charset="0"/>
              </a:rPr>
              <a:t>MIPS is a simple ISA. Complex ISAs—such as Intel’s x86—often use one instruction to perform the function of many instructions in a simple ISA. Here you will implement the MIPS equivalent for a single Intel x86 instruction, REP MOVSB, which is specified as follows.</a:t>
            </a:r>
          </a:p>
          <a:p>
            <a:pPr marL="0" indent="0">
              <a:buNone/>
            </a:pPr>
            <a:r>
              <a:rPr lang="en-US" sz="1200" dirty="0">
                <a:latin typeface="Times" pitchFamily="2" charset="0"/>
              </a:rPr>
              <a:t>The REP MOVSB instruction uses three fixed x86 registers: ECX (count), ESI (source), and EDI (destination). The “repeat” (REP) prefix on the instruction indicates that it will repeat ECX times. Each iteration, it moves one byte from memory at address ESI to memory at address EDI, and then increments both pointers by one. Thus, the instruction copies ECX bytes from address ESI to address EDI.</a:t>
            </a:r>
          </a:p>
          <a:p>
            <a:pPr marL="0" indent="0">
              <a:buNone/>
            </a:pP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Write the corresponding assembly code in MIPS ISA that accomplishes the same function as this in- </a:t>
            </a:r>
            <a:r>
              <a:rPr lang="en-US" sz="1200" dirty="0" err="1">
                <a:latin typeface="Times" pitchFamily="2" charset="0"/>
              </a:rPr>
              <a:t>struction</a:t>
            </a:r>
            <a:r>
              <a:rPr lang="en-US" sz="1200" dirty="0">
                <a:latin typeface="Times" pitchFamily="2" charset="0"/>
              </a:rPr>
              <a:t>. You can use any general purpose register. Indicate which MIPS registers you have chosen to correspond to the x86 registers used by REP MOVSB. Try to minimize code size as much as possible.</a:t>
            </a:r>
            <a:br>
              <a:rPr lang="en-US" sz="1200" dirty="0">
                <a:latin typeface="Times" pitchFamily="2" charset="0"/>
              </a:rPr>
            </a:b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What is the size of the MIPS assembly code you wrote in (a), in bytes? How does it compare to REP MOVSB in x86 (note: REP MOVSB occupies 2 bytes)?</a:t>
            </a:r>
            <a:br>
              <a:rPr lang="en-US" sz="1200" dirty="0">
                <a:latin typeface="Times" pitchFamily="2" charset="0"/>
              </a:rPr>
            </a:b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Assume the contents of the x86 register file are as follows before the execution of the REP MOVSB:</a:t>
            </a:r>
            <a:br>
              <a:rPr lang="en-US" sz="1200" dirty="0">
                <a:latin typeface="Times" pitchFamily="2" charset="0"/>
              </a:rPr>
            </a:br>
            <a:r>
              <a:rPr lang="en-US" sz="1050" dirty="0">
                <a:latin typeface="Consolas" panose="020B0609020204030204" pitchFamily="49" charset="0"/>
                <a:cs typeface="Consolas" panose="020B0609020204030204" pitchFamily="49" charset="0"/>
              </a:rPr>
              <a:t>EAX: 0xccccaaaa	EBP: 0x00002222	ECX: 0xFEE1DEAD	EDX: 0xfeed4444</a:t>
            </a:r>
            <a:br>
              <a:rPr lang="en-US" sz="1050" dirty="0">
                <a:latin typeface="Consolas" panose="020B0609020204030204" pitchFamily="49" charset="0"/>
                <a:cs typeface="Consolas" panose="020B0609020204030204" pitchFamily="49" charset="0"/>
              </a:rPr>
            </a:br>
            <a:r>
              <a:rPr lang="en-US" sz="1050" dirty="0">
                <a:latin typeface="Consolas" panose="020B0609020204030204" pitchFamily="49" charset="0"/>
                <a:cs typeface="Consolas" panose="020B0609020204030204" pitchFamily="49" charset="0"/>
              </a:rPr>
              <a:t>ESI: 0xdecaffff	EDI: 0xdeaddeed	EBP: 0xe0000000	ESP: 0xe0000000</a:t>
            </a:r>
            <a:br>
              <a:rPr lang="en-US" sz="1200" dirty="0">
                <a:latin typeface="Times" pitchFamily="2" charset="0"/>
              </a:rPr>
            </a:b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Now, consider the MIPS assembly code you wrote in (a). How many total instructions will be executed by your code to accomplish the same </a:t>
            </a:r>
            <a:r>
              <a:rPr lang="en-US" sz="1200" dirty="0" err="1">
                <a:latin typeface="Times" pitchFamily="2" charset="0"/>
              </a:rPr>
              <a:t>fuction</a:t>
            </a:r>
            <a:r>
              <a:rPr lang="en-US" sz="1200" dirty="0">
                <a:latin typeface="Times" pitchFamily="2" charset="0"/>
              </a:rPr>
              <a:t> as the single REP MOVSB in x86 accomplishes for the given register state?</a:t>
            </a:r>
            <a:br>
              <a:rPr lang="en-US" sz="1200" dirty="0">
                <a:latin typeface="Times" pitchFamily="2" charset="0"/>
              </a:rPr>
            </a:br>
            <a:endParaRPr lang="en-US" sz="1200" dirty="0">
              <a:latin typeface="Times" pitchFamily="2" charset="0"/>
            </a:endParaRPr>
          </a:p>
          <a:p>
            <a:pPr marL="228600" indent="-228600">
              <a:buClr>
                <a:schemeClr val="tx1"/>
              </a:buClr>
              <a:buSzPct val="100000"/>
              <a:buFont typeface="+mj-lt"/>
              <a:buAutoNum type="alphaLcParenR"/>
            </a:pPr>
            <a:r>
              <a:rPr lang="en-US" sz="1200" dirty="0">
                <a:latin typeface="Times" pitchFamily="2" charset="0"/>
              </a:rPr>
              <a:t>Assume the contents of the x86 register file are as follows before the execution of the REP MOVSB:</a:t>
            </a:r>
            <a:br>
              <a:rPr lang="en-US" sz="1200" dirty="0">
                <a:latin typeface="Times" pitchFamily="2" charset="0"/>
              </a:rPr>
            </a:br>
            <a:r>
              <a:rPr lang="en-US" sz="1050" dirty="0">
                <a:latin typeface="Consolas" panose="020B0609020204030204" pitchFamily="49" charset="0"/>
                <a:cs typeface="Consolas" panose="020B0609020204030204" pitchFamily="49" charset="0"/>
              </a:rPr>
              <a:t>EAX: 0xccccaaaa	EBP: 0x00002222	ECX: 0x00000000	EDX: 0xfeed4444</a:t>
            </a:r>
            <a:br>
              <a:rPr lang="en-US" sz="1050" dirty="0">
                <a:latin typeface="Consolas" panose="020B0609020204030204" pitchFamily="49" charset="0"/>
                <a:cs typeface="Consolas" panose="020B0609020204030204" pitchFamily="49" charset="0"/>
              </a:rPr>
            </a:br>
            <a:r>
              <a:rPr lang="en-US" sz="1050" dirty="0">
                <a:latin typeface="Consolas" panose="020B0609020204030204" pitchFamily="49" charset="0"/>
                <a:cs typeface="Consolas" panose="020B0609020204030204" pitchFamily="49" charset="0"/>
              </a:rPr>
              <a:t>ESI: 0xdecaffff	EDI: 0xdeaddeed	EBP: 0xe0000000	ESP: 0xe0000000</a:t>
            </a:r>
            <a:br>
              <a:rPr lang="en-US" sz="1200" dirty="0">
                <a:latin typeface="Times" pitchFamily="2" charset="0"/>
              </a:rPr>
            </a:br>
            <a:r>
              <a:rPr lang="en-US" sz="1200" dirty="0">
                <a:latin typeface="Times" pitchFamily="2" charset="0"/>
              </a:rPr>
              <a:t>Now, answer the same question in (c) for the above register values.</a:t>
            </a:r>
          </a:p>
        </p:txBody>
      </p:sp>
      <p:sp>
        <p:nvSpPr>
          <p:cNvPr id="4" name="Slide Number Placeholder 3">
            <a:extLst>
              <a:ext uri="{FF2B5EF4-FFF2-40B4-BE49-F238E27FC236}">
                <a16:creationId xmlns:a16="http://schemas.microsoft.com/office/drawing/2014/main" id="{05CB3394-49DC-124B-A994-7A9023B295B3}"/>
              </a:ext>
            </a:extLst>
          </p:cNvPr>
          <p:cNvSpPr>
            <a:spLocks noGrp="1"/>
          </p:cNvSpPr>
          <p:nvPr>
            <p:ph type="sldNum" sz="quarter" idx="11"/>
          </p:nvPr>
        </p:nvSpPr>
        <p:spPr/>
        <p:txBody>
          <a:bodyPr/>
          <a:lstStyle/>
          <a:p>
            <a:fld id="{D3CF7BE5-8694-4847-AD44-329B213B98C3}" type="slidenum">
              <a:rPr lang="en-US" altLang="en-US" smtClean="0"/>
              <a:pPr/>
              <a:t>7</a:t>
            </a:fld>
            <a:endParaRPr lang="en-US" altLang="en-US"/>
          </a:p>
        </p:txBody>
      </p:sp>
      <p:sp>
        <p:nvSpPr>
          <p:cNvPr id="5" name="Rectangle 4">
            <a:extLst>
              <a:ext uri="{FF2B5EF4-FFF2-40B4-BE49-F238E27FC236}">
                <a16:creationId xmlns:a16="http://schemas.microsoft.com/office/drawing/2014/main" id="{00CCBACE-C4AF-C240-9F94-5CE337978F0E}"/>
              </a:ext>
            </a:extLst>
          </p:cNvPr>
          <p:cNvSpPr/>
          <p:nvPr/>
        </p:nvSpPr>
        <p:spPr>
          <a:xfrm>
            <a:off x="7010400" y="435915"/>
            <a:ext cx="1828800" cy="461665"/>
          </a:xfrm>
          <a:prstGeom prst="rect">
            <a:avLst/>
          </a:prstGeom>
        </p:spPr>
        <p:txBody>
          <a:bodyPr wrap="square">
            <a:spAutoFit/>
          </a:bodyPr>
          <a:lstStyle/>
          <a:p>
            <a:pPr algn="r"/>
            <a:r>
              <a:rPr lang="en-US" altLang="en-US" sz="2400" kern="0" dirty="0">
                <a:solidFill>
                  <a:srgbClr val="006633"/>
                </a:solidFill>
                <a:latin typeface="Garamond"/>
              </a:rPr>
              <a:t>(HW3, Q2)</a:t>
            </a:r>
            <a:endParaRPr lang="en-US" dirty="0"/>
          </a:p>
        </p:txBody>
      </p:sp>
    </p:spTree>
    <p:extLst>
      <p:ext uri="{BB962C8B-B14F-4D97-AF65-F5344CB8AC3E}">
        <p14:creationId xmlns:p14="http://schemas.microsoft.com/office/powerpoint/2010/main" val="28425167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3AFA-051A-1F46-9D37-350C917A48B3}"/>
              </a:ext>
            </a:extLst>
          </p:cNvPr>
          <p:cNvSpPr>
            <a:spLocks noGrp="1"/>
          </p:cNvSpPr>
          <p:nvPr>
            <p:ph type="title"/>
          </p:nvPr>
        </p:nvSpPr>
        <p:spPr/>
        <p:txBody>
          <a:bodyPr/>
          <a:lstStyle/>
          <a:p>
            <a:r>
              <a:rPr lang="en-US" altLang="en-US" dirty="0">
                <a:ea typeface="ＭＳ Ｐゴシック" panose="020B0600070205080204" pitchFamily="34" charset="-128"/>
              </a:rPr>
              <a:t>Dataflow I</a:t>
            </a:r>
            <a:endParaRPr lang="en-US" dirty="0"/>
          </a:p>
        </p:txBody>
      </p:sp>
      <p:sp>
        <p:nvSpPr>
          <p:cNvPr id="3" name="Content Placeholder 2">
            <a:extLst>
              <a:ext uri="{FF2B5EF4-FFF2-40B4-BE49-F238E27FC236}">
                <a16:creationId xmlns:a16="http://schemas.microsoft.com/office/drawing/2014/main" id="{9DF533C0-0818-0145-9942-D918C879F80D}"/>
              </a:ext>
            </a:extLst>
          </p:cNvPr>
          <p:cNvSpPr>
            <a:spLocks noGrp="1"/>
          </p:cNvSpPr>
          <p:nvPr>
            <p:ph idx="1"/>
          </p:nvPr>
        </p:nvSpPr>
        <p:spPr/>
        <p:txBody>
          <a:bodyPr/>
          <a:lstStyle/>
          <a:p>
            <a:pPr marL="0" indent="0">
              <a:buNone/>
            </a:pPr>
            <a:r>
              <a:rPr lang="en-US" sz="1200" dirty="0">
                <a:latin typeface="Times" pitchFamily="2" charset="0"/>
              </a:rPr>
              <a:t>Draw the data flow graph for the fib(n) function from Question 2.1. You may use the following data flow nodes in your graph:</a:t>
            </a:r>
          </a:p>
          <a:p>
            <a:pPr marL="498475" lvl="1" indent="-171450">
              <a:buClr>
                <a:schemeClr val="tx1"/>
              </a:buClr>
              <a:buSzPct val="100000"/>
              <a:buFont typeface="Arial" panose="020B0604020202020204" pitchFamily="34" charset="0"/>
              <a:buChar char="•"/>
            </a:pPr>
            <a:r>
              <a:rPr lang="en-US" sz="1200" dirty="0">
                <a:latin typeface="Times" pitchFamily="2" charset="0"/>
              </a:rPr>
              <a:t>+ (addition)</a:t>
            </a:r>
          </a:p>
          <a:p>
            <a:pPr marL="498475" lvl="1" indent="-171450">
              <a:buClr>
                <a:schemeClr val="tx1"/>
              </a:buClr>
              <a:buSzPct val="100000"/>
              <a:buFont typeface="Arial" panose="020B0604020202020204" pitchFamily="34" charset="0"/>
              <a:buChar char="•"/>
            </a:pPr>
            <a:r>
              <a:rPr lang="en-US" sz="1200" dirty="0">
                <a:latin typeface="Times" pitchFamily="2" charset="0"/>
              </a:rPr>
              <a:t>&gt; (left operand is greater than right operand)</a:t>
            </a:r>
          </a:p>
          <a:p>
            <a:pPr marL="498475" lvl="1" indent="-171450">
              <a:buClr>
                <a:schemeClr val="tx1"/>
              </a:buClr>
              <a:buSzPct val="100000"/>
              <a:buFont typeface="Arial" panose="020B0604020202020204" pitchFamily="34" charset="0"/>
              <a:buChar char="•"/>
            </a:pPr>
            <a:r>
              <a:rPr lang="en-US" sz="1200" dirty="0">
                <a:latin typeface="Times" pitchFamily="2" charset="0"/>
              </a:rPr>
              <a:t>Copy (copy the value on the input to both outputs)</a:t>
            </a:r>
          </a:p>
          <a:p>
            <a:pPr marL="498475" lvl="1" indent="-171450">
              <a:buClr>
                <a:schemeClr val="tx1"/>
              </a:buClr>
              <a:buSzPct val="100000"/>
              <a:buFont typeface="Arial" panose="020B0604020202020204" pitchFamily="34" charset="0"/>
              <a:buChar char="•"/>
            </a:pPr>
            <a:r>
              <a:rPr lang="en-US" sz="1200" dirty="0">
                <a:latin typeface="Times" pitchFamily="2" charset="0"/>
              </a:rPr>
              <a:t>BR (branch, with the semantics discussed in class, label the True and False outputs)</a:t>
            </a:r>
          </a:p>
          <a:p>
            <a:pPr marL="327025" lvl="1" indent="0">
              <a:buClr>
                <a:schemeClr val="tx1"/>
              </a:buClr>
              <a:buSzPct val="100000"/>
              <a:buNone/>
            </a:pPr>
            <a:endParaRPr lang="en-US" sz="1200" dirty="0">
              <a:latin typeface="Times" pitchFamily="2" charset="0"/>
            </a:endParaRPr>
          </a:p>
          <a:p>
            <a:pPr marL="0" indent="0">
              <a:buNone/>
            </a:pPr>
            <a:r>
              <a:rPr lang="en-US" sz="1200" dirty="0">
                <a:latin typeface="Times" pitchFamily="2" charset="0"/>
              </a:rPr>
              <a:t>You can use constant inputs (e.g., 1) that feed into the nodes. Clearly label all the nodes, program inputs, and program outputs. Try to the use fewest number of data flow nodes possible.</a:t>
            </a:r>
          </a:p>
        </p:txBody>
      </p:sp>
      <p:sp>
        <p:nvSpPr>
          <p:cNvPr id="4" name="Slide Number Placeholder 3">
            <a:extLst>
              <a:ext uri="{FF2B5EF4-FFF2-40B4-BE49-F238E27FC236}">
                <a16:creationId xmlns:a16="http://schemas.microsoft.com/office/drawing/2014/main" id="{2445C881-1651-4944-9B18-B552FEA1A53E}"/>
              </a:ext>
            </a:extLst>
          </p:cNvPr>
          <p:cNvSpPr>
            <a:spLocks noGrp="1"/>
          </p:cNvSpPr>
          <p:nvPr>
            <p:ph type="sldNum" sz="quarter" idx="11"/>
          </p:nvPr>
        </p:nvSpPr>
        <p:spPr/>
        <p:txBody>
          <a:bodyPr/>
          <a:lstStyle/>
          <a:p>
            <a:fld id="{D3CF7BE5-8694-4847-AD44-329B213B98C3}" type="slidenum">
              <a:rPr lang="en-US" altLang="en-US" smtClean="0"/>
              <a:pPr/>
              <a:t>8</a:t>
            </a:fld>
            <a:endParaRPr lang="en-US" altLang="en-US"/>
          </a:p>
        </p:txBody>
      </p:sp>
      <p:sp>
        <p:nvSpPr>
          <p:cNvPr id="5" name="Rectangle 4">
            <a:extLst>
              <a:ext uri="{FF2B5EF4-FFF2-40B4-BE49-F238E27FC236}">
                <a16:creationId xmlns:a16="http://schemas.microsoft.com/office/drawing/2014/main" id="{B1CC7899-95F2-5843-9E71-E94C52F24258}"/>
              </a:ext>
            </a:extLst>
          </p:cNvPr>
          <p:cNvSpPr/>
          <p:nvPr/>
        </p:nvSpPr>
        <p:spPr>
          <a:xfrm>
            <a:off x="7010400" y="435915"/>
            <a:ext cx="1828800" cy="461665"/>
          </a:xfrm>
          <a:prstGeom prst="rect">
            <a:avLst/>
          </a:prstGeom>
        </p:spPr>
        <p:txBody>
          <a:bodyPr wrap="square">
            <a:spAutoFit/>
          </a:bodyPr>
          <a:lstStyle/>
          <a:p>
            <a:pPr algn="r"/>
            <a:r>
              <a:rPr lang="en-US" altLang="en-US" sz="2400" kern="0" dirty="0">
                <a:solidFill>
                  <a:srgbClr val="006633"/>
                </a:solidFill>
                <a:latin typeface="Garamond"/>
              </a:rPr>
              <a:t>(HW3, Q3)</a:t>
            </a:r>
            <a:endParaRPr lang="en-US" dirty="0"/>
          </a:p>
        </p:txBody>
      </p:sp>
    </p:spTree>
    <p:extLst>
      <p:ext uri="{BB962C8B-B14F-4D97-AF65-F5344CB8AC3E}">
        <p14:creationId xmlns:p14="http://schemas.microsoft.com/office/powerpoint/2010/main" val="602654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F5BE-70A7-8840-82CE-CFEF60211D44}"/>
              </a:ext>
            </a:extLst>
          </p:cNvPr>
          <p:cNvSpPr>
            <a:spLocks noGrp="1"/>
          </p:cNvSpPr>
          <p:nvPr>
            <p:ph type="title"/>
          </p:nvPr>
        </p:nvSpPr>
        <p:spPr/>
        <p:txBody>
          <a:bodyPr/>
          <a:lstStyle/>
          <a:p>
            <a:r>
              <a:rPr lang="en-US" altLang="en-US" dirty="0">
                <a:ea typeface="ＭＳ Ｐゴシック" panose="020B0600070205080204" pitchFamily="34" charset="-128"/>
              </a:rPr>
              <a:t>Pipelining I</a:t>
            </a:r>
            <a:endParaRPr lang="en-US" dirty="0"/>
          </a:p>
        </p:txBody>
      </p:sp>
      <p:sp>
        <p:nvSpPr>
          <p:cNvPr id="3" name="Content Placeholder 2">
            <a:extLst>
              <a:ext uri="{FF2B5EF4-FFF2-40B4-BE49-F238E27FC236}">
                <a16:creationId xmlns:a16="http://schemas.microsoft.com/office/drawing/2014/main" id="{B33F01B7-C51B-834B-A878-035CF38CDBB5}"/>
              </a:ext>
            </a:extLst>
          </p:cNvPr>
          <p:cNvSpPr>
            <a:spLocks noGrp="1"/>
          </p:cNvSpPr>
          <p:nvPr>
            <p:ph idx="1"/>
          </p:nvPr>
        </p:nvSpPr>
        <p:spPr/>
        <p:txBody>
          <a:bodyPr>
            <a:normAutofit/>
          </a:bodyPr>
          <a:lstStyle/>
          <a:p>
            <a:pPr marL="0" indent="0">
              <a:buNone/>
            </a:pPr>
            <a:r>
              <a:rPr lang="en-US" sz="1200" dirty="0">
                <a:latin typeface="Times" pitchFamily="2" charset="0"/>
              </a:rPr>
              <a:t>Given the following code:</a:t>
            </a:r>
          </a:p>
          <a:p>
            <a:pPr marL="327025" lvl="1" indent="0">
              <a:buNone/>
            </a:pPr>
            <a:r>
              <a:rPr lang="en-US" sz="1100" dirty="0">
                <a:latin typeface="Consolas" panose="020B0609020204030204" pitchFamily="49" charset="0"/>
                <a:cs typeface="Consolas" panose="020B0609020204030204" pitchFamily="49" charset="0"/>
              </a:rPr>
              <a:t>MUL R3, R1, R2</a:t>
            </a:r>
          </a:p>
          <a:p>
            <a:pPr marL="327025" lvl="1" indent="0">
              <a:buNone/>
            </a:pPr>
            <a:r>
              <a:rPr lang="en-US" sz="1100" dirty="0">
                <a:latin typeface="Consolas" panose="020B0609020204030204" pitchFamily="49" charset="0"/>
                <a:cs typeface="Consolas" panose="020B0609020204030204" pitchFamily="49" charset="0"/>
              </a:rPr>
              <a:t>ADD R5, R4, R3</a:t>
            </a:r>
          </a:p>
          <a:p>
            <a:pPr marL="327025" lvl="1" indent="0">
              <a:buNone/>
            </a:pPr>
            <a:r>
              <a:rPr lang="en-US" sz="1100" dirty="0">
                <a:latin typeface="Consolas" panose="020B0609020204030204" pitchFamily="49" charset="0"/>
                <a:cs typeface="Consolas" panose="020B0609020204030204" pitchFamily="49" charset="0"/>
              </a:rPr>
              <a:t>ADD R6, R4, R1</a:t>
            </a:r>
          </a:p>
          <a:p>
            <a:pPr marL="327025" lvl="1" indent="0">
              <a:buNone/>
            </a:pPr>
            <a:r>
              <a:rPr lang="en-US" sz="1100" dirty="0">
                <a:latin typeface="Consolas" panose="020B0609020204030204" pitchFamily="49" charset="0"/>
                <a:cs typeface="Consolas" panose="020B0609020204030204" pitchFamily="49" charset="0"/>
              </a:rPr>
              <a:t>MUL R7, R8, R9</a:t>
            </a:r>
          </a:p>
          <a:p>
            <a:pPr marL="327025" lvl="1" indent="0">
              <a:buNone/>
            </a:pPr>
            <a:r>
              <a:rPr lang="en-US" sz="1100" dirty="0">
                <a:latin typeface="Consolas" panose="020B0609020204030204" pitchFamily="49" charset="0"/>
                <a:cs typeface="Consolas" panose="020B0609020204030204" pitchFamily="49" charset="0"/>
              </a:rPr>
              <a:t>ADD R4, R3, R7</a:t>
            </a:r>
          </a:p>
          <a:p>
            <a:pPr marL="327025" lvl="1" indent="0">
              <a:buNone/>
            </a:pPr>
            <a:r>
              <a:rPr lang="en-US" sz="1100" dirty="0">
                <a:latin typeface="Consolas" panose="020B0609020204030204" pitchFamily="49" charset="0"/>
                <a:cs typeface="Consolas" panose="020B0609020204030204" pitchFamily="49" charset="0"/>
              </a:rPr>
              <a:t>MUL R10, R5, R6</a:t>
            </a:r>
          </a:p>
          <a:p>
            <a:pPr marL="0" indent="0">
              <a:buNone/>
            </a:pPr>
            <a:endParaRPr lang="en-US" sz="1200" dirty="0">
              <a:latin typeface="Times" pitchFamily="2" charset="0"/>
            </a:endParaRPr>
          </a:p>
          <a:p>
            <a:pPr marL="0" indent="0">
              <a:buNone/>
            </a:pPr>
            <a:r>
              <a:rPr lang="en-US" sz="1200" dirty="0">
                <a:latin typeface="Times" pitchFamily="2" charset="0"/>
              </a:rPr>
              <a:t>Calculate the number of cycles it takes to execute the given code on the following models:</a:t>
            </a:r>
          </a:p>
          <a:p>
            <a:pPr marL="0" indent="0">
              <a:buNone/>
            </a:pPr>
            <a:endParaRPr lang="en-US" sz="1200" dirty="0">
              <a:latin typeface="Times" pitchFamily="2" charset="0"/>
            </a:endParaRPr>
          </a:p>
          <a:p>
            <a:pPr marL="0" indent="0">
              <a:buNone/>
            </a:pPr>
            <a:r>
              <a:rPr lang="en-US" sz="1200" dirty="0">
                <a:latin typeface="Times" pitchFamily="2" charset="0"/>
              </a:rPr>
              <a:t>Note 1: Each instruction is specified with the destination register first.</a:t>
            </a:r>
          </a:p>
          <a:p>
            <a:pPr marL="0" indent="0">
              <a:buNone/>
            </a:pPr>
            <a:r>
              <a:rPr lang="en-US" sz="1200" dirty="0">
                <a:latin typeface="Times" pitchFamily="2" charset="0"/>
              </a:rPr>
              <a:t>Note 2: Do not forget to list any assumptions you make about the pipeline structure (e.g., how is data forwarding done between pipeline stages)</a:t>
            </a:r>
          </a:p>
          <a:p>
            <a:pPr marL="0" indent="0">
              <a:buNone/>
            </a:pPr>
            <a:r>
              <a:rPr lang="en-US" sz="1200" dirty="0">
                <a:latin typeface="Times" pitchFamily="2" charset="0"/>
              </a:rPr>
              <a:t>Note 3: For all machine models, use the basic instruction cycle as follows:</a:t>
            </a:r>
          </a:p>
          <a:p>
            <a:pPr marL="327025" lvl="1" indent="0">
              <a:buNone/>
            </a:pPr>
            <a:r>
              <a:rPr lang="en-US" sz="1200" dirty="0">
                <a:latin typeface="Times" pitchFamily="2" charset="0"/>
              </a:rPr>
              <a:t>• Fetch (one clock cycle)</a:t>
            </a:r>
          </a:p>
          <a:p>
            <a:pPr marL="327025" lvl="1" indent="0">
              <a:buNone/>
            </a:pPr>
            <a:r>
              <a:rPr lang="en-US" sz="1200" dirty="0">
                <a:latin typeface="Times" pitchFamily="2" charset="0"/>
              </a:rPr>
              <a:t>• Decode (one clock cycle)</a:t>
            </a:r>
          </a:p>
          <a:p>
            <a:pPr marL="327025" lvl="1" indent="0">
              <a:buNone/>
            </a:pPr>
            <a:r>
              <a:rPr lang="en-US" sz="1200" dirty="0">
                <a:latin typeface="Times" pitchFamily="2" charset="0"/>
              </a:rPr>
              <a:t>• Execute (MUL takes 6, ADD takes 4 clock cycles). The multiplier and the adder are not pipelined.</a:t>
            </a:r>
          </a:p>
          <a:p>
            <a:pPr marL="327025" lvl="1" indent="0">
              <a:buNone/>
            </a:pPr>
            <a:r>
              <a:rPr lang="en-US" sz="1200" dirty="0">
                <a:latin typeface="Times" pitchFamily="2" charset="0"/>
              </a:rPr>
              <a:t>• Write-back (one clock cycle)</a:t>
            </a:r>
          </a:p>
          <a:p>
            <a:pPr marL="0" indent="0">
              <a:buNone/>
            </a:pPr>
            <a:endParaRPr lang="en-US" sz="1200" dirty="0">
              <a:latin typeface="Times" pitchFamily="2" charset="0"/>
            </a:endParaRPr>
          </a:p>
          <a:p>
            <a:pPr marL="457200" indent="-457200">
              <a:buClr>
                <a:schemeClr val="tx1"/>
              </a:buClr>
              <a:buSzPct val="100000"/>
              <a:buFont typeface="+mj-lt"/>
              <a:buAutoNum type="alphaLcParenR"/>
            </a:pPr>
            <a:r>
              <a:rPr lang="en-US" sz="1200" dirty="0">
                <a:latin typeface="Times" pitchFamily="2" charset="0"/>
              </a:rPr>
              <a:t>A non-pipelined machine.</a:t>
            </a:r>
          </a:p>
          <a:p>
            <a:pPr marL="457200" indent="-457200">
              <a:buClr>
                <a:schemeClr val="tx1"/>
              </a:buClr>
              <a:buSzPct val="100000"/>
              <a:buFont typeface="+mj-lt"/>
              <a:buAutoNum type="alphaLcParenR"/>
            </a:pPr>
            <a:r>
              <a:rPr lang="en-US" sz="1200" dirty="0">
                <a:latin typeface="Times" pitchFamily="2" charset="0"/>
              </a:rPr>
              <a:t>A pipelined machine with </a:t>
            </a:r>
            <a:r>
              <a:rPr lang="en-US" sz="1200" dirty="0" err="1">
                <a:latin typeface="Times" pitchFamily="2" charset="0"/>
              </a:rPr>
              <a:t>scoreboarding</a:t>
            </a:r>
            <a:r>
              <a:rPr lang="en-US" sz="1200" dirty="0">
                <a:latin typeface="Times" pitchFamily="2" charset="0"/>
              </a:rPr>
              <a:t> and five adders and five multipliers without data forwarding.</a:t>
            </a:r>
          </a:p>
          <a:p>
            <a:pPr marL="457200" indent="-457200">
              <a:buClr>
                <a:schemeClr val="tx1"/>
              </a:buClr>
              <a:buSzPct val="100000"/>
              <a:buFont typeface="+mj-lt"/>
              <a:buAutoNum type="alphaLcParenR"/>
            </a:pPr>
            <a:r>
              <a:rPr lang="en-US" sz="1200" dirty="0">
                <a:latin typeface="Times" pitchFamily="2" charset="0"/>
              </a:rPr>
              <a:t>A pipelined machine with </a:t>
            </a:r>
            <a:r>
              <a:rPr lang="en-US" sz="1200" dirty="0" err="1">
                <a:latin typeface="Times" pitchFamily="2" charset="0"/>
              </a:rPr>
              <a:t>scoreboarding</a:t>
            </a:r>
            <a:r>
              <a:rPr lang="en-US" sz="1200" dirty="0">
                <a:latin typeface="Times" pitchFamily="2" charset="0"/>
              </a:rPr>
              <a:t> and five adders and five multipliers with data forwarding.</a:t>
            </a:r>
          </a:p>
          <a:p>
            <a:pPr marL="457200" indent="-457200">
              <a:buClr>
                <a:schemeClr val="tx1"/>
              </a:buClr>
              <a:buSzPct val="100000"/>
              <a:buFont typeface="+mj-lt"/>
              <a:buAutoNum type="alphaLcParenR"/>
            </a:pPr>
            <a:r>
              <a:rPr lang="en-US" sz="1200" dirty="0">
                <a:latin typeface="Times" pitchFamily="2" charset="0"/>
              </a:rPr>
              <a:t>A pipelined machine with </a:t>
            </a:r>
            <a:r>
              <a:rPr lang="en-US" sz="1200" dirty="0" err="1">
                <a:latin typeface="Times" pitchFamily="2" charset="0"/>
              </a:rPr>
              <a:t>scoreboarding</a:t>
            </a:r>
            <a:r>
              <a:rPr lang="en-US" sz="1200" dirty="0">
                <a:latin typeface="Times" pitchFamily="2" charset="0"/>
              </a:rPr>
              <a:t> and one adder and one multiplier without data forwarding.</a:t>
            </a:r>
          </a:p>
          <a:p>
            <a:pPr marL="457200" indent="-457200">
              <a:buClr>
                <a:schemeClr val="tx1"/>
              </a:buClr>
              <a:buSzPct val="100000"/>
              <a:buFont typeface="+mj-lt"/>
              <a:buAutoNum type="alphaLcParenR"/>
            </a:pPr>
            <a:r>
              <a:rPr lang="en-US" sz="1200" dirty="0">
                <a:latin typeface="Times" pitchFamily="2" charset="0"/>
              </a:rPr>
              <a:t>A pipelined machine with </a:t>
            </a:r>
            <a:r>
              <a:rPr lang="en-US" sz="1200" dirty="0" err="1">
                <a:latin typeface="Times" pitchFamily="2" charset="0"/>
              </a:rPr>
              <a:t>scoreboarding</a:t>
            </a:r>
            <a:r>
              <a:rPr lang="en-US" sz="1200" dirty="0">
                <a:latin typeface="Times" pitchFamily="2" charset="0"/>
              </a:rPr>
              <a:t> and one adder and one multiplier with data forwarding.</a:t>
            </a:r>
          </a:p>
        </p:txBody>
      </p:sp>
      <p:sp>
        <p:nvSpPr>
          <p:cNvPr id="4" name="Slide Number Placeholder 3">
            <a:extLst>
              <a:ext uri="{FF2B5EF4-FFF2-40B4-BE49-F238E27FC236}">
                <a16:creationId xmlns:a16="http://schemas.microsoft.com/office/drawing/2014/main" id="{518C74AD-131F-CF4F-8D4B-7D37A6172037}"/>
              </a:ext>
            </a:extLst>
          </p:cNvPr>
          <p:cNvSpPr>
            <a:spLocks noGrp="1"/>
          </p:cNvSpPr>
          <p:nvPr>
            <p:ph type="sldNum" sz="quarter" idx="11"/>
          </p:nvPr>
        </p:nvSpPr>
        <p:spPr/>
        <p:txBody>
          <a:bodyPr/>
          <a:lstStyle/>
          <a:p>
            <a:fld id="{D3CF7BE5-8694-4847-AD44-329B213B98C3}" type="slidenum">
              <a:rPr lang="en-US" altLang="en-US" smtClean="0"/>
              <a:pPr/>
              <a:t>9</a:t>
            </a:fld>
            <a:endParaRPr lang="en-US" altLang="en-US"/>
          </a:p>
        </p:txBody>
      </p:sp>
      <p:sp>
        <p:nvSpPr>
          <p:cNvPr id="5" name="Rectangle 4">
            <a:extLst>
              <a:ext uri="{FF2B5EF4-FFF2-40B4-BE49-F238E27FC236}">
                <a16:creationId xmlns:a16="http://schemas.microsoft.com/office/drawing/2014/main" id="{9CC419CD-A330-AC40-BC9E-5D82C7E65024}"/>
              </a:ext>
            </a:extLst>
          </p:cNvPr>
          <p:cNvSpPr/>
          <p:nvPr/>
        </p:nvSpPr>
        <p:spPr>
          <a:xfrm>
            <a:off x="7010400" y="435915"/>
            <a:ext cx="1828800" cy="461665"/>
          </a:xfrm>
          <a:prstGeom prst="rect">
            <a:avLst/>
          </a:prstGeom>
        </p:spPr>
        <p:txBody>
          <a:bodyPr wrap="square">
            <a:spAutoFit/>
          </a:bodyPr>
          <a:lstStyle/>
          <a:p>
            <a:pPr algn="r"/>
            <a:r>
              <a:rPr lang="en-US" altLang="en-US" sz="2400" kern="0" dirty="0">
                <a:solidFill>
                  <a:srgbClr val="006633"/>
                </a:solidFill>
                <a:latin typeface="Garamond"/>
              </a:rPr>
              <a:t>(HW4, Q1)</a:t>
            </a:r>
            <a:endParaRPr lang="en-US" dirty="0"/>
          </a:p>
        </p:txBody>
      </p:sp>
    </p:spTree>
    <p:extLst>
      <p:ext uri="{BB962C8B-B14F-4D97-AF65-F5344CB8AC3E}">
        <p14:creationId xmlns:p14="http://schemas.microsoft.com/office/powerpoint/2010/main" val="789028571"/>
      </p:ext>
    </p:extLst>
  </p:cSld>
  <p:clrMapOvr>
    <a:masterClrMapping/>
  </p:clrMapOvr>
  <p:transition/>
</p:sld>
</file>

<file path=ppt/theme/_rels/theme6.xml.rels><?xml version="1.0" encoding="UTF-8" standalone="yes"?>
<Relationships xmlns="http://schemas.openxmlformats.org/package/2006/relationships"><Relationship Id="rId1" Type="http://schemas.openxmlformats.org/officeDocument/2006/relationships/image" Target="../media/image2.png"/></Relationships>
</file>

<file path=ppt/theme/_rels/theme7.xml.rels><?xml version="1.0" encoding="UTF-8" standalone="yes"?>
<Relationships xmlns="http://schemas.openxmlformats.org/package/2006/relationships"><Relationship Id="rId1" Type="http://schemas.openxmlformats.org/officeDocument/2006/relationships/image" Target="../media/image2.png"/></Relationships>
</file>

<file path=ppt/theme/_rels/theme8.xml.rels><?xml version="1.0" encoding="UTF-8" standalone="yes"?>
<Relationships xmlns="http://schemas.openxmlformats.org/package/2006/relationships"><Relationship Id="rId1" Type="http://schemas.openxmlformats.org/officeDocument/2006/relationships/image" Target="../media/image2.png"/></Relationships>
</file>

<file path=ppt/theme/_rels/theme9.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PPT_Template_Corp_4x3_rev1">
  <a:themeElements>
    <a:clrScheme name="1_PPT_Template_Corp_4x3_rev1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fontScheme name="1_PPT_Template_Corp_4x3_re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Pct val="180000"/>
          <a:buFontTx/>
          <a:buBlip>
            <a:blip xmlns:r="http://schemas.openxmlformats.org/officeDocument/2006/relationships" r:embed="rId1"/>
          </a:buBlip>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Pct val="180000"/>
          <a:buFontTx/>
          <a:buBlip>
            <a:blip xmlns:r="http://schemas.openxmlformats.org/officeDocument/2006/relationships" r:embed="rId1"/>
          </a:buBlip>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PPT_Template_Corp_4x3_rev1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PPT_Template_Corp_4x3_rev1">
  <a:themeElements>
    <a:clrScheme name="1_PPT_Template_Corp_4x3_rev1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fontScheme name="1_PPT_Template_Corp_4x3_re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Pct val="180000"/>
          <a:buFontTx/>
          <a:buBlip>
            <a:blip xmlns:r="http://schemas.openxmlformats.org/officeDocument/2006/relationships" r:embed="rId1"/>
          </a:buBlip>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Pct val="180000"/>
          <a:buFontTx/>
          <a:buBlip>
            <a:blip xmlns:r="http://schemas.openxmlformats.org/officeDocument/2006/relationships" r:embed="rId1"/>
          </a:buBlip>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PPT_Template_Corp_4x3_rev1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3_PPT_Template_Corp_4x3_rev1">
  <a:themeElements>
    <a:clrScheme name="1_PPT_Template_Corp_4x3_rev1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fontScheme name="1_PPT_Template_Corp_4x3_re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Pct val="180000"/>
          <a:buFontTx/>
          <a:buBlip>
            <a:blip xmlns:r="http://schemas.openxmlformats.org/officeDocument/2006/relationships" r:embed="rId1"/>
          </a:buBlip>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Pct val="180000"/>
          <a:buFontTx/>
          <a:buBlip>
            <a:blip xmlns:r="http://schemas.openxmlformats.org/officeDocument/2006/relationships" r:embed="rId1"/>
          </a:buBlip>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PPT_Template_Corp_4x3_rev1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4_PPT_Template_Corp_4x3_rev1">
  <a:themeElements>
    <a:clrScheme name="1_PPT_Template_Corp_4x3_rev1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fontScheme name="1_PPT_Template_Corp_4x3_re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Pct val="180000"/>
          <a:buFontTx/>
          <a:buBlip>
            <a:blip xmlns:r="http://schemas.openxmlformats.org/officeDocument/2006/relationships" r:embed="rId1"/>
          </a:buBlip>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Pct val="180000"/>
          <a:buFontTx/>
          <a:buBlip>
            <a:blip xmlns:r="http://schemas.openxmlformats.org/officeDocument/2006/relationships" r:embed="rId1"/>
          </a:buBlip>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PPT_Template_Corp_4x3_rev1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26087</TotalTime>
  <Words>3700</Words>
  <Application>Microsoft Macintosh PowerPoint</Application>
  <PresentationFormat>On-screen Show (4:3)</PresentationFormat>
  <Paragraphs>257</Paragraphs>
  <Slides>16</Slides>
  <Notes>4</Notes>
  <HiddenSlides>0</HiddenSlides>
  <MMClips>0</MMClips>
  <ScaleCrop>false</ScaleCrop>
  <HeadingPairs>
    <vt:vector size="6" baseType="variant">
      <vt:variant>
        <vt:lpstr>Fonts Used</vt:lpstr>
      </vt:variant>
      <vt:variant>
        <vt:i4>7</vt:i4>
      </vt:variant>
      <vt:variant>
        <vt:lpstr>Theme</vt:lpstr>
      </vt:variant>
      <vt:variant>
        <vt:i4>10</vt:i4>
      </vt:variant>
      <vt:variant>
        <vt:lpstr>Slide Titles</vt:lpstr>
      </vt:variant>
      <vt:variant>
        <vt:i4>16</vt:i4>
      </vt:variant>
    </vt:vector>
  </HeadingPairs>
  <TitlesOfParts>
    <vt:vector size="33" baseType="lpstr">
      <vt:lpstr>Arial</vt:lpstr>
      <vt:lpstr>Calibri</vt:lpstr>
      <vt:lpstr>Consolas</vt:lpstr>
      <vt:lpstr>Garamond</vt:lpstr>
      <vt:lpstr>Tahoma</vt:lpstr>
      <vt:lpstr>Times</vt:lpstr>
      <vt:lpstr>Wingdings</vt:lpstr>
      <vt:lpstr>Edge</vt:lpstr>
      <vt:lpstr>1_Edge</vt:lpstr>
      <vt:lpstr>3_Edge</vt:lpstr>
      <vt:lpstr>5_Edge</vt:lpstr>
      <vt:lpstr>63_Edge</vt:lpstr>
      <vt:lpstr>1_PPT_Template_Corp_4x3_rev1</vt:lpstr>
      <vt:lpstr>2_PPT_Template_Corp_4x3_rev1</vt:lpstr>
      <vt:lpstr>3_PPT_Template_Corp_4x3_rev1</vt:lpstr>
      <vt:lpstr>4_PPT_Template_Corp_4x3_rev1</vt:lpstr>
      <vt:lpstr>13_Edge</vt:lpstr>
      <vt:lpstr>Digital Design &amp; Comp. Arch. Discussion Session I</vt:lpstr>
      <vt:lpstr>Discussion Session</vt:lpstr>
      <vt:lpstr>Main Memory Potpourri </vt:lpstr>
      <vt:lpstr>Boolean Logic and Truth Tables</vt:lpstr>
      <vt:lpstr>Finite State Machines (II)  </vt:lpstr>
      <vt:lpstr>The MIPS ISA</vt:lpstr>
      <vt:lpstr>The MIPS ISA</vt:lpstr>
      <vt:lpstr>Dataflow I</vt:lpstr>
      <vt:lpstr>Pipelining I</vt:lpstr>
      <vt:lpstr>Pipelining II </vt:lpstr>
      <vt:lpstr>Pipelining II </vt:lpstr>
      <vt:lpstr>Tomasulo’s Algorithm I </vt:lpstr>
      <vt:lpstr>Tomasulo’s Algorithm (Rev. Eng.) </vt:lpstr>
      <vt:lpstr>Tomasulo’s Algorithm (Rev. Eng.) </vt:lpstr>
      <vt:lpstr>Out-of-Order Execution(Rev.Eng.)</vt:lpstr>
      <vt:lpstr>Digital Design &amp; Comp. Arch. Discussion Session I</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18-741  Advanced Computer Architecture Lecture 1: Intro and Basics</dc:title>
  <dc:creator>Onur Mutlu</dc:creator>
  <cp:lastModifiedBy>ggqd_e6b7e@idethz.onmicrosoft.com</cp:lastModifiedBy>
  <cp:revision>918</cp:revision>
  <cp:lastPrinted>2012-02-06T05:16:11Z</cp:lastPrinted>
  <dcterms:created xsi:type="dcterms:W3CDTF">2010-09-08T00:51:32Z</dcterms:created>
  <dcterms:modified xsi:type="dcterms:W3CDTF">2020-05-26T21:37:32Z</dcterms:modified>
</cp:coreProperties>
</file>