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A093C-1AA0-4633-A0B7-EDBF91998B3A}" v="2" dt="2023-05-22T12:42:38.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ơn Lê Ngọc" userId="fd344910ee9cca34" providerId="LiveId" clId="{E0FA093C-1AA0-4633-A0B7-EDBF91998B3A}"/>
    <pc:docChg chg="modSld">
      <pc:chgData name="Sơn Lê Ngọc" userId="fd344910ee9cca34" providerId="LiveId" clId="{E0FA093C-1AA0-4633-A0B7-EDBF91998B3A}" dt="2023-06-03T01:21:50.116" v="14" actId="13822"/>
      <pc:docMkLst>
        <pc:docMk/>
      </pc:docMkLst>
      <pc:sldChg chg="addSp delSp modSp mod">
        <pc:chgData name="Sơn Lê Ngọc" userId="fd344910ee9cca34" providerId="LiveId" clId="{E0FA093C-1AA0-4633-A0B7-EDBF91998B3A}" dt="2023-05-22T12:44:10.876" v="5" actId="1076"/>
        <pc:sldMkLst>
          <pc:docMk/>
          <pc:sldMk cId="1360212925" sldId="256"/>
        </pc:sldMkLst>
        <pc:spChg chg="mod">
          <ac:chgData name="Sơn Lê Ngọc" userId="fd344910ee9cca34" providerId="LiveId" clId="{E0FA093C-1AA0-4633-A0B7-EDBF91998B3A}" dt="2023-05-22T12:44:07.196" v="4" actId="1076"/>
          <ac:spMkLst>
            <pc:docMk/>
            <pc:sldMk cId="1360212925" sldId="256"/>
            <ac:spMk id="2" creationId="{2CAC15CE-DB35-754F-78BD-92BC31376AE3}"/>
          </ac:spMkLst>
        </pc:spChg>
        <pc:spChg chg="mod">
          <ac:chgData name="Sơn Lê Ngọc" userId="fd344910ee9cca34" providerId="LiveId" clId="{E0FA093C-1AA0-4633-A0B7-EDBF91998B3A}" dt="2023-05-22T12:44:07.196" v="4" actId="1076"/>
          <ac:spMkLst>
            <pc:docMk/>
            <pc:sldMk cId="1360212925" sldId="256"/>
            <ac:spMk id="3" creationId="{5B28CB03-D9D8-EA0B-46EA-F00C622F9A63}"/>
          </ac:spMkLst>
        </pc:spChg>
        <pc:spChg chg="add del">
          <ac:chgData name="Sơn Lê Ngọc" userId="fd344910ee9cca34" providerId="LiveId" clId="{E0FA093C-1AA0-4633-A0B7-EDBF91998B3A}" dt="2023-05-22T12:42:38.753" v="1" actId="478"/>
          <ac:spMkLst>
            <pc:docMk/>
            <pc:sldMk cId="1360212925" sldId="256"/>
            <ac:spMk id="4" creationId="{58F24FC4-AE54-C9BF-ECEB-C9B00E0EDDF8}"/>
          </ac:spMkLst>
        </pc:spChg>
        <pc:picChg chg="add mod">
          <ac:chgData name="Sơn Lê Ngọc" userId="fd344910ee9cca34" providerId="LiveId" clId="{E0FA093C-1AA0-4633-A0B7-EDBF91998B3A}" dt="2023-05-22T12:44:10.876" v="5" actId="1076"/>
          <ac:picMkLst>
            <pc:docMk/>
            <pc:sldMk cId="1360212925" sldId="256"/>
            <ac:picMk id="6" creationId="{595A0B74-5630-3AE9-6C10-92F83859A4ED}"/>
          </ac:picMkLst>
        </pc:picChg>
      </pc:sldChg>
      <pc:sldChg chg="addSp modSp mod">
        <pc:chgData name="Sơn Lê Ngọc" userId="fd344910ee9cca34" providerId="LiveId" clId="{E0FA093C-1AA0-4633-A0B7-EDBF91998B3A}" dt="2023-06-03T01:21:50.116" v="14" actId="13822"/>
        <pc:sldMkLst>
          <pc:docMk/>
          <pc:sldMk cId="1146716472" sldId="260"/>
        </pc:sldMkLst>
        <pc:spChg chg="add mod">
          <ac:chgData name="Sơn Lê Ngọc" userId="fd344910ee9cca34" providerId="LiveId" clId="{E0FA093C-1AA0-4633-A0B7-EDBF91998B3A}" dt="2023-06-03T01:21:30.894" v="8" actId="17032"/>
          <ac:spMkLst>
            <pc:docMk/>
            <pc:sldMk cId="1146716472" sldId="260"/>
            <ac:spMk id="3" creationId="{B939542E-F9A8-D49F-CA5A-79C894165821}"/>
          </ac:spMkLst>
        </pc:spChg>
        <pc:spChg chg="add mod">
          <ac:chgData name="Sơn Lê Ngọc" userId="fd344910ee9cca34" providerId="LiveId" clId="{E0FA093C-1AA0-4633-A0B7-EDBF91998B3A}" dt="2023-06-03T01:21:50.116" v="14" actId="13822"/>
          <ac:spMkLst>
            <pc:docMk/>
            <pc:sldMk cId="1146716472" sldId="260"/>
            <ac:spMk id="4" creationId="{90477F63-C650-205A-81D1-E5CFD2223F32}"/>
          </ac:spMkLst>
        </pc:spChg>
      </pc:sldChg>
    </pc:docChg>
  </pc:docChgLst>
  <pc:docChgLst>
    <pc:chgData name="Sơn Lê Ngọc" userId="fd344910ee9cca34" providerId="LiveId" clId="{722A61E8-5A2A-4F19-912D-DEF28296709E}"/>
    <pc:docChg chg="undo custSel addSld delSld modSld">
      <pc:chgData name="Sơn Lê Ngọc" userId="fd344910ee9cca34" providerId="LiveId" clId="{722A61E8-5A2A-4F19-912D-DEF28296709E}" dt="2023-05-19T10:57:29.051" v="3068"/>
      <pc:docMkLst>
        <pc:docMk/>
      </pc:docMkLst>
      <pc:sldChg chg="modSp new mod">
        <pc:chgData name="Sơn Lê Ngọc" userId="fd344910ee9cca34" providerId="LiveId" clId="{722A61E8-5A2A-4F19-912D-DEF28296709E}" dt="2023-05-19T07:37:45.334" v="11" actId="20577"/>
        <pc:sldMkLst>
          <pc:docMk/>
          <pc:sldMk cId="1360212925" sldId="256"/>
        </pc:sldMkLst>
        <pc:spChg chg="mod">
          <ac:chgData name="Sơn Lê Ngọc" userId="fd344910ee9cca34" providerId="LiveId" clId="{722A61E8-5A2A-4F19-912D-DEF28296709E}" dt="2023-05-19T07:37:41.090" v="1"/>
          <ac:spMkLst>
            <pc:docMk/>
            <pc:sldMk cId="1360212925" sldId="256"/>
            <ac:spMk id="2" creationId="{2CAC15CE-DB35-754F-78BD-92BC31376AE3}"/>
          </ac:spMkLst>
        </pc:spChg>
        <pc:spChg chg="mod">
          <ac:chgData name="Sơn Lê Ngọc" userId="fd344910ee9cca34" providerId="LiveId" clId="{722A61E8-5A2A-4F19-912D-DEF28296709E}" dt="2023-05-19T07:37:45.334" v="11" actId="20577"/>
          <ac:spMkLst>
            <pc:docMk/>
            <pc:sldMk cId="1360212925" sldId="256"/>
            <ac:spMk id="3" creationId="{5B28CB03-D9D8-EA0B-46EA-F00C622F9A63}"/>
          </ac:spMkLst>
        </pc:spChg>
      </pc:sldChg>
      <pc:sldChg chg="modSp new mod">
        <pc:chgData name="Sơn Lê Ngọc" userId="fd344910ee9cca34" providerId="LiveId" clId="{722A61E8-5A2A-4F19-912D-DEF28296709E}" dt="2023-05-19T07:40:10.361" v="278" actId="27636"/>
        <pc:sldMkLst>
          <pc:docMk/>
          <pc:sldMk cId="354686699" sldId="257"/>
        </pc:sldMkLst>
        <pc:spChg chg="mod">
          <ac:chgData name="Sơn Lê Ngọc" userId="fd344910ee9cca34" providerId="LiveId" clId="{722A61E8-5A2A-4F19-912D-DEF28296709E}" dt="2023-05-19T07:37:54.827" v="36" actId="20577"/>
          <ac:spMkLst>
            <pc:docMk/>
            <pc:sldMk cId="354686699" sldId="257"/>
            <ac:spMk id="2" creationId="{C25390C9-C69C-2DDE-C112-BBC7FA5A0A58}"/>
          </ac:spMkLst>
        </pc:spChg>
        <pc:spChg chg="mod">
          <ac:chgData name="Sơn Lê Ngọc" userId="fd344910ee9cca34" providerId="LiveId" clId="{722A61E8-5A2A-4F19-912D-DEF28296709E}" dt="2023-05-19T07:40:10.361" v="278" actId="27636"/>
          <ac:spMkLst>
            <pc:docMk/>
            <pc:sldMk cId="354686699" sldId="257"/>
            <ac:spMk id="3" creationId="{4B48D93E-68BB-BF56-78FE-0D15D6EA17AC}"/>
          </ac:spMkLst>
        </pc:spChg>
      </pc:sldChg>
      <pc:sldChg chg="modSp new del mod">
        <pc:chgData name="Sơn Lê Ngọc" userId="fd344910ee9cca34" providerId="LiveId" clId="{722A61E8-5A2A-4F19-912D-DEF28296709E}" dt="2023-05-19T07:41:25.313" v="308" actId="47"/>
        <pc:sldMkLst>
          <pc:docMk/>
          <pc:sldMk cId="1259002153" sldId="258"/>
        </pc:sldMkLst>
        <pc:spChg chg="mod">
          <ac:chgData name="Sơn Lê Ngọc" userId="fd344910ee9cca34" providerId="LiveId" clId="{722A61E8-5A2A-4F19-912D-DEF28296709E}" dt="2023-05-19T07:40:18.909" v="306" actId="20577"/>
          <ac:spMkLst>
            <pc:docMk/>
            <pc:sldMk cId="1259002153" sldId="258"/>
            <ac:spMk id="2" creationId="{85C46E13-0BE0-C6C8-E75F-26982A710FE1}"/>
          </ac:spMkLst>
        </pc:spChg>
      </pc:sldChg>
      <pc:sldChg chg="modSp new mod">
        <pc:chgData name="Sơn Lê Ngọc" userId="fd344910ee9cca34" providerId="LiveId" clId="{722A61E8-5A2A-4F19-912D-DEF28296709E}" dt="2023-05-19T10:34:09.684" v="1918" actId="20577"/>
        <pc:sldMkLst>
          <pc:docMk/>
          <pc:sldMk cId="1783469257" sldId="259"/>
        </pc:sldMkLst>
        <pc:spChg chg="mod">
          <ac:chgData name="Sơn Lê Ngọc" userId="fd344910ee9cca34" providerId="LiveId" clId="{722A61E8-5A2A-4F19-912D-DEF28296709E}" dt="2023-05-19T10:34:09.684" v="1918" actId="20577"/>
          <ac:spMkLst>
            <pc:docMk/>
            <pc:sldMk cId="1783469257" sldId="259"/>
            <ac:spMk id="2" creationId="{B6C5CC64-17EC-C4FC-93CA-BD38E638CEDB}"/>
          </ac:spMkLst>
        </pc:spChg>
        <pc:spChg chg="mod">
          <ac:chgData name="Sơn Lê Ngọc" userId="fd344910ee9cca34" providerId="LiveId" clId="{722A61E8-5A2A-4F19-912D-DEF28296709E}" dt="2023-05-19T09:25:36.023" v="861" actId="1076"/>
          <ac:spMkLst>
            <pc:docMk/>
            <pc:sldMk cId="1783469257" sldId="259"/>
            <ac:spMk id="3" creationId="{BD16F96D-B085-5595-099A-29FEAC2E5D79}"/>
          </ac:spMkLst>
        </pc:spChg>
        <pc:spChg chg="mod">
          <ac:chgData name="Sơn Lê Ngọc" userId="fd344910ee9cca34" providerId="LiveId" clId="{722A61E8-5A2A-4F19-912D-DEF28296709E}" dt="2023-05-19T09:25:43.641" v="862" actId="108"/>
          <ac:spMkLst>
            <pc:docMk/>
            <pc:sldMk cId="1783469257" sldId="259"/>
            <ac:spMk id="4" creationId="{2EFD887C-1099-ED91-6555-CBA0B3526631}"/>
          </ac:spMkLst>
        </pc:spChg>
        <pc:spChg chg="mod">
          <ac:chgData name="Sơn Lê Ngọc" userId="fd344910ee9cca34" providerId="LiveId" clId="{722A61E8-5A2A-4F19-912D-DEF28296709E}" dt="2023-05-19T09:25:36.023" v="861" actId="1076"/>
          <ac:spMkLst>
            <pc:docMk/>
            <pc:sldMk cId="1783469257" sldId="259"/>
            <ac:spMk id="5" creationId="{81E744C6-78AF-8AF7-C243-AB3DCED245AA}"/>
          </ac:spMkLst>
        </pc:spChg>
        <pc:spChg chg="mod">
          <ac:chgData name="Sơn Lê Ngọc" userId="fd344910ee9cca34" providerId="LiveId" clId="{722A61E8-5A2A-4F19-912D-DEF28296709E}" dt="2023-05-19T09:28:05.942" v="915" actId="20577"/>
          <ac:spMkLst>
            <pc:docMk/>
            <pc:sldMk cId="1783469257" sldId="259"/>
            <ac:spMk id="6" creationId="{C1DC9506-F615-C1D4-852E-2A02FD2AE1DE}"/>
          </ac:spMkLst>
        </pc:spChg>
      </pc:sldChg>
      <pc:sldChg chg="addSp delSp modSp new mod setBg">
        <pc:chgData name="Sơn Lê Ngọc" userId="fd344910ee9cca34" providerId="LiveId" clId="{722A61E8-5A2A-4F19-912D-DEF28296709E}" dt="2023-05-19T09:16:12.433" v="800"/>
        <pc:sldMkLst>
          <pc:docMk/>
          <pc:sldMk cId="1146716472" sldId="260"/>
        </pc:sldMkLst>
        <pc:spChg chg="mod">
          <ac:chgData name="Sơn Lê Ngọc" userId="fd344910ee9cca34" providerId="LiveId" clId="{722A61E8-5A2A-4F19-912D-DEF28296709E}" dt="2023-05-19T09:14:59.607" v="764" actId="14100"/>
          <ac:spMkLst>
            <pc:docMk/>
            <pc:sldMk cId="1146716472" sldId="260"/>
            <ac:spMk id="2" creationId="{86D78FE3-A1F6-0388-ACF1-130369E76C70}"/>
          </ac:spMkLst>
        </pc:spChg>
        <pc:spChg chg="del">
          <ac:chgData name="Sơn Lê Ngọc" userId="fd344910ee9cca34" providerId="LiveId" clId="{722A61E8-5A2A-4F19-912D-DEF28296709E}" dt="2023-05-19T09:14:31.149" v="755" actId="478"/>
          <ac:spMkLst>
            <pc:docMk/>
            <pc:sldMk cId="1146716472" sldId="260"/>
            <ac:spMk id="3" creationId="{2F1685FD-AE4B-BAB4-888F-4C317B26D6E3}"/>
          </ac:spMkLst>
        </pc:spChg>
        <pc:spChg chg="add mod">
          <ac:chgData name="Sơn Lê Ngọc" userId="fd344910ee9cca34" providerId="LiveId" clId="{722A61E8-5A2A-4F19-912D-DEF28296709E}" dt="2023-05-19T09:15:19.069" v="768" actId="17032"/>
          <ac:spMkLst>
            <pc:docMk/>
            <pc:sldMk cId="1146716472" sldId="260"/>
            <ac:spMk id="6" creationId="{0866A4CA-1E06-72F8-3B21-3A9CD3062708}"/>
          </ac:spMkLst>
        </pc:spChg>
        <pc:spChg chg="add mod">
          <ac:chgData name="Sơn Lê Ngọc" userId="fd344910ee9cca34" providerId="LiveId" clId="{722A61E8-5A2A-4F19-912D-DEF28296709E}" dt="2023-05-19T09:15:28.631" v="770" actId="14100"/>
          <ac:spMkLst>
            <pc:docMk/>
            <pc:sldMk cId="1146716472" sldId="260"/>
            <ac:spMk id="7" creationId="{13B023DC-39C7-026D-4796-CE53BC12846A}"/>
          </ac:spMkLst>
        </pc:spChg>
        <pc:spChg chg="add mod">
          <ac:chgData name="Sơn Lê Ngọc" userId="fd344910ee9cca34" providerId="LiveId" clId="{722A61E8-5A2A-4F19-912D-DEF28296709E}" dt="2023-05-19T09:15:31.063" v="771" actId="571"/>
          <ac:spMkLst>
            <pc:docMk/>
            <pc:sldMk cId="1146716472" sldId="260"/>
            <ac:spMk id="8" creationId="{3D6BB57C-2017-4DD5-18B9-0C280FA7846E}"/>
          </ac:spMkLst>
        </pc:spChg>
        <pc:spChg chg="add mod">
          <ac:chgData name="Sơn Lê Ngọc" userId="fd344910ee9cca34" providerId="LiveId" clId="{722A61E8-5A2A-4F19-912D-DEF28296709E}" dt="2023-05-19T09:15:33.048" v="772" actId="571"/>
          <ac:spMkLst>
            <pc:docMk/>
            <pc:sldMk cId="1146716472" sldId="260"/>
            <ac:spMk id="9" creationId="{FD0575AF-59B8-F9E2-B609-1A0D099FF196}"/>
          </ac:spMkLst>
        </pc:spChg>
        <pc:spChg chg="add">
          <ac:chgData name="Sơn Lê Ngọc" userId="fd344910ee9cca34" providerId="LiveId" clId="{722A61E8-5A2A-4F19-912D-DEF28296709E}" dt="2023-05-19T09:14:36.317" v="757" actId="26606"/>
          <ac:spMkLst>
            <pc:docMk/>
            <pc:sldMk cId="1146716472" sldId="260"/>
            <ac:spMk id="10" creationId="{53F29798-D584-4792-9B62-3F5F5C36D619}"/>
          </ac:spMkLst>
        </pc:spChg>
        <pc:spChg chg="add mod">
          <ac:chgData name="Sơn Lê Ngọc" userId="fd344910ee9cca34" providerId="LiveId" clId="{722A61E8-5A2A-4F19-912D-DEF28296709E}" dt="2023-05-19T09:15:35.167" v="773" actId="571"/>
          <ac:spMkLst>
            <pc:docMk/>
            <pc:sldMk cId="1146716472" sldId="260"/>
            <ac:spMk id="11" creationId="{F6B75FED-3CCD-1FFC-444B-D2FE8B7FC85B}"/>
          </ac:spMkLst>
        </pc:spChg>
        <pc:spChg chg="add mod">
          <ac:chgData name="Sơn Lê Ngọc" userId="fd344910ee9cca34" providerId="LiveId" clId="{722A61E8-5A2A-4F19-912D-DEF28296709E}" dt="2023-05-19T09:15:40.671" v="775" actId="14100"/>
          <ac:spMkLst>
            <pc:docMk/>
            <pc:sldMk cId="1146716472" sldId="260"/>
            <ac:spMk id="12" creationId="{F5CC0388-EEC8-31F3-4B2E-C62FD7E2CA5C}"/>
          </ac:spMkLst>
        </pc:spChg>
        <pc:spChg chg="add mod">
          <ac:chgData name="Sơn Lê Ngọc" userId="fd344910ee9cca34" providerId="LiveId" clId="{722A61E8-5A2A-4F19-912D-DEF28296709E}" dt="2023-05-19T09:15:52.151" v="782" actId="1076"/>
          <ac:spMkLst>
            <pc:docMk/>
            <pc:sldMk cId="1146716472" sldId="260"/>
            <ac:spMk id="13" creationId="{4D264273-03AA-52E3-252E-4ADAE793FACA}"/>
          </ac:spMkLst>
        </pc:spChg>
        <pc:spChg chg="add mod">
          <ac:chgData name="Sơn Lê Ngọc" userId="fd344910ee9cca34" providerId="LiveId" clId="{722A61E8-5A2A-4F19-912D-DEF28296709E}" dt="2023-05-19T09:16:06.475" v="790"/>
          <ac:spMkLst>
            <pc:docMk/>
            <pc:sldMk cId="1146716472" sldId="260"/>
            <ac:spMk id="14" creationId="{46D6F649-A460-64A9-B073-6BD60D81A9C7}"/>
          </ac:spMkLst>
        </pc:spChg>
        <pc:spChg chg="add mod">
          <ac:chgData name="Sơn Lê Ngọc" userId="fd344910ee9cca34" providerId="LiveId" clId="{722A61E8-5A2A-4F19-912D-DEF28296709E}" dt="2023-05-19T09:16:10.017" v="795"/>
          <ac:spMkLst>
            <pc:docMk/>
            <pc:sldMk cId="1146716472" sldId="260"/>
            <ac:spMk id="15" creationId="{A7DAF83B-CB1C-EE62-6CC6-77D9C5907445}"/>
          </ac:spMkLst>
        </pc:spChg>
        <pc:spChg chg="add mod">
          <ac:chgData name="Sơn Lê Ngọc" userId="fd344910ee9cca34" providerId="LiveId" clId="{722A61E8-5A2A-4F19-912D-DEF28296709E}" dt="2023-05-19T09:16:12.433" v="800"/>
          <ac:spMkLst>
            <pc:docMk/>
            <pc:sldMk cId="1146716472" sldId="260"/>
            <ac:spMk id="16" creationId="{850E640E-B37D-D071-E43A-646FD740DC50}"/>
          </ac:spMkLst>
        </pc:spChg>
        <pc:picChg chg="add mod">
          <ac:chgData name="Sơn Lê Ngọc" userId="fd344910ee9cca34" providerId="LiveId" clId="{722A61E8-5A2A-4F19-912D-DEF28296709E}" dt="2023-05-19T09:15:05.319" v="766" actId="14100"/>
          <ac:picMkLst>
            <pc:docMk/>
            <pc:sldMk cId="1146716472" sldId="260"/>
            <ac:picMk id="5" creationId="{D02A4F19-AB69-7F53-5593-5245C7B77FB2}"/>
          </ac:picMkLst>
        </pc:picChg>
      </pc:sldChg>
      <pc:sldChg chg="modSp add mod">
        <pc:chgData name="Sơn Lê Ngọc" userId="fd344910ee9cca34" providerId="LiveId" clId="{722A61E8-5A2A-4F19-912D-DEF28296709E}" dt="2023-05-19T10:34:13.435" v="1923" actId="20577"/>
        <pc:sldMkLst>
          <pc:docMk/>
          <pc:sldMk cId="406716185" sldId="261"/>
        </pc:sldMkLst>
        <pc:spChg chg="mod">
          <ac:chgData name="Sơn Lê Ngọc" userId="fd344910ee9cca34" providerId="LiveId" clId="{722A61E8-5A2A-4F19-912D-DEF28296709E}" dt="2023-05-19T10:34:13.435" v="1923" actId="20577"/>
          <ac:spMkLst>
            <pc:docMk/>
            <pc:sldMk cId="406716185" sldId="261"/>
            <ac:spMk id="2" creationId="{B6C5CC64-17EC-C4FC-93CA-BD38E638CEDB}"/>
          </ac:spMkLst>
        </pc:spChg>
        <pc:spChg chg="mod">
          <ac:chgData name="Sơn Lê Ngọc" userId="fd344910ee9cca34" providerId="LiveId" clId="{722A61E8-5A2A-4F19-912D-DEF28296709E}" dt="2023-05-19T07:52:28.002" v="515" actId="207"/>
          <ac:spMkLst>
            <pc:docMk/>
            <pc:sldMk cId="406716185" sldId="261"/>
            <ac:spMk id="4" creationId="{2EFD887C-1099-ED91-6555-CBA0B3526631}"/>
          </ac:spMkLst>
        </pc:spChg>
        <pc:spChg chg="mod">
          <ac:chgData name="Sơn Lê Ngọc" userId="fd344910ee9cca34" providerId="LiveId" clId="{722A61E8-5A2A-4F19-912D-DEF28296709E}" dt="2023-05-19T07:52:18.544" v="514" actId="207"/>
          <ac:spMkLst>
            <pc:docMk/>
            <pc:sldMk cId="406716185" sldId="261"/>
            <ac:spMk id="6" creationId="{C1DC9506-F615-C1D4-852E-2A02FD2AE1DE}"/>
          </ac:spMkLst>
        </pc:spChg>
      </pc:sldChg>
      <pc:sldChg chg="modSp add mod">
        <pc:chgData name="Sơn Lê Ngọc" userId="fd344910ee9cca34" providerId="LiveId" clId="{722A61E8-5A2A-4F19-912D-DEF28296709E}" dt="2023-05-19T10:34:17.779" v="1928" actId="20577"/>
        <pc:sldMkLst>
          <pc:docMk/>
          <pc:sldMk cId="930180211" sldId="262"/>
        </pc:sldMkLst>
        <pc:spChg chg="mod">
          <ac:chgData name="Sơn Lê Ngọc" userId="fd344910ee9cca34" providerId="LiveId" clId="{722A61E8-5A2A-4F19-912D-DEF28296709E}" dt="2023-05-19T10:34:17.779" v="1928" actId="20577"/>
          <ac:spMkLst>
            <pc:docMk/>
            <pc:sldMk cId="930180211" sldId="262"/>
            <ac:spMk id="2" creationId="{B6C5CC64-17EC-C4FC-93CA-BD38E638CEDB}"/>
          </ac:spMkLst>
        </pc:spChg>
        <pc:spChg chg="mod">
          <ac:chgData name="Sơn Lê Ngọc" userId="fd344910ee9cca34" providerId="LiveId" clId="{722A61E8-5A2A-4F19-912D-DEF28296709E}" dt="2023-05-19T08:52:34.770" v="572" actId="207"/>
          <ac:spMkLst>
            <pc:docMk/>
            <pc:sldMk cId="930180211" sldId="262"/>
            <ac:spMk id="4" creationId="{2EFD887C-1099-ED91-6555-CBA0B3526631}"/>
          </ac:spMkLst>
        </pc:spChg>
        <pc:spChg chg="mod">
          <ac:chgData name="Sơn Lê Ngọc" userId="fd344910ee9cca34" providerId="LiveId" clId="{722A61E8-5A2A-4F19-912D-DEF28296709E}" dt="2023-05-19T08:52:29.137" v="571" actId="207"/>
          <ac:spMkLst>
            <pc:docMk/>
            <pc:sldMk cId="930180211" sldId="262"/>
            <ac:spMk id="6" creationId="{C1DC9506-F615-C1D4-852E-2A02FD2AE1DE}"/>
          </ac:spMkLst>
        </pc:spChg>
      </pc:sldChg>
      <pc:sldChg chg="modSp add mod">
        <pc:chgData name="Sơn Lê Ngọc" userId="fd344910ee9cca34" providerId="LiveId" clId="{722A61E8-5A2A-4F19-912D-DEF28296709E}" dt="2023-05-19T10:34:21.064" v="1933" actId="20577"/>
        <pc:sldMkLst>
          <pc:docMk/>
          <pc:sldMk cId="2714076547" sldId="263"/>
        </pc:sldMkLst>
        <pc:spChg chg="mod">
          <ac:chgData name="Sơn Lê Ngọc" userId="fd344910ee9cca34" providerId="LiveId" clId="{722A61E8-5A2A-4F19-912D-DEF28296709E}" dt="2023-05-19T10:34:21.064" v="1933" actId="20577"/>
          <ac:spMkLst>
            <pc:docMk/>
            <pc:sldMk cId="2714076547" sldId="263"/>
            <ac:spMk id="2" creationId="{B6C5CC64-17EC-C4FC-93CA-BD38E638CEDB}"/>
          </ac:spMkLst>
        </pc:spChg>
        <pc:spChg chg="mod">
          <ac:chgData name="Sơn Lê Ngọc" userId="fd344910ee9cca34" providerId="LiveId" clId="{722A61E8-5A2A-4F19-912D-DEF28296709E}" dt="2023-05-19T09:00:54.898" v="602" actId="207"/>
          <ac:spMkLst>
            <pc:docMk/>
            <pc:sldMk cId="2714076547" sldId="263"/>
            <ac:spMk id="4" creationId="{2EFD887C-1099-ED91-6555-CBA0B3526631}"/>
          </ac:spMkLst>
        </pc:spChg>
        <pc:spChg chg="mod">
          <ac:chgData name="Sơn Lê Ngọc" userId="fd344910ee9cca34" providerId="LiveId" clId="{722A61E8-5A2A-4F19-912D-DEF28296709E}" dt="2023-05-19T09:00:43.370" v="601" actId="207"/>
          <ac:spMkLst>
            <pc:docMk/>
            <pc:sldMk cId="2714076547" sldId="263"/>
            <ac:spMk id="6" creationId="{C1DC9506-F615-C1D4-852E-2A02FD2AE1DE}"/>
          </ac:spMkLst>
        </pc:spChg>
      </pc:sldChg>
      <pc:sldChg chg="modSp add mod">
        <pc:chgData name="Sơn Lê Ngọc" userId="fd344910ee9cca34" providerId="LiveId" clId="{722A61E8-5A2A-4F19-912D-DEF28296709E}" dt="2023-05-19T10:34:23.826" v="1938" actId="20577"/>
        <pc:sldMkLst>
          <pc:docMk/>
          <pc:sldMk cId="3973401975" sldId="264"/>
        </pc:sldMkLst>
        <pc:spChg chg="mod">
          <ac:chgData name="Sơn Lê Ngọc" userId="fd344910ee9cca34" providerId="LiveId" clId="{722A61E8-5A2A-4F19-912D-DEF28296709E}" dt="2023-05-19T10:34:23.826" v="1938" actId="20577"/>
          <ac:spMkLst>
            <pc:docMk/>
            <pc:sldMk cId="3973401975" sldId="264"/>
            <ac:spMk id="2" creationId="{B6C5CC64-17EC-C4FC-93CA-BD38E638CEDB}"/>
          </ac:spMkLst>
        </pc:spChg>
        <pc:spChg chg="mod">
          <ac:chgData name="Sơn Lê Ngọc" userId="fd344910ee9cca34" providerId="LiveId" clId="{722A61E8-5A2A-4F19-912D-DEF28296709E}" dt="2023-05-19T09:02:14.447" v="627" actId="27636"/>
          <ac:spMkLst>
            <pc:docMk/>
            <pc:sldMk cId="3973401975" sldId="264"/>
            <ac:spMk id="4" creationId="{2EFD887C-1099-ED91-6555-CBA0B3526631}"/>
          </ac:spMkLst>
        </pc:spChg>
        <pc:spChg chg="mod">
          <ac:chgData name="Sơn Lê Ngọc" userId="fd344910ee9cca34" providerId="LiveId" clId="{722A61E8-5A2A-4F19-912D-DEF28296709E}" dt="2023-05-19T09:02:32.853" v="633" actId="20577"/>
          <ac:spMkLst>
            <pc:docMk/>
            <pc:sldMk cId="3973401975" sldId="264"/>
            <ac:spMk id="6" creationId="{C1DC9506-F615-C1D4-852E-2A02FD2AE1DE}"/>
          </ac:spMkLst>
        </pc:spChg>
      </pc:sldChg>
      <pc:sldChg chg="addSp modSp add mod">
        <pc:chgData name="Sơn Lê Ngọc" userId="fd344910ee9cca34" providerId="LiveId" clId="{722A61E8-5A2A-4F19-912D-DEF28296709E}" dt="2023-05-19T10:57:29.051" v="3068"/>
        <pc:sldMkLst>
          <pc:docMk/>
          <pc:sldMk cId="2546071728" sldId="265"/>
        </pc:sldMkLst>
        <pc:spChg chg="mod">
          <ac:chgData name="Sơn Lê Ngọc" userId="fd344910ee9cca34" providerId="LiveId" clId="{722A61E8-5A2A-4F19-912D-DEF28296709E}" dt="2023-05-19T10:35:36.978" v="1944" actId="20577"/>
          <ac:spMkLst>
            <pc:docMk/>
            <pc:sldMk cId="2546071728" sldId="265"/>
            <ac:spMk id="2" creationId="{B6C5CC64-17EC-C4FC-93CA-BD38E638CEDB}"/>
          </ac:spMkLst>
        </pc:spChg>
        <pc:spChg chg="mod">
          <ac:chgData name="Sơn Lê Ngọc" userId="fd344910ee9cca34" providerId="LiveId" clId="{722A61E8-5A2A-4F19-912D-DEF28296709E}" dt="2023-05-19T09:24:46.988" v="844" actId="20577"/>
          <ac:spMkLst>
            <pc:docMk/>
            <pc:sldMk cId="2546071728" sldId="265"/>
            <ac:spMk id="3" creationId="{BD16F96D-B085-5595-099A-29FEAC2E5D79}"/>
          </ac:spMkLst>
        </pc:spChg>
        <pc:spChg chg="mod">
          <ac:chgData name="Sơn Lê Ngọc" userId="fd344910ee9cca34" providerId="LiveId" clId="{722A61E8-5A2A-4F19-912D-DEF28296709E}" dt="2023-05-19T09:29:01.033" v="919" actId="27636"/>
          <ac:spMkLst>
            <pc:docMk/>
            <pc:sldMk cId="2546071728" sldId="265"/>
            <ac:spMk id="4" creationId="{2EFD887C-1099-ED91-6555-CBA0B3526631}"/>
          </ac:spMkLst>
        </pc:spChg>
        <pc:spChg chg="mod">
          <ac:chgData name="Sơn Lê Ngọc" userId="fd344910ee9cca34" providerId="LiveId" clId="{722A61E8-5A2A-4F19-912D-DEF28296709E}" dt="2023-05-19T09:24:58.269" v="858" actId="20577"/>
          <ac:spMkLst>
            <pc:docMk/>
            <pc:sldMk cId="2546071728" sldId="265"/>
            <ac:spMk id="5" creationId="{81E744C6-78AF-8AF7-C243-AB3DCED245AA}"/>
          </ac:spMkLst>
        </pc:spChg>
        <pc:spChg chg="mod">
          <ac:chgData name="Sơn Lê Ngọc" userId="fd344910ee9cca34" providerId="LiveId" clId="{722A61E8-5A2A-4F19-912D-DEF28296709E}" dt="2023-05-19T10:33:38.279" v="1909" actId="207"/>
          <ac:spMkLst>
            <pc:docMk/>
            <pc:sldMk cId="2546071728" sldId="265"/>
            <ac:spMk id="6" creationId="{C1DC9506-F615-C1D4-852E-2A02FD2AE1DE}"/>
          </ac:spMkLst>
        </pc:spChg>
        <pc:spChg chg="add mod">
          <ac:chgData name="Sơn Lê Ngọc" userId="fd344910ee9cca34" providerId="LiveId" clId="{722A61E8-5A2A-4F19-912D-DEF28296709E}" dt="2023-05-19T10:39:38.666" v="2374" actId="1076"/>
          <ac:spMkLst>
            <pc:docMk/>
            <pc:sldMk cId="2546071728" sldId="265"/>
            <ac:spMk id="7" creationId="{06914C84-2067-E47D-600E-47E1A6DCE46B}"/>
          </ac:spMkLst>
        </pc:spChg>
        <pc:spChg chg="add mod">
          <ac:chgData name="Sơn Lê Ngọc" userId="fd344910ee9cca34" providerId="LiveId" clId="{722A61E8-5A2A-4F19-912D-DEF28296709E}" dt="2023-05-19T10:57:29.051" v="3068"/>
          <ac:spMkLst>
            <pc:docMk/>
            <pc:sldMk cId="2546071728" sldId="265"/>
            <ac:spMk id="8" creationId="{EDD6F408-4927-D71A-9D0E-4DFE23B71FD8}"/>
          </ac:spMkLst>
        </pc:spChg>
      </pc:sldChg>
      <pc:sldChg chg="modSp add mod">
        <pc:chgData name="Sơn Lê Ngọc" userId="fd344910ee9cca34" providerId="LiveId" clId="{722A61E8-5A2A-4F19-912D-DEF28296709E}" dt="2023-05-19T10:42:03.711" v="2524" actId="20577"/>
        <pc:sldMkLst>
          <pc:docMk/>
          <pc:sldMk cId="2961188397" sldId="266"/>
        </pc:sldMkLst>
        <pc:spChg chg="mod">
          <ac:chgData name="Sơn Lê Ngọc" userId="fd344910ee9cca34" providerId="LiveId" clId="{722A61E8-5A2A-4F19-912D-DEF28296709E}" dt="2023-05-19T10:35:58.875" v="1950"/>
          <ac:spMkLst>
            <pc:docMk/>
            <pc:sldMk cId="2961188397" sldId="266"/>
            <ac:spMk id="2" creationId="{B6C5CC64-17EC-C4FC-93CA-BD38E638CEDB}"/>
          </ac:spMkLst>
        </pc:spChg>
        <pc:spChg chg="mod">
          <ac:chgData name="Sơn Lê Ngọc" userId="fd344910ee9cca34" providerId="LiveId" clId="{722A61E8-5A2A-4F19-912D-DEF28296709E}" dt="2023-05-19T10:36:36.507" v="1960" actId="20577"/>
          <ac:spMkLst>
            <pc:docMk/>
            <pc:sldMk cId="2961188397" sldId="266"/>
            <ac:spMk id="4" creationId="{2EFD887C-1099-ED91-6555-CBA0B3526631}"/>
          </ac:spMkLst>
        </pc:spChg>
        <pc:spChg chg="mod">
          <ac:chgData name="Sơn Lê Ngọc" userId="fd344910ee9cca34" providerId="LiveId" clId="{722A61E8-5A2A-4F19-912D-DEF28296709E}" dt="2023-05-19T10:42:03.711" v="2524" actId="20577"/>
          <ac:spMkLst>
            <pc:docMk/>
            <pc:sldMk cId="2961188397" sldId="266"/>
            <ac:spMk id="6" creationId="{C1DC9506-F615-C1D4-852E-2A02FD2AE1DE}"/>
          </ac:spMkLst>
        </pc:spChg>
      </pc:sldChg>
      <pc:sldChg chg="addSp modSp add mod">
        <pc:chgData name="Sơn Lê Ngọc" userId="fd344910ee9cca34" providerId="LiveId" clId="{722A61E8-5A2A-4F19-912D-DEF28296709E}" dt="2023-05-19T10:47:35.578" v="2917" actId="207"/>
        <pc:sldMkLst>
          <pc:docMk/>
          <pc:sldMk cId="4063341272" sldId="267"/>
        </pc:sldMkLst>
        <pc:spChg chg="mod">
          <ac:chgData name="Sơn Lê Ngọc" userId="fd344910ee9cca34" providerId="LiveId" clId="{722A61E8-5A2A-4F19-912D-DEF28296709E}" dt="2023-05-19T10:43:21.601" v="2537" actId="1076"/>
          <ac:spMkLst>
            <pc:docMk/>
            <pc:sldMk cId="4063341272" sldId="267"/>
            <ac:spMk id="2" creationId="{B6C5CC64-17EC-C4FC-93CA-BD38E638CEDB}"/>
          </ac:spMkLst>
        </pc:spChg>
        <pc:spChg chg="mod">
          <ac:chgData name="Sơn Lê Ngọc" userId="fd344910ee9cca34" providerId="LiveId" clId="{722A61E8-5A2A-4F19-912D-DEF28296709E}" dt="2023-05-19T10:43:27.026" v="2538" actId="1076"/>
          <ac:spMkLst>
            <pc:docMk/>
            <pc:sldMk cId="4063341272" sldId="267"/>
            <ac:spMk id="3" creationId="{BD16F96D-B085-5595-099A-29FEAC2E5D79}"/>
          </ac:spMkLst>
        </pc:spChg>
        <pc:spChg chg="mod">
          <ac:chgData name="Sơn Lê Ngọc" userId="fd344910ee9cca34" providerId="LiveId" clId="{722A61E8-5A2A-4F19-912D-DEF28296709E}" dt="2023-05-19T10:43:27.026" v="2538" actId="1076"/>
          <ac:spMkLst>
            <pc:docMk/>
            <pc:sldMk cId="4063341272" sldId="267"/>
            <ac:spMk id="4" creationId="{2EFD887C-1099-ED91-6555-CBA0B3526631}"/>
          </ac:spMkLst>
        </pc:spChg>
        <pc:spChg chg="mod">
          <ac:chgData name="Sơn Lê Ngọc" userId="fd344910ee9cca34" providerId="LiveId" clId="{722A61E8-5A2A-4F19-912D-DEF28296709E}" dt="2023-05-19T10:43:27.026" v="2538" actId="1076"/>
          <ac:spMkLst>
            <pc:docMk/>
            <pc:sldMk cId="4063341272" sldId="267"/>
            <ac:spMk id="5" creationId="{81E744C6-78AF-8AF7-C243-AB3DCED245AA}"/>
          </ac:spMkLst>
        </pc:spChg>
        <pc:spChg chg="mod">
          <ac:chgData name="Sơn Lê Ngọc" userId="fd344910ee9cca34" providerId="LiveId" clId="{722A61E8-5A2A-4F19-912D-DEF28296709E}" dt="2023-05-19T10:43:27.026" v="2538" actId="1076"/>
          <ac:spMkLst>
            <pc:docMk/>
            <pc:sldMk cId="4063341272" sldId="267"/>
            <ac:spMk id="6" creationId="{C1DC9506-F615-C1D4-852E-2A02FD2AE1DE}"/>
          </ac:spMkLst>
        </pc:spChg>
        <pc:spChg chg="add mod">
          <ac:chgData name="Sơn Lê Ngọc" userId="fd344910ee9cca34" providerId="LiveId" clId="{722A61E8-5A2A-4F19-912D-DEF28296709E}" dt="2023-05-19T10:47:25.849" v="2914" actId="1076"/>
          <ac:spMkLst>
            <pc:docMk/>
            <pc:sldMk cId="4063341272" sldId="267"/>
            <ac:spMk id="7" creationId="{2B7216AC-03E4-4AD9-05CC-BADE66549817}"/>
          </ac:spMkLst>
        </pc:spChg>
        <pc:spChg chg="add mod">
          <ac:chgData name="Sơn Lê Ngọc" userId="fd344910ee9cca34" providerId="LiveId" clId="{722A61E8-5A2A-4F19-912D-DEF28296709E}" dt="2023-05-19T10:47:35.578" v="2917" actId="207"/>
          <ac:spMkLst>
            <pc:docMk/>
            <pc:sldMk cId="4063341272" sldId="267"/>
            <ac:spMk id="8" creationId="{415B0742-1188-1B52-13F4-130C49E6B0CC}"/>
          </ac:spMkLst>
        </pc:spChg>
      </pc:sldChg>
      <pc:sldChg chg="addSp delSp modSp add mod">
        <pc:chgData name="Sơn Lê Ngọc" userId="fd344910ee9cca34" providerId="LiveId" clId="{722A61E8-5A2A-4F19-912D-DEF28296709E}" dt="2023-05-19T10:52:41.822" v="3002" actId="20577"/>
        <pc:sldMkLst>
          <pc:docMk/>
          <pc:sldMk cId="2147990498" sldId="268"/>
        </pc:sldMkLst>
        <pc:spChg chg="mod">
          <ac:chgData name="Sơn Lê Ngọc" userId="fd344910ee9cca34" providerId="LiveId" clId="{722A61E8-5A2A-4F19-912D-DEF28296709E}" dt="2023-05-19T10:52:41.822" v="3002" actId="20577"/>
          <ac:spMkLst>
            <pc:docMk/>
            <pc:sldMk cId="2147990498" sldId="268"/>
            <ac:spMk id="2" creationId="{B6C5CC64-17EC-C4FC-93CA-BD38E638CEDB}"/>
          </ac:spMkLst>
        </pc:spChg>
        <pc:spChg chg="mod">
          <ac:chgData name="Sơn Lê Ngọc" userId="fd344910ee9cca34" providerId="LiveId" clId="{722A61E8-5A2A-4F19-912D-DEF28296709E}" dt="2023-05-19T10:50:06.144" v="2941" actId="1076"/>
          <ac:spMkLst>
            <pc:docMk/>
            <pc:sldMk cId="2147990498" sldId="268"/>
            <ac:spMk id="3" creationId="{BD16F96D-B085-5595-099A-29FEAC2E5D79}"/>
          </ac:spMkLst>
        </pc:spChg>
        <pc:spChg chg="mod">
          <ac:chgData name="Sơn Lê Ngọc" userId="fd344910ee9cca34" providerId="LiveId" clId="{722A61E8-5A2A-4F19-912D-DEF28296709E}" dt="2023-05-19T10:50:06.144" v="2941" actId="1076"/>
          <ac:spMkLst>
            <pc:docMk/>
            <pc:sldMk cId="2147990498" sldId="268"/>
            <ac:spMk id="4" creationId="{2EFD887C-1099-ED91-6555-CBA0B3526631}"/>
          </ac:spMkLst>
        </pc:spChg>
        <pc:spChg chg="del">
          <ac:chgData name="Sơn Lê Ngọc" userId="fd344910ee9cca34" providerId="LiveId" clId="{722A61E8-5A2A-4F19-912D-DEF28296709E}" dt="2023-05-19T10:48:47.572" v="2928" actId="478"/>
          <ac:spMkLst>
            <pc:docMk/>
            <pc:sldMk cId="2147990498" sldId="268"/>
            <ac:spMk id="5" creationId="{81E744C6-78AF-8AF7-C243-AB3DCED245AA}"/>
          </ac:spMkLst>
        </pc:spChg>
        <pc:spChg chg="del">
          <ac:chgData name="Sơn Lê Ngọc" userId="fd344910ee9cca34" providerId="LiveId" clId="{722A61E8-5A2A-4F19-912D-DEF28296709E}" dt="2023-05-19T10:48:46.606" v="2927" actId="478"/>
          <ac:spMkLst>
            <pc:docMk/>
            <pc:sldMk cId="2147990498" sldId="268"/>
            <ac:spMk id="6" creationId="{C1DC9506-F615-C1D4-852E-2A02FD2AE1DE}"/>
          </ac:spMkLst>
        </pc:spChg>
        <pc:spChg chg="del">
          <ac:chgData name="Sơn Lê Ngọc" userId="fd344910ee9cca34" providerId="LiveId" clId="{722A61E8-5A2A-4F19-912D-DEF28296709E}" dt="2023-05-19T10:48:35.741" v="2924" actId="478"/>
          <ac:spMkLst>
            <pc:docMk/>
            <pc:sldMk cId="2147990498" sldId="268"/>
            <ac:spMk id="7" creationId="{2B7216AC-03E4-4AD9-05CC-BADE66549817}"/>
          </ac:spMkLst>
        </pc:spChg>
        <pc:spChg chg="del">
          <ac:chgData name="Sơn Lê Ngọc" userId="fd344910ee9cca34" providerId="LiveId" clId="{722A61E8-5A2A-4F19-912D-DEF28296709E}" dt="2023-05-19T10:48:36.534" v="2925" actId="478"/>
          <ac:spMkLst>
            <pc:docMk/>
            <pc:sldMk cId="2147990498" sldId="268"/>
            <ac:spMk id="8" creationId="{415B0742-1188-1B52-13F4-130C49E6B0CC}"/>
          </ac:spMkLst>
        </pc:spChg>
        <pc:spChg chg="add del mod">
          <ac:chgData name="Sơn Lê Ngọc" userId="fd344910ee9cca34" providerId="LiveId" clId="{722A61E8-5A2A-4F19-912D-DEF28296709E}" dt="2023-05-19T10:48:49.513" v="2930" actId="478"/>
          <ac:spMkLst>
            <pc:docMk/>
            <pc:sldMk cId="2147990498" sldId="268"/>
            <ac:spMk id="10" creationId="{F3ACA07A-3498-01AF-C07C-9FAC8BB2AE23}"/>
          </ac:spMkLst>
        </pc:spChg>
        <pc:spChg chg="add del mod">
          <ac:chgData name="Sơn Lê Ngọc" userId="fd344910ee9cca34" providerId="LiveId" clId="{722A61E8-5A2A-4F19-912D-DEF28296709E}" dt="2023-05-19T10:48:48.969" v="2929" actId="478"/>
          <ac:spMkLst>
            <pc:docMk/>
            <pc:sldMk cId="2147990498" sldId="268"/>
            <ac:spMk id="12" creationId="{87484FA7-487A-B8C8-698D-57FAE14CE234}"/>
          </ac:spMkLst>
        </pc:spChg>
        <pc:spChg chg="add mod">
          <ac:chgData name="Sơn Lê Ngọc" userId="fd344910ee9cca34" providerId="LiveId" clId="{722A61E8-5A2A-4F19-912D-DEF28296709E}" dt="2023-05-19T10:50:24.338" v="2947" actId="1076"/>
          <ac:spMkLst>
            <pc:docMk/>
            <pc:sldMk cId="2147990498" sldId="268"/>
            <ac:spMk id="15" creationId="{7BEC3677-943F-146E-D5E2-6761613902B1}"/>
          </ac:spMkLst>
        </pc:spChg>
        <pc:spChg chg="add mod">
          <ac:chgData name="Sơn Lê Ngọc" userId="fd344910ee9cca34" providerId="LiveId" clId="{722A61E8-5A2A-4F19-912D-DEF28296709E}" dt="2023-05-19T10:50:45.553" v="2994" actId="1076"/>
          <ac:spMkLst>
            <pc:docMk/>
            <pc:sldMk cId="2147990498" sldId="268"/>
            <ac:spMk id="16" creationId="{4A074490-69A6-1AED-770F-1A86221F3A29}"/>
          </ac:spMkLst>
        </pc:spChg>
        <pc:spChg chg="add mod">
          <ac:chgData name="Sơn Lê Ngọc" userId="fd344910ee9cca34" providerId="LiveId" clId="{722A61E8-5A2A-4F19-912D-DEF28296709E}" dt="2023-05-19T10:51:01.058" v="2997" actId="1076"/>
          <ac:spMkLst>
            <pc:docMk/>
            <pc:sldMk cId="2147990498" sldId="268"/>
            <ac:spMk id="18" creationId="{D5ED1028-A62B-C853-DFC7-4B352035E441}"/>
          </ac:spMkLst>
        </pc:spChg>
        <pc:picChg chg="add mod">
          <ac:chgData name="Sơn Lê Ngọc" userId="fd344910ee9cca34" providerId="LiveId" clId="{722A61E8-5A2A-4F19-912D-DEF28296709E}" dt="2023-05-19T10:50:47.890" v="2995" actId="1076"/>
          <ac:picMkLst>
            <pc:docMk/>
            <pc:sldMk cId="2147990498" sldId="268"/>
            <ac:picMk id="14" creationId="{94B71697-3587-3982-09A0-78AED71A19E7}"/>
          </ac:picMkLst>
        </pc:picChg>
      </pc:sldChg>
      <pc:sldChg chg="modSp new del mod">
        <pc:chgData name="Sơn Lê Ngọc" userId="fd344910ee9cca34" providerId="LiveId" clId="{722A61E8-5A2A-4F19-912D-DEF28296709E}" dt="2023-05-19T10:48:31.244" v="2922" actId="47"/>
        <pc:sldMkLst>
          <pc:docMk/>
          <pc:sldMk cId="2281981690" sldId="268"/>
        </pc:sldMkLst>
        <pc:spChg chg="mod">
          <ac:chgData name="Sơn Lê Ngọc" userId="fd344910ee9cca34" providerId="LiveId" clId="{722A61E8-5A2A-4F19-912D-DEF28296709E}" dt="2023-05-19T10:47:59.712" v="2921"/>
          <ac:spMkLst>
            <pc:docMk/>
            <pc:sldMk cId="2281981690" sldId="268"/>
            <ac:spMk id="2" creationId="{12B2BF38-9AC4-0B9D-94E5-6E45945EBAB4}"/>
          </ac:spMkLst>
        </pc:spChg>
      </pc:sldChg>
      <pc:sldChg chg="add del">
        <pc:chgData name="Sơn Lê Ngọc" userId="fd344910ee9cca34" providerId="LiveId" clId="{722A61E8-5A2A-4F19-912D-DEF28296709E}" dt="2023-05-19T10:47:49.662" v="2919" actId="47"/>
        <pc:sldMkLst>
          <pc:docMk/>
          <pc:sldMk cId="2303251709" sldId="268"/>
        </pc:sldMkLst>
      </pc:sldChg>
      <pc:sldChg chg="modSp add mod">
        <pc:chgData name="Sơn Lê Ngọc" userId="fd344910ee9cca34" providerId="LiveId" clId="{722A61E8-5A2A-4F19-912D-DEF28296709E}" dt="2023-05-19T10:52:49.148" v="3008"/>
        <pc:sldMkLst>
          <pc:docMk/>
          <pc:sldMk cId="2620639905" sldId="269"/>
        </pc:sldMkLst>
        <pc:spChg chg="mod">
          <ac:chgData name="Sơn Lê Ngọc" userId="fd344910ee9cca34" providerId="LiveId" clId="{722A61E8-5A2A-4F19-912D-DEF28296709E}" dt="2023-05-19T10:52:49.148" v="3008"/>
          <ac:spMkLst>
            <pc:docMk/>
            <pc:sldMk cId="2620639905" sldId="269"/>
            <ac:spMk id="2" creationId="{B6C5CC64-17EC-C4FC-93CA-BD38E638CEDB}"/>
          </ac:spMkLst>
        </pc:spChg>
      </pc:sldChg>
      <pc:sldChg chg="addSp delSp modSp add mod">
        <pc:chgData name="Sơn Lê Ngọc" userId="fd344910ee9cca34" providerId="LiveId" clId="{722A61E8-5A2A-4F19-912D-DEF28296709E}" dt="2023-05-19T10:56:51.753" v="3037" actId="14100"/>
        <pc:sldMkLst>
          <pc:docMk/>
          <pc:sldMk cId="223575976" sldId="270"/>
        </pc:sldMkLst>
        <pc:spChg chg="mod">
          <ac:chgData name="Sơn Lê Ngọc" userId="fd344910ee9cca34" providerId="LiveId" clId="{722A61E8-5A2A-4F19-912D-DEF28296709E}" dt="2023-05-19T10:54:17.950" v="3022" actId="207"/>
          <ac:spMkLst>
            <pc:docMk/>
            <pc:sldMk cId="223575976" sldId="270"/>
            <ac:spMk id="4" creationId="{2EFD887C-1099-ED91-6555-CBA0B3526631}"/>
          </ac:spMkLst>
        </pc:spChg>
        <pc:spChg chg="add mod">
          <ac:chgData name="Sơn Lê Ngọc" userId="fd344910ee9cca34" providerId="LiveId" clId="{722A61E8-5A2A-4F19-912D-DEF28296709E}" dt="2023-05-19T10:56:32.166" v="3033" actId="14100"/>
          <ac:spMkLst>
            <pc:docMk/>
            <pc:sldMk cId="223575976" sldId="270"/>
            <ac:spMk id="9" creationId="{390A16BC-3E6B-F800-9D60-32D6093363A3}"/>
          </ac:spMkLst>
        </pc:spChg>
        <pc:spChg chg="add mod">
          <ac:chgData name="Sơn Lê Ngọc" userId="fd344910ee9cca34" providerId="LiveId" clId="{722A61E8-5A2A-4F19-912D-DEF28296709E}" dt="2023-05-19T10:56:40.914" v="3035" actId="1076"/>
          <ac:spMkLst>
            <pc:docMk/>
            <pc:sldMk cId="223575976" sldId="270"/>
            <ac:spMk id="12" creationId="{67C54832-6FED-EFE2-3CAC-BD77D5CF9D34}"/>
          </ac:spMkLst>
        </pc:spChg>
        <pc:spChg chg="del">
          <ac:chgData name="Sơn Lê Ngọc" userId="fd344910ee9cca34" providerId="LiveId" clId="{722A61E8-5A2A-4F19-912D-DEF28296709E}" dt="2023-05-19T10:53:22.308" v="3011" actId="478"/>
          <ac:spMkLst>
            <pc:docMk/>
            <pc:sldMk cId="223575976" sldId="270"/>
            <ac:spMk id="15" creationId="{7BEC3677-943F-146E-D5E2-6761613902B1}"/>
          </ac:spMkLst>
        </pc:spChg>
        <pc:spChg chg="del">
          <ac:chgData name="Sơn Lê Ngọc" userId="fd344910ee9cca34" providerId="LiveId" clId="{722A61E8-5A2A-4F19-912D-DEF28296709E}" dt="2023-05-19T10:53:23.091" v="3012" actId="478"/>
          <ac:spMkLst>
            <pc:docMk/>
            <pc:sldMk cId="223575976" sldId="270"/>
            <ac:spMk id="16" creationId="{4A074490-69A6-1AED-770F-1A86221F3A29}"/>
          </ac:spMkLst>
        </pc:spChg>
        <pc:spChg chg="del">
          <ac:chgData name="Sơn Lê Ngọc" userId="fd344910ee9cca34" providerId="LiveId" clId="{722A61E8-5A2A-4F19-912D-DEF28296709E}" dt="2023-05-19T10:53:44.688" v="3013" actId="478"/>
          <ac:spMkLst>
            <pc:docMk/>
            <pc:sldMk cId="223575976" sldId="270"/>
            <ac:spMk id="18" creationId="{D5ED1028-A62B-C853-DFC7-4B352035E441}"/>
          </ac:spMkLst>
        </pc:spChg>
        <pc:picChg chg="del">
          <ac:chgData name="Sơn Lê Ngọc" userId="fd344910ee9cca34" providerId="LiveId" clId="{722A61E8-5A2A-4F19-912D-DEF28296709E}" dt="2023-05-19T10:53:20.284" v="3010" actId="478"/>
          <ac:picMkLst>
            <pc:docMk/>
            <pc:sldMk cId="223575976" sldId="270"/>
            <ac:picMk id="14" creationId="{94B71697-3587-3982-09A0-78AED71A19E7}"/>
          </ac:picMkLst>
        </pc:picChg>
        <pc:picChg chg="add mod">
          <ac:chgData name="Sơn Lê Ngọc" userId="fd344910ee9cca34" providerId="LiveId" clId="{722A61E8-5A2A-4F19-912D-DEF28296709E}" dt="2023-05-19T10:55:55.576" v="3028" actId="1076"/>
          <ac:picMkLst>
            <pc:docMk/>
            <pc:sldMk cId="223575976" sldId="270"/>
            <ac:picMk id="1026" creationId="{C092EE48-160E-E13F-1CCE-E016D9CDD038}"/>
          </ac:picMkLst>
        </pc:picChg>
        <pc:cxnChg chg="add mod">
          <ac:chgData name="Sơn Lê Ngọc" userId="fd344910ee9cca34" providerId="LiveId" clId="{722A61E8-5A2A-4F19-912D-DEF28296709E}" dt="2023-05-19T10:56:32.166" v="3033" actId="14100"/>
          <ac:cxnSpMkLst>
            <pc:docMk/>
            <pc:sldMk cId="223575976" sldId="270"/>
            <ac:cxnSpMk id="6" creationId="{97A72D97-F56B-382D-766C-69786CA96B2D}"/>
          </ac:cxnSpMkLst>
        </pc:cxnChg>
        <pc:cxnChg chg="add mod">
          <ac:chgData name="Sơn Lê Ngọc" userId="fd344910ee9cca34" providerId="LiveId" clId="{722A61E8-5A2A-4F19-912D-DEF28296709E}" dt="2023-05-19T10:56:51.753" v="3037" actId="14100"/>
          <ac:cxnSpMkLst>
            <pc:docMk/>
            <pc:sldMk cId="223575976" sldId="270"/>
            <ac:cxnSpMk id="17" creationId="{B17B8241-CE08-C9CF-9B4F-F377C1D1A4B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3683-6D0B-1718-F2CF-A4B8B0E0F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D89B2-8652-97FA-D3EE-A8FC5D35A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217D-BEF9-B0D5-BF52-079E1138F4C0}"/>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B8F29E58-B653-566A-487F-E25D95A0A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23D40-EEA0-DDEE-967C-3C6E1F473171}"/>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39340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0CE8-2F32-2619-EBB8-DC1EFD1AF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65E80D-D974-B587-40A3-EFFBBA5B79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572C5-D217-372A-8B0F-EEA0975C1476}"/>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5CACE880-F5A2-B97F-A58C-0A30AF381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36099-F542-C617-7CDA-ABCB8CE02032}"/>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56190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DE1C8-3B1B-472F-CE71-82E2DC6FF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15C9C2-671B-2EA2-EF29-F2E382BA5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22BD3-F739-A29A-F5FB-1C9E1EF886E1}"/>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F0ED931A-D951-DF7F-F046-F76C4062B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A38E6-FF07-64CA-8E25-6085E7AAAAE9}"/>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8646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BC18-1D19-6D6F-67FA-58270264B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00A5B-70C8-2345-7FE8-CC4AA53F0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8D1D3-3CEE-CD5A-C5CA-0536412F7220}"/>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CC0A75A3-D314-12D2-16CA-5E97F9C1B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DC584-B5E5-F9B6-9E23-9E8AA9141F49}"/>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844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7E6B-7F99-1A8C-EAFC-9DDD41F8A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644C0-0940-18B2-6876-3A4589F6F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BF311-69B7-23A4-E96C-30C246506FE4}"/>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F7ABCE7B-FB4A-AA17-2F5A-F8AB823EE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2FCB-10F7-B458-99B7-58B5B5D7BDDE}"/>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79136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0308-EDF6-2E28-FE2B-B81CB40FD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28566-5389-23B3-5E07-3A8AE00D5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EBC308-99E9-C12F-DA06-AB6E07079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43F4DF-5303-B4FF-45A8-1E83C4A6A9AC}"/>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6" name="Footer Placeholder 5">
            <a:extLst>
              <a:ext uri="{FF2B5EF4-FFF2-40B4-BE49-F238E27FC236}">
                <a16:creationId xmlns:a16="http://schemas.microsoft.com/office/drawing/2014/main" id="{7C60A710-3ECB-C48F-09DE-49AB2F82E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2B586-35E9-AC4A-61F1-CB0DB61CCF58}"/>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414652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BAB3-7CEC-02B2-2BA7-99E0329F8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87A83-D4B8-6010-1470-1B896661A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CFCAB-3979-60E5-EBBE-E709FF8CC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7476D-87BB-F26B-C337-7F7B763B6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C567-D863-0FB4-A3E1-918ADC5B3D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B771E-A608-4450-8EC9-D3AAC049954D}"/>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8" name="Footer Placeholder 7">
            <a:extLst>
              <a:ext uri="{FF2B5EF4-FFF2-40B4-BE49-F238E27FC236}">
                <a16:creationId xmlns:a16="http://schemas.microsoft.com/office/drawing/2014/main" id="{5C1AC95B-7BBA-FC75-EC63-300A04175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6CFFE-7F23-B71B-A4B4-455B0251C67C}"/>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6926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3D81-2998-FC53-D2E1-522AE0561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86DC2-D120-F537-ADE2-D6512F86E500}"/>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4" name="Footer Placeholder 3">
            <a:extLst>
              <a:ext uri="{FF2B5EF4-FFF2-40B4-BE49-F238E27FC236}">
                <a16:creationId xmlns:a16="http://schemas.microsoft.com/office/drawing/2014/main" id="{E6B36D16-687E-7501-AE1F-D8096EF58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04F29-9C19-1BD1-048F-0284AEC0B5A0}"/>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391596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2A179-0119-D0C2-1702-7C0A58D080E5}"/>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3" name="Footer Placeholder 2">
            <a:extLst>
              <a:ext uri="{FF2B5EF4-FFF2-40B4-BE49-F238E27FC236}">
                <a16:creationId xmlns:a16="http://schemas.microsoft.com/office/drawing/2014/main" id="{E9B0D56B-94E7-F946-42C8-07C7CA8E8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6238CC-D4BB-2D7D-07FC-6F983FAD2837}"/>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415451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D8A2-EA10-E7F8-FA9D-2B108C757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43A8F-F903-EF87-1639-16277FCE8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832EB1-0D50-6743-33E2-2DCC2E856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FE342-F24F-A0D5-77ED-735987BEC52B}"/>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6" name="Footer Placeholder 5">
            <a:extLst>
              <a:ext uri="{FF2B5EF4-FFF2-40B4-BE49-F238E27FC236}">
                <a16:creationId xmlns:a16="http://schemas.microsoft.com/office/drawing/2014/main" id="{1C7C7A4A-E926-A7A4-32CC-03BBACCD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55346-6119-CA5A-F854-630E7ECE503A}"/>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31466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F8AD-E66D-FF67-20D3-2F85555FE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035E3-CDAA-4F46-4809-A06077FB8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F84CB6-BA5B-0A83-F493-08F28D532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919BA-7587-3527-F817-2438E8DEBF63}"/>
              </a:ext>
            </a:extLst>
          </p:cNvPr>
          <p:cNvSpPr>
            <a:spLocks noGrp="1"/>
          </p:cNvSpPr>
          <p:nvPr>
            <p:ph type="dt" sz="half" idx="10"/>
          </p:nvPr>
        </p:nvSpPr>
        <p:spPr/>
        <p:txBody>
          <a:bodyPr/>
          <a:lstStyle/>
          <a:p>
            <a:fld id="{7790D1E5-5A75-4266-A632-416959D0D91B}" type="datetimeFigureOut">
              <a:rPr lang="en-US" smtClean="0"/>
              <a:t>6/3/2023</a:t>
            </a:fld>
            <a:endParaRPr lang="en-US"/>
          </a:p>
        </p:txBody>
      </p:sp>
      <p:sp>
        <p:nvSpPr>
          <p:cNvPr id="6" name="Footer Placeholder 5">
            <a:extLst>
              <a:ext uri="{FF2B5EF4-FFF2-40B4-BE49-F238E27FC236}">
                <a16:creationId xmlns:a16="http://schemas.microsoft.com/office/drawing/2014/main" id="{9E02BB6D-E23B-9571-EC20-9EA93014D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17145-197A-C030-5AA5-550CF5050534}"/>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93718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31BE7-995B-2AFD-C83C-1077B360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30E6F-1DB7-19C2-C893-27D4902AE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C1C4F-89B5-4D2B-7611-2A0F5E6D4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0D1E5-5A75-4266-A632-416959D0D91B}" type="datetimeFigureOut">
              <a:rPr lang="en-US" smtClean="0"/>
              <a:t>6/3/2023</a:t>
            </a:fld>
            <a:endParaRPr lang="en-US"/>
          </a:p>
        </p:txBody>
      </p:sp>
      <p:sp>
        <p:nvSpPr>
          <p:cNvPr id="5" name="Footer Placeholder 4">
            <a:extLst>
              <a:ext uri="{FF2B5EF4-FFF2-40B4-BE49-F238E27FC236}">
                <a16:creationId xmlns:a16="http://schemas.microsoft.com/office/drawing/2014/main" id="{EA2A4188-A552-0854-B088-D52CF7442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440CD-3AD9-023A-1899-ED0174ABB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A6758-61DC-4098-A61F-88C19A7EBB08}" type="slidenum">
              <a:rPr lang="en-US" smtClean="0"/>
              <a:t>‹#›</a:t>
            </a:fld>
            <a:endParaRPr lang="en-US"/>
          </a:p>
        </p:txBody>
      </p:sp>
    </p:spTree>
    <p:extLst>
      <p:ext uri="{BB962C8B-B14F-4D97-AF65-F5344CB8AC3E}">
        <p14:creationId xmlns:p14="http://schemas.microsoft.com/office/powerpoint/2010/main" val="427525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dalathasfarm.com/san-pham"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dalathasfarm.com/san-pham"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15CE-DB35-754F-78BD-92BC31376AE3}"/>
              </a:ext>
            </a:extLst>
          </p:cNvPr>
          <p:cNvSpPr>
            <a:spLocks noGrp="1"/>
          </p:cNvSpPr>
          <p:nvPr>
            <p:ph type="ctrTitle"/>
          </p:nvPr>
        </p:nvSpPr>
        <p:spPr>
          <a:xfrm>
            <a:off x="-1027176" y="1735011"/>
            <a:ext cx="9144000" cy="2387600"/>
          </a:xfrm>
        </p:spPr>
        <p:txBody>
          <a:bodyPr/>
          <a:lstStyle/>
          <a:p>
            <a:r>
              <a:rPr lang="en-US" dirty="0" err="1"/>
              <a:t>FloralDecors</a:t>
            </a:r>
            <a:endParaRPr lang="en-US" dirty="0"/>
          </a:p>
        </p:txBody>
      </p:sp>
      <p:sp>
        <p:nvSpPr>
          <p:cNvPr id="3" name="Subtitle 2">
            <a:extLst>
              <a:ext uri="{FF2B5EF4-FFF2-40B4-BE49-F238E27FC236}">
                <a16:creationId xmlns:a16="http://schemas.microsoft.com/office/drawing/2014/main" id="{5B28CB03-D9D8-EA0B-46EA-F00C622F9A63}"/>
              </a:ext>
            </a:extLst>
          </p:cNvPr>
          <p:cNvSpPr>
            <a:spLocks noGrp="1"/>
          </p:cNvSpPr>
          <p:nvPr>
            <p:ph type="subTitle" idx="1"/>
          </p:nvPr>
        </p:nvSpPr>
        <p:spPr>
          <a:xfrm>
            <a:off x="-1027176" y="4214686"/>
            <a:ext cx="9144000" cy="1655762"/>
          </a:xfrm>
        </p:spPr>
        <p:txBody>
          <a:bodyPr/>
          <a:lstStyle/>
          <a:p>
            <a:r>
              <a:rPr lang="vi-VN" dirty="0" err="1"/>
              <a:t>Team</a:t>
            </a:r>
            <a:r>
              <a:rPr lang="vi-VN" dirty="0"/>
              <a:t> 5</a:t>
            </a:r>
            <a:endParaRPr lang="en-US" dirty="0"/>
          </a:p>
        </p:txBody>
      </p:sp>
      <p:pic>
        <p:nvPicPr>
          <p:cNvPr id="6" name="Picture 5">
            <a:extLst>
              <a:ext uri="{FF2B5EF4-FFF2-40B4-BE49-F238E27FC236}">
                <a16:creationId xmlns:a16="http://schemas.microsoft.com/office/drawing/2014/main" id="{595A0B74-5630-3AE9-6C10-92F83859A4ED}"/>
              </a:ext>
            </a:extLst>
          </p:cNvPr>
          <p:cNvPicPr>
            <a:picLocks noChangeAspect="1"/>
          </p:cNvPicPr>
          <p:nvPr/>
        </p:nvPicPr>
        <p:blipFill>
          <a:blip r:embed="rId2"/>
          <a:stretch>
            <a:fillRect/>
          </a:stretch>
        </p:blipFill>
        <p:spPr>
          <a:xfrm>
            <a:off x="6299766" y="1227434"/>
            <a:ext cx="5197290" cy="4877223"/>
          </a:xfrm>
          <a:prstGeom prst="rect">
            <a:avLst/>
          </a:prstGeom>
        </p:spPr>
      </p:pic>
    </p:spTree>
    <p:extLst>
      <p:ext uri="{BB962C8B-B14F-4D97-AF65-F5344CB8AC3E}">
        <p14:creationId xmlns:p14="http://schemas.microsoft.com/office/powerpoint/2010/main" val="136021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solidFill>
                  <a:srgbClr val="0070C0"/>
                </a:solidFill>
              </a:rPr>
              <a:t>II. PHÂN TÍCH YÊU CẦU-2</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indent="0">
              <a:buNone/>
            </a:pPr>
            <a:r>
              <a:rPr lang="vi-VN" sz="1400" b="1" dirty="0">
                <a:latin typeface="Verdana" panose="020B0604030504040204" pitchFamily="34" charset="0"/>
                <a:ea typeface="Times New Roman" panose="02020603050405020304" pitchFamily="18" charset="0"/>
                <a:cs typeface="Arial" panose="020B0604020202020204" pitchFamily="34" charset="0"/>
              </a:rPr>
              <a:t>Mô tả về vấn đề</a:t>
            </a: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400" dirty="0">
              <a:effectLst/>
              <a:latin typeface="Times New Roman" panose="02020603050405020304" pitchFamily="18" charset="0"/>
              <a:ea typeface="Times New Roman" panose="02020603050405020304" pitchFamily="18" charset="0"/>
            </a:endParaRPr>
          </a:p>
          <a:p>
            <a:pPr marL="0" algn="just">
              <a:spcBef>
                <a:spcPts val="0"/>
              </a:spcBef>
            </a:pPr>
            <a:r>
              <a:rPr lang="vi-VN" sz="1400" dirty="0">
                <a:latin typeface="Verdana" panose="020B0604030504040204" pitchFamily="34" charset="0"/>
              </a:rPr>
              <a:t>"Cánh hoa nở“ (</a:t>
            </a:r>
            <a:r>
              <a:rPr lang="en-US" sz="1400" dirty="0">
                <a:effectLst/>
                <a:latin typeface="Verdana" panose="020B0604030504040204" pitchFamily="34" charset="0"/>
                <a:ea typeface="Times New Roman" panose="02020603050405020304" pitchFamily="18" charset="0"/>
              </a:rPr>
              <a:t>“Blooming Petals”</a:t>
            </a:r>
            <a:r>
              <a:rPr lang="vi-VN" sz="1400" dirty="0">
                <a:latin typeface="Verdana" panose="020B0604030504040204" pitchFamily="34" charset="0"/>
              </a:rPr>
              <a:t>) đang bán nhiều loại hoa và đồ trang trí hoa. Công ty quảng cáo bằng cách phân phối các tờ rơi, quảng cáo trên truyền hình, </a:t>
            </a:r>
            <a:r>
              <a:rPr lang="vi-VN" sz="1400" dirty="0" err="1">
                <a:latin typeface="Verdana" panose="020B0604030504040204" pitchFamily="34" charset="0"/>
              </a:rPr>
              <a:t>v.v</a:t>
            </a:r>
            <a:r>
              <a:rPr lang="vi-VN" sz="1400" dirty="0">
                <a:latin typeface="Verdana" panose="020B0604030504040204" pitchFamily="34" charset="0"/>
              </a:rPr>
              <a:t>. Do sự phát triển nhanh chóng trong lĩnh vực </a:t>
            </a:r>
            <a:r>
              <a:rPr lang="vi-VN" sz="1400" dirty="0" err="1">
                <a:latin typeface="Verdana" panose="020B0604030504040204" pitchFamily="34" charset="0"/>
              </a:rPr>
              <a:t>internet</a:t>
            </a:r>
            <a:r>
              <a:rPr lang="vi-VN" sz="1400" dirty="0">
                <a:latin typeface="Verdana" panose="020B0604030504040204" pitchFamily="34" charset="0"/>
              </a:rPr>
              <a:t>, công ty quyết định ra mắt một trang </a:t>
            </a:r>
            <a:r>
              <a:rPr lang="vi-VN" sz="1400" dirty="0" err="1">
                <a:latin typeface="Verdana" panose="020B0604030504040204" pitchFamily="34" charset="0"/>
              </a:rPr>
              <a:t>web</a:t>
            </a:r>
            <a:r>
              <a:rPr lang="vi-VN" sz="1400" dirty="0">
                <a:latin typeface="Verdana" panose="020B0604030504040204" pitchFamily="34" charset="0"/>
              </a:rPr>
              <a:t> nơi mọi người sẽ nhận được tất cả </a:t>
            </a:r>
            <a:r>
              <a:rPr lang="vi-VN" sz="1400" dirty="0">
                <a:solidFill>
                  <a:srgbClr val="FF0000"/>
                </a:solidFill>
                <a:latin typeface="Verdana" panose="020B0604030504040204" pitchFamily="34" charset="0"/>
              </a:rPr>
              <a:t>thông tin về các sản phẩm khác nhau có sẵn </a:t>
            </a:r>
            <a:r>
              <a:rPr lang="vi-VN" sz="1400" dirty="0">
                <a:latin typeface="Verdana" panose="020B0604030504040204" pitchFamily="34" charset="0"/>
              </a:rPr>
              <a:t>với họ một cách dễ dàng.</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a:bodyPr>
          <a:lstStyle/>
          <a:p>
            <a:pPr marL="0" indent="0" algn="just">
              <a:lnSpc>
                <a:spcPct val="150000"/>
              </a:lnSpc>
              <a:spcBef>
                <a:spcPts val="0"/>
              </a:spcBef>
              <a:buNone/>
              <a:tabLst>
                <a:tab pos="457200" algn="l"/>
              </a:tabLst>
            </a:pPr>
            <a:r>
              <a:rPr lang="vi-VN" sz="1800" dirty="0">
                <a:latin typeface="Verdana" panose="020B0604030504040204" pitchFamily="34" charset="0"/>
              </a:rPr>
              <a:t>Trang </a:t>
            </a:r>
            <a:r>
              <a:rPr lang="vi-VN" sz="1800" dirty="0" err="1">
                <a:latin typeface="Verdana" panose="020B0604030504040204" pitchFamily="34" charset="0"/>
              </a:rPr>
              <a:t>web</a:t>
            </a:r>
            <a:r>
              <a:rPr lang="vi-VN" sz="1800" dirty="0">
                <a:latin typeface="Verdana" panose="020B0604030504040204" pitchFamily="34" charset="0"/>
              </a:rPr>
              <a:t> : </a:t>
            </a:r>
          </a:p>
          <a:p>
            <a:pPr algn="just">
              <a:lnSpc>
                <a:spcPct val="150000"/>
              </a:lnSpc>
              <a:spcBef>
                <a:spcPts val="0"/>
              </a:spcBef>
              <a:buFontTx/>
              <a:buChar char="-"/>
              <a:tabLst>
                <a:tab pos="457200" algn="l"/>
              </a:tabLst>
            </a:pPr>
            <a:r>
              <a:rPr lang="vi-VN" sz="1800" dirty="0">
                <a:latin typeface="Verdana" panose="020B0604030504040204" pitchFamily="34" charset="0"/>
              </a:rPr>
              <a:t>Đối tượng sử dụng : khách hàng </a:t>
            </a:r>
          </a:p>
          <a:p>
            <a:pPr algn="just">
              <a:lnSpc>
                <a:spcPct val="150000"/>
              </a:lnSpc>
              <a:spcBef>
                <a:spcPts val="0"/>
              </a:spcBef>
              <a:buFontTx/>
              <a:buChar char="-"/>
              <a:tabLst>
                <a:tab pos="457200" algn="l"/>
              </a:tabLst>
            </a:pPr>
            <a:r>
              <a:rPr lang="vi-VN" sz="1800" dirty="0">
                <a:latin typeface="Verdana" panose="020B0604030504040204" pitchFamily="34" charset="0"/>
              </a:rPr>
              <a:t>Đối tượng vận hành, quản trị : công ty</a:t>
            </a:r>
          </a:p>
          <a:p>
            <a:pPr algn="just">
              <a:lnSpc>
                <a:spcPct val="150000"/>
              </a:lnSpc>
              <a:spcBef>
                <a:spcPts val="0"/>
              </a:spcBef>
              <a:buFontTx/>
              <a:buChar char="-"/>
              <a:tabLst>
                <a:tab pos="457200" algn="l"/>
              </a:tabLst>
            </a:pPr>
            <a:r>
              <a:rPr lang="vi-VN" sz="1800" dirty="0">
                <a:latin typeface="Verdana" panose="020B0604030504040204" pitchFamily="34" charset="0"/>
              </a:rPr>
              <a:t>Mục tiêu : thông tin các sản phẩm (hoa) có sẵn của công ty. </a:t>
            </a:r>
          </a:p>
          <a:p>
            <a:pPr algn="just">
              <a:lnSpc>
                <a:spcPct val="150000"/>
              </a:lnSpc>
              <a:spcBef>
                <a:spcPts val="0"/>
              </a:spcBef>
              <a:buFontTx/>
              <a:buChar char="-"/>
              <a:tabLst>
                <a:tab pos="457200" algn="l"/>
              </a:tabLst>
            </a:pPr>
            <a:r>
              <a:rPr lang="vi-VN" sz="1800" dirty="0">
                <a:latin typeface="Verdana" panose="020B0604030504040204" pitchFamily="34" charset="0"/>
              </a:rPr>
              <a:t>Chủ đề : Hoa/ cánh hoa đang nở </a:t>
            </a:r>
            <a:endParaRPr lang="en-US" sz="1800" dirty="0">
              <a:latin typeface="Verdana" panose="020B0604030504040204" pitchFamily="34" charset="0"/>
            </a:endParaRPr>
          </a:p>
        </p:txBody>
      </p:sp>
    </p:spTree>
    <p:extLst>
      <p:ext uri="{BB962C8B-B14F-4D97-AF65-F5344CB8AC3E}">
        <p14:creationId xmlns:p14="http://schemas.microsoft.com/office/powerpoint/2010/main" val="296118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1325563"/>
          </a:xfrm>
        </p:spPr>
        <p:txBody>
          <a:bodyPr/>
          <a:lstStyle/>
          <a:p>
            <a:r>
              <a:rPr lang="vi-VN" dirty="0">
                <a:solidFill>
                  <a:srgbClr val="0070C0"/>
                </a:solidFill>
              </a:rPr>
              <a:t>II. PHÂN TÍCH YÊU CẦU-3</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085851"/>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507808"/>
            <a:ext cx="5157787" cy="4608576"/>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
</a:t>
            </a: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 
</a:t>
            </a:r>
            <a:r>
              <a:rPr lang="vi-VN" sz="1100" dirty="0">
                <a:latin typeface="Verdana" panose="020B0604030504040204" pitchFamily="34" charset="0"/>
                <a:ea typeface="Times New Roman" panose="02020603050405020304" pitchFamily="18" charset="0"/>
              </a:rPr>
              <a:t>Trang </a:t>
            </a:r>
            <a:r>
              <a:rPr lang="vi-VN" sz="1100" dirty="0" err="1">
                <a:latin typeface="Verdana" panose="020B0604030504040204" pitchFamily="34" charset="0"/>
                <a:ea typeface="Times New Roman" panose="02020603050405020304" pitchFamily="18" charset="0"/>
              </a:rPr>
              <a:t>web</a:t>
            </a:r>
            <a:r>
              <a:rPr lang="vi-VN" sz="1100" dirty="0">
                <a:latin typeface="Verdana" panose="020B0604030504040204" pitchFamily="34" charset="0"/>
                <a:ea typeface="Times New Roman" panose="02020603050405020304" pitchFamily="18" charset="0"/>
              </a:rPr>
              <a:t> sẽ hiển thị một </a:t>
            </a:r>
            <a:r>
              <a:rPr lang="vi-VN" sz="1100" dirty="0" err="1">
                <a:solidFill>
                  <a:srgbClr val="FF0000"/>
                </a:solidFill>
                <a:latin typeface="Verdana" panose="020B0604030504040204" pitchFamily="34" charset="0"/>
                <a:ea typeface="Times New Roman" panose="02020603050405020304" pitchFamily="18" charset="0"/>
              </a:rPr>
              <a:t>menu</a:t>
            </a:r>
            <a:r>
              <a:rPr lang="vi-VN" sz="1100" dirty="0">
                <a:latin typeface="Verdana" panose="020B0604030504040204" pitchFamily="34" charset="0"/>
                <a:ea typeface="Times New Roman" panose="02020603050405020304" pitchFamily="18" charset="0"/>
              </a:rPr>
              <a:t> chứa các tùy chọn để giới thiệu ngắn gọn về các chủ đề / đồ trang trí hoa khác nhau có sẵn, vị trí của cửa hàng và bất kỳ thông tin nào khác nếu được yêu cầu.
</a:t>
            </a:r>
            <a:r>
              <a:rPr lang="vi-VN" sz="1100" dirty="0">
                <a:solidFill>
                  <a:srgbClr val="FF0000"/>
                </a:solidFill>
                <a:latin typeface="Verdana" panose="020B0604030504040204" pitchFamily="34" charset="0"/>
                <a:ea typeface="Times New Roman" panose="02020603050405020304" pitchFamily="18" charset="0"/>
              </a:rPr>
              <a:t>Thông tin về sản phẩm </a:t>
            </a:r>
            <a:r>
              <a:rPr lang="vi-VN" sz="1100" dirty="0">
                <a:latin typeface="Verdana" panose="020B0604030504040204" pitchFamily="34" charset="0"/>
                <a:ea typeface="Times New Roman" panose="02020603050405020304" pitchFamily="18" charset="0"/>
              </a:rPr>
              <a:t>nên được trình bày theo hai cách</a:t>
            </a:r>
            <a:r>
              <a:rPr lang="en-US" sz="1100"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100" dirty="0">
                <a:latin typeface="Verdana" panose="020B0604030504040204" pitchFamily="34" charset="0"/>
                <a:ea typeface="Times New Roman" panose="02020603050405020304" pitchFamily="18" charset="0"/>
              </a:rPr>
              <a:t>Thông tin phải có sẵn theo danh mục, trong đó người dùng có thể nhấp vào một danh mục cụ thể và có thể xem tất cả các sản phẩm liên quan đến danh mục có sẵn với thông tin đầy đủ. Ví dụ. Danh mục có thể là "Sinh nhật", "Ngày kỷ niệm", hôn nhân", </a:t>
            </a:r>
            <a:r>
              <a:rPr lang="vi-VN" sz="1100" dirty="0" err="1">
                <a:latin typeface="Verdana" panose="020B0604030504040204" pitchFamily="34" charset="0"/>
                <a:ea typeface="Times New Roman" panose="02020603050405020304" pitchFamily="18" charset="0"/>
              </a:rPr>
              <a:t>v.v</a:t>
            </a:r>
            <a:r>
              <a:rPr lang="vi-VN" sz="1100" dirty="0">
                <a:latin typeface="Verdana" panose="020B0604030504040204" pitchFamily="34" charset="0"/>
                <a:ea typeface="Times New Roman" panose="02020603050405020304" pitchFamily="18" charset="0"/>
              </a:rPr>
              <a:t>. với các danh mục phụ phù hợp đã được xác định</a:t>
            </a:r>
            <a:r>
              <a:rPr lang="en-US" sz="1100"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100" dirty="0">
                <a:latin typeface="Verdana" panose="020B0604030504040204" pitchFamily="34" charset="0"/>
                <a:ea typeface="Times New Roman" panose="02020603050405020304" pitchFamily="18" charset="0"/>
              </a:rPr>
              <a:t>Thông tin nên được phân loại theo loại hoa như nếu Người dùng chỉ muốn xem "Kiểu dáng hoa hồng" hoặc bất kỳ sản phẩm hoa cụ thể nào khác thì họ có thể nhấp vào Liên kết / nút / </a:t>
            </a:r>
            <a:r>
              <a:rPr lang="vi-VN" sz="1100" dirty="0" err="1">
                <a:latin typeface="Verdana" panose="020B0604030504040204" pitchFamily="34" charset="0"/>
                <a:ea typeface="Times New Roman" panose="02020603050405020304" pitchFamily="18" charset="0"/>
              </a:rPr>
              <a:t>menu</a:t>
            </a:r>
            <a:r>
              <a:rPr lang="vi-VN" sz="1100" dirty="0">
                <a:latin typeface="Verdana" panose="020B0604030504040204" pitchFamily="34" charset="0"/>
                <a:ea typeface="Times New Roman" panose="02020603050405020304" pitchFamily="18" charset="0"/>
              </a:rPr>
              <a:t>, </a:t>
            </a:r>
            <a:r>
              <a:rPr lang="vi-VN" sz="1100" dirty="0" err="1">
                <a:latin typeface="Verdana" panose="020B0604030504040204" pitchFamily="34" charset="0"/>
                <a:ea typeface="Times New Roman" panose="02020603050405020304" pitchFamily="18" charset="0"/>
              </a:rPr>
              <a:t>v.v</a:t>
            </a:r>
            <a:r>
              <a:rPr lang="vi-VN" sz="1100" dirty="0">
                <a:latin typeface="Verdana" panose="020B0604030504040204" pitchFamily="34" charset="0"/>
                <a:ea typeface="Times New Roman" panose="02020603050405020304" pitchFamily="18" charset="0"/>
              </a:rPr>
              <a:t>. và chỉ có thể xem sản phẩm đó</a:t>
            </a:r>
            <a:r>
              <a:rPr lang="en-US" sz="1100" dirty="0">
                <a:effectLst/>
                <a:latin typeface="Verdana" panose="020B0604030504040204" pitchFamily="34" charset="0"/>
                <a:ea typeface="Times New Roman" panose="02020603050405020304" pitchFamily="18" charset="0"/>
              </a:rPr>
              <a:t>.</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085851"/>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1507808"/>
            <a:ext cx="5298440" cy="4608576"/>
          </a:xfrm>
        </p:spPr>
        <p:txBody>
          <a:bodyPr vert="horz" lIns="91440" tIns="45720" rIns="91440" bIns="45720" rtlCol="0">
            <a:normAutofit/>
          </a:bodyPr>
          <a:lstStyle/>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Khi người dùng chọn bất kỳ loài hoa cụ thể nào, </a:t>
            </a:r>
            <a:r>
              <a:rPr lang="vi-VN" sz="1100" dirty="0">
                <a:solidFill>
                  <a:srgbClr val="FF0000"/>
                </a:solidFill>
                <a:latin typeface="Verdana" panose="020B0604030504040204" pitchFamily="34" charset="0"/>
              </a:rPr>
              <a:t>danh sách các sản phẩm </a:t>
            </a:r>
            <a:r>
              <a:rPr lang="vi-VN" sz="1100" dirty="0">
                <a:latin typeface="Verdana" panose="020B0604030504040204" pitchFamily="34" charset="0"/>
              </a:rPr>
              <a:t>cho thương hiệu đó sẽ được hiển thị</a:t>
            </a:r>
            <a:r>
              <a:rPr lang="en-US" sz="1100" dirty="0">
                <a:latin typeface="Verdana" panose="020B0604030504040204" pitchFamily="34" charset="0"/>
              </a:rPr>
              <a:t>.</a:t>
            </a:r>
            <a:r>
              <a:rPr lang="vi-VN" sz="1100" dirty="0">
                <a:latin typeface="Verdana" panose="020B0604030504040204" pitchFamily="34" charset="0"/>
              </a:rPr>
              <a:t>
</a:t>
            </a:r>
            <a:r>
              <a:rPr lang="vi-VN" sz="1100" dirty="0">
                <a:solidFill>
                  <a:srgbClr val="FF0000"/>
                </a:solidFill>
                <a:latin typeface="Verdana" panose="020B0604030504040204" pitchFamily="34" charset="0"/>
              </a:rPr>
              <a:t>Một bản tóm tắt ngắn gọn về các sản phẩm riêng lẻ </a:t>
            </a:r>
            <a:r>
              <a:rPr lang="vi-VN" sz="1100" dirty="0">
                <a:latin typeface="Verdana" panose="020B0604030504040204" pitchFamily="34" charset="0"/>
              </a:rPr>
              <a:t>sẽ được hiển thị trên Trang </a:t>
            </a:r>
            <a:r>
              <a:rPr lang="vi-VN" sz="1100" dirty="0" err="1">
                <a:latin typeface="Verdana" panose="020B0604030504040204" pitchFamily="34" charset="0"/>
              </a:rPr>
              <a:t>web</a:t>
            </a:r>
            <a:r>
              <a:rPr lang="vi-VN" sz="1100" dirty="0">
                <a:latin typeface="Verdana" panose="020B0604030504040204" pitchFamily="34" charset="0"/>
              </a:rPr>
              <a:t> cùng với sản phẩm nhưng các Tính năng chi tiết phải được lưu trữ trong </a:t>
            </a:r>
            <a:r>
              <a:rPr lang="vi-VN" sz="1100" dirty="0">
                <a:solidFill>
                  <a:srgbClr val="FF0000"/>
                </a:solidFill>
                <a:latin typeface="Verdana" panose="020B0604030504040204" pitchFamily="34" charset="0"/>
              </a:rPr>
              <a:t>các tài liệu Word riêng lẻ có thể được tải xuống hoặc xem </a:t>
            </a:r>
            <a:r>
              <a:rPr lang="vi-VN" sz="1100" dirty="0">
                <a:latin typeface="Verdana" panose="020B0604030504040204" pitchFamily="34" charset="0"/>
              </a:rPr>
              <a:t>bởi Người dùng muốn xem</a:t>
            </a:r>
            <a:r>
              <a:rPr lang="en-US" sz="11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Người dùng cũng có thể </a:t>
            </a:r>
            <a:r>
              <a:rPr lang="vi-VN" sz="1100" dirty="0">
                <a:solidFill>
                  <a:srgbClr val="FF0000"/>
                </a:solidFill>
                <a:latin typeface="Verdana" panose="020B0604030504040204" pitchFamily="34" charset="0"/>
              </a:rPr>
              <a:t>so sánh các sản phẩm khác nhau</a:t>
            </a:r>
            <a:r>
              <a:rPr lang="vi-VN" sz="1100" dirty="0">
                <a:latin typeface="Verdana" panose="020B0604030504040204" pitchFamily="34" charset="0"/>
              </a:rPr>
              <a:t> của các danh mục khác nhau cũng như tương tự</a:t>
            </a:r>
            <a:r>
              <a:rPr lang="en-US" sz="11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Cần có </a:t>
            </a:r>
            <a:r>
              <a:rPr lang="vi-VN" sz="1100" dirty="0">
                <a:solidFill>
                  <a:srgbClr val="FF0000"/>
                </a:solidFill>
                <a:latin typeface="Verdana" panose="020B0604030504040204" pitchFamily="34" charset="0"/>
              </a:rPr>
              <a:t>một trang "Liên hệ với chúng tôi" </a:t>
            </a:r>
            <a:r>
              <a:rPr lang="vi-VN" sz="1100" dirty="0">
                <a:latin typeface="Verdana" panose="020B0604030504040204" pitchFamily="34" charset="0"/>
              </a:rPr>
              <a:t>sẽ có Địa chỉ của Công ty với vị trí sẽ được hiển thị bằng API Vị trí địa lý (ví dụ: </a:t>
            </a:r>
            <a:r>
              <a:rPr lang="vi-VN" sz="1100" dirty="0" err="1">
                <a:latin typeface="Verdana" panose="020B0604030504040204" pitchFamily="34" charset="0"/>
              </a:rPr>
              <a:t>GoogleMaps</a:t>
            </a:r>
            <a:r>
              <a:rPr lang="vi-VN" sz="1100" dirty="0">
                <a:latin typeface="Verdana" panose="020B0604030504040204" pitchFamily="34" charset="0"/>
              </a:rPr>
              <a:t>) và địa chỉ thư mà khi được nhấp vào sẽ gọi ứng dụng thư khách cục bộ từ nơi họ có thể gửi </a:t>
            </a:r>
            <a:r>
              <a:rPr lang="vi-VN" sz="1100" dirty="0" err="1">
                <a:latin typeface="Verdana" panose="020B0604030504040204" pitchFamily="34" charset="0"/>
              </a:rPr>
              <a:t>email</a:t>
            </a:r>
            <a:r>
              <a:rPr lang="en-US" sz="1100" dirty="0">
                <a:latin typeface="Verdana" panose="020B0604030504040204" pitchFamily="34" charset="0"/>
              </a:rPr>
              <a:t>.</a:t>
            </a:r>
          </a:p>
        </p:txBody>
      </p:sp>
      <p:sp>
        <p:nvSpPr>
          <p:cNvPr id="7" name="TextBox 6">
            <a:extLst>
              <a:ext uri="{FF2B5EF4-FFF2-40B4-BE49-F238E27FC236}">
                <a16:creationId xmlns:a16="http://schemas.microsoft.com/office/drawing/2014/main" id="{2B7216AC-03E4-4AD9-05CC-BADE66549817}"/>
              </a:ext>
            </a:extLst>
          </p:cNvPr>
          <p:cNvSpPr txBox="1"/>
          <p:nvPr/>
        </p:nvSpPr>
        <p:spPr>
          <a:xfrm>
            <a:off x="7086600" y="5039166"/>
            <a:ext cx="4384040" cy="1077218"/>
          </a:xfrm>
          <a:prstGeom prst="rect">
            <a:avLst/>
          </a:prstGeom>
          <a:noFill/>
          <a:ln>
            <a:solidFill>
              <a:srgbClr val="FF0000"/>
            </a:solidFill>
          </a:ln>
        </p:spPr>
        <p:txBody>
          <a:bodyPr wrap="square" rtlCol="0">
            <a:spAutoFit/>
          </a:bodyPr>
          <a:lstStyle/>
          <a:p>
            <a:r>
              <a:rPr lang="vi-VN" sz="1600" dirty="0">
                <a:solidFill>
                  <a:srgbClr val="FF0000"/>
                </a:solidFill>
              </a:rPr>
              <a:t>Cần lên được Trang </a:t>
            </a:r>
            <a:r>
              <a:rPr lang="vi-VN" sz="1600" dirty="0" err="1">
                <a:solidFill>
                  <a:srgbClr val="FF0000"/>
                </a:solidFill>
              </a:rPr>
              <a:t>web</a:t>
            </a:r>
            <a:r>
              <a:rPr lang="vi-VN" sz="1600" dirty="0">
                <a:solidFill>
                  <a:srgbClr val="FF0000"/>
                </a:solidFill>
              </a:rPr>
              <a:t> :</a:t>
            </a:r>
          </a:p>
          <a:p>
            <a:pPr marL="285750" indent="-285750">
              <a:buFontTx/>
              <a:buChar char="-"/>
            </a:pPr>
            <a:r>
              <a:rPr lang="vi-VN" sz="1600" dirty="0">
                <a:solidFill>
                  <a:srgbClr val="FF0000"/>
                </a:solidFill>
              </a:rPr>
              <a:t>Có bao nhiêu </a:t>
            </a:r>
            <a:r>
              <a:rPr lang="vi-VN" sz="1600" dirty="0" err="1">
                <a:solidFill>
                  <a:srgbClr val="FF0000"/>
                </a:solidFill>
              </a:rPr>
              <a:t>page</a:t>
            </a:r>
            <a:r>
              <a:rPr lang="vi-VN" sz="1600" dirty="0">
                <a:solidFill>
                  <a:srgbClr val="FF0000"/>
                </a:solidFill>
              </a:rPr>
              <a:t>, </a:t>
            </a:r>
          </a:p>
          <a:p>
            <a:pPr marL="285750" indent="-285750">
              <a:buFontTx/>
              <a:buChar char="-"/>
            </a:pPr>
            <a:r>
              <a:rPr lang="vi-VN" sz="1600" dirty="0">
                <a:solidFill>
                  <a:srgbClr val="FF0000"/>
                </a:solidFill>
              </a:rPr>
              <a:t>Có bao nhiêu chức năng chính (Mô đun) cần triển khai. </a:t>
            </a:r>
          </a:p>
        </p:txBody>
      </p:sp>
      <p:sp>
        <p:nvSpPr>
          <p:cNvPr id="8" name="Arrow: Right 7">
            <a:extLst>
              <a:ext uri="{FF2B5EF4-FFF2-40B4-BE49-F238E27FC236}">
                <a16:creationId xmlns:a16="http://schemas.microsoft.com/office/drawing/2014/main" id="{415B0742-1188-1B52-13F4-130C49E6B0CC}"/>
              </a:ext>
            </a:extLst>
          </p:cNvPr>
          <p:cNvSpPr/>
          <p:nvPr/>
        </p:nvSpPr>
        <p:spPr>
          <a:xfrm>
            <a:off x="6231192" y="5350192"/>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334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1418272"/>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a:p>
            <a:pPr marL="342900" marR="0" lvl="0" indent="-342900">
              <a:lnSpc>
                <a:spcPct val="150000"/>
              </a:lnSpc>
              <a:spcBef>
                <a:spcPts val="0"/>
              </a:spcBef>
              <a:spcAft>
                <a:spcPts val="0"/>
              </a:spcAft>
              <a:buFont typeface="+mj-lt"/>
              <a:buAutoNum type="arabicParenR"/>
              <a:tabLst>
                <a:tab pos="457200" algn="l"/>
              </a:tabLst>
            </a:pP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a:t>
            </a:r>
            <a:endParaRPr lang="en-US" sz="1100" dirty="0">
              <a:effectLst/>
              <a:latin typeface="Verdana" panose="020B0604030504040204" pitchFamily="34" charset="0"/>
              <a:ea typeface="Times New Roman" panose="02020603050405020304" pitchFamily="18" charset="0"/>
            </a:endParaRPr>
          </a:p>
        </p:txBody>
      </p:sp>
      <p:pic>
        <p:nvPicPr>
          <p:cNvPr id="14" name="Picture 13">
            <a:extLst>
              <a:ext uri="{FF2B5EF4-FFF2-40B4-BE49-F238E27FC236}">
                <a16:creationId xmlns:a16="http://schemas.microsoft.com/office/drawing/2014/main" id="{94B71697-3587-3982-09A0-78AED71A19E7}"/>
              </a:ext>
            </a:extLst>
          </p:cNvPr>
          <p:cNvPicPr>
            <a:picLocks noChangeAspect="1"/>
          </p:cNvPicPr>
          <p:nvPr/>
        </p:nvPicPr>
        <p:blipFill>
          <a:blip r:embed="rId2"/>
          <a:stretch>
            <a:fillRect/>
          </a:stretch>
        </p:blipFill>
        <p:spPr>
          <a:xfrm>
            <a:off x="4040188" y="2398135"/>
            <a:ext cx="7490396" cy="3835491"/>
          </a:xfrm>
          <a:prstGeom prst="rect">
            <a:avLst/>
          </a:prstGeom>
        </p:spPr>
      </p:pic>
      <p:sp>
        <p:nvSpPr>
          <p:cNvPr id="15" name="Arrow: Right 14">
            <a:extLst>
              <a:ext uri="{FF2B5EF4-FFF2-40B4-BE49-F238E27FC236}">
                <a16:creationId xmlns:a16="http://schemas.microsoft.com/office/drawing/2014/main" id="{7BEC3677-943F-146E-D5E2-6761613902B1}"/>
              </a:ext>
            </a:extLst>
          </p:cNvPr>
          <p:cNvSpPr/>
          <p:nvPr/>
        </p:nvSpPr>
        <p:spPr>
          <a:xfrm>
            <a:off x="3034633" y="4060325"/>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074490-69A6-1AED-770F-1A86221F3A29}"/>
              </a:ext>
            </a:extLst>
          </p:cNvPr>
          <p:cNvSpPr txBox="1"/>
          <p:nvPr/>
        </p:nvSpPr>
        <p:spPr>
          <a:xfrm>
            <a:off x="661416" y="4060325"/>
            <a:ext cx="2237232" cy="584775"/>
          </a:xfrm>
          <a:prstGeom prst="rect">
            <a:avLst/>
          </a:prstGeom>
          <a:noFill/>
          <a:ln>
            <a:solidFill>
              <a:srgbClr val="FF0000"/>
            </a:solidFill>
          </a:ln>
        </p:spPr>
        <p:txBody>
          <a:bodyPr wrap="square" rtlCol="0">
            <a:spAutoFit/>
          </a:bodyPr>
          <a:lstStyle/>
          <a:p>
            <a:r>
              <a:rPr lang="vi-VN" sz="1600" dirty="0">
                <a:solidFill>
                  <a:srgbClr val="FF0000"/>
                </a:solidFill>
              </a:rPr>
              <a:t>Đề xuất giao diện (tham khảo)</a:t>
            </a:r>
          </a:p>
        </p:txBody>
      </p:sp>
      <p:sp>
        <p:nvSpPr>
          <p:cNvPr id="18" name="TextBox 17">
            <a:extLst>
              <a:ext uri="{FF2B5EF4-FFF2-40B4-BE49-F238E27FC236}">
                <a16:creationId xmlns:a16="http://schemas.microsoft.com/office/drawing/2014/main" id="{D5ED1028-A62B-C853-DFC7-4B352035E441}"/>
              </a:ext>
            </a:extLst>
          </p:cNvPr>
          <p:cNvSpPr txBox="1"/>
          <p:nvPr/>
        </p:nvSpPr>
        <p:spPr>
          <a:xfrm>
            <a:off x="596646" y="6394442"/>
            <a:ext cx="6094476" cy="369332"/>
          </a:xfrm>
          <a:prstGeom prst="rect">
            <a:avLst/>
          </a:prstGeom>
          <a:noFill/>
        </p:spPr>
        <p:txBody>
          <a:bodyPr wrap="square">
            <a:spAutoFit/>
          </a:bodyPr>
          <a:lstStyle/>
          <a:p>
            <a:r>
              <a:rPr lang="en-US" dirty="0">
                <a:hlinkClick r:id="rId3"/>
              </a:rPr>
              <a:t>https://www.dalathasfarm.com/san-pham</a:t>
            </a:r>
            <a:endParaRPr lang="en-US" dirty="0"/>
          </a:p>
        </p:txBody>
      </p:sp>
    </p:spTree>
    <p:extLst>
      <p:ext uri="{BB962C8B-B14F-4D97-AF65-F5344CB8AC3E}">
        <p14:creationId xmlns:p14="http://schemas.microsoft.com/office/powerpoint/2010/main" val="214799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903607"/>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a:t>
            </a:r>
            <a:r>
              <a:rPr lang="vi-VN" sz="1100" u="sng" dirty="0">
                <a:solidFill>
                  <a:srgbClr val="0070C0"/>
                </a:solidFill>
                <a:latin typeface="Verdana" panose="020B0604030504040204" pitchFamily="34" charset="0"/>
                <a:ea typeface="Times New Roman" panose="02020603050405020304" pitchFamily="18" charset="0"/>
              </a:rPr>
              <a:t>phần, đồ họa </a:t>
            </a:r>
            <a:r>
              <a:rPr lang="vi-VN" sz="1100" dirty="0">
                <a:latin typeface="Verdana" panose="020B0604030504040204" pitchFamily="34" charset="0"/>
                <a:ea typeface="Times New Roman" panose="02020603050405020304" pitchFamily="18" charset="0"/>
              </a:rPr>
              <a:t>và với một </a:t>
            </a:r>
            <a:r>
              <a:rPr lang="vi-VN" sz="1100" u="sng" dirty="0" err="1">
                <a:solidFill>
                  <a:srgbClr val="0070C0"/>
                </a:solidFill>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p:txBody>
      </p:sp>
      <p:pic>
        <p:nvPicPr>
          <p:cNvPr id="1026" name="Picture 2" descr="Landing Page là gì? Cách tạo Landing Page hiệu quả 2023 | FIEX">
            <a:extLst>
              <a:ext uri="{FF2B5EF4-FFF2-40B4-BE49-F238E27FC236}">
                <a16:creationId xmlns:a16="http://schemas.microsoft.com/office/drawing/2014/main" id="{C092EE48-160E-E13F-1CCE-E016D9CDD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030" y="1115568"/>
            <a:ext cx="4216434" cy="574243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97A72D97-F56B-382D-766C-69786CA96B2D}"/>
              </a:ext>
            </a:extLst>
          </p:cNvPr>
          <p:cNvCxnSpPr>
            <a:cxnSpLocks/>
            <a:stCxn id="9" idx="4"/>
            <a:endCxn id="1026" idx="1"/>
          </p:cNvCxnSpPr>
          <p:nvPr/>
        </p:nvCxnSpPr>
        <p:spPr>
          <a:xfrm rot="16200000" flipH="1">
            <a:off x="4414100" y="1543854"/>
            <a:ext cx="1960750" cy="29251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90A16BC-3E6B-F800-9D60-32D6093363A3}"/>
              </a:ext>
            </a:extLst>
          </p:cNvPr>
          <p:cNvSpPr/>
          <p:nvPr/>
        </p:nvSpPr>
        <p:spPr>
          <a:xfrm>
            <a:off x="3895344" y="1980315"/>
            <a:ext cx="7315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7C54832-6FED-EFE2-3CAC-BD77D5CF9D34}"/>
              </a:ext>
            </a:extLst>
          </p:cNvPr>
          <p:cNvSpPr/>
          <p:nvPr/>
        </p:nvSpPr>
        <p:spPr>
          <a:xfrm>
            <a:off x="5394475" y="1980315"/>
            <a:ext cx="7315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B17B8241-CE08-C9CF-9B4F-F377C1D1A4BB}"/>
              </a:ext>
            </a:extLst>
          </p:cNvPr>
          <p:cNvCxnSpPr>
            <a:stCxn id="12" idx="0"/>
          </p:cNvCxnSpPr>
          <p:nvPr/>
        </p:nvCxnSpPr>
        <p:spPr>
          <a:xfrm rot="5400000" flipH="1" flipV="1">
            <a:off x="6144040" y="1267326"/>
            <a:ext cx="12700" cy="1425979"/>
          </a:xfrm>
          <a:prstGeom prst="bentConnector4">
            <a:avLst>
              <a:gd name="adj1" fmla="val -1800000"/>
              <a:gd name="adj2" fmla="val 8206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7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CẦU-3.2</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1418272"/>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a:p>
            <a:pPr marL="342900" marR="0" lvl="0" indent="-342900">
              <a:lnSpc>
                <a:spcPct val="150000"/>
              </a:lnSpc>
              <a:spcBef>
                <a:spcPts val="0"/>
              </a:spcBef>
              <a:spcAft>
                <a:spcPts val="0"/>
              </a:spcAft>
              <a:buFont typeface="+mj-lt"/>
              <a:buAutoNum type="arabicParenR"/>
              <a:tabLst>
                <a:tab pos="457200" algn="l"/>
              </a:tabLst>
            </a:pP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a:t>
            </a:r>
            <a:endParaRPr lang="en-US" sz="1100" dirty="0">
              <a:effectLst/>
              <a:latin typeface="Verdana" panose="020B0604030504040204" pitchFamily="34" charset="0"/>
              <a:ea typeface="Times New Roman" panose="02020603050405020304" pitchFamily="18" charset="0"/>
            </a:endParaRPr>
          </a:p>
        </p:txBody>
      </p:sp>
      <p:pic>
        <p:nvPicPr>
          <p:cNvPr id="14" name="Picture 13">
            <a:extLst>
              <a:ext uri="{FF2B5EF4-FFF2-40B4-BE49-F238E27FC236}">
                <a16:creationId xmlns:a16="http://schemas.microsoft.com/office/drawing/2014/main" id="{94B71697-3587-3982-09A0-78AED71A19E7}"/>
              </a:ext>
            </a:extLst>
          </p:cNvPr>
          <p:cNvPicPr>
            <a:picLocks noChangeAspect="1"/>
          </p:cNvPicPr>
          <p:nvPr/>
        </p:nvPicPr>
        <p:blipFill>
          <a:blip r:embed="rId2"/>
          <a:stretch>
            <a:fillRect/>
          </a:stretch>
        </p:blipFill>
        <p:spPr>
          <a:xfrm>
            <a:off x="4040188" y="2398135"/>
            <a:ext cx="7490396" cy="3835491"/>
          </a:xfrm>
          <a:prstGeom prst="rect">
            <a:avLst/>
          </a:prstGeom>
        </p:spPr>
      </p:pic>
      <p:sp>
        <p:nvSpPr>
          <p:cNvPr id="15" name="Arrow: Right 14">
            <a:extLst>
              <a:ext uri="{FF2B5EF4-FFF2-40B4-BE49-F238E27FC236}">
                <a16:creationId xmlns:a16="http://schemas.microsoft.com/office/drawing/2014/main" id="{7BEC3677-943F-146E-D5E2-6761613902B1}"/>
              </a:ext>
            </a:extLst>
          </p:cNvPr>
          <p:cNvSpPr/>
          <p:nvPr/>
        </p:nvSpPr>
        <p:spPr>
          <a:xfrm>
            <a:off x="3034633" y="4060325"/>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074490-69A6-1AED-770F-1A86221F3A29}"/>
              </a:ext>
            </a:extLst>
          </p:cNvPr>
          <p:cNvSpPr txBox="1"/>
          <p:nvPr/>
        </p:nvSpPr>
        <p:spPr>
          <a:xfrm>
            <a:off x="661416" y="4060325"/>
            <a:ext cx="2237232" cy="584775"/>
          </a:xfrm>
          <a:prstGeom prst="rect">
            <a:avLst/>
          </a:prstGeom>
          <a:noFill/>
          <a:ln>
            <a:solidFill>
              <a:srgbClr val="FF0000"/>
            </a:solidFill>
          </a:ln>
        </p:spPr>
        <p:txBody>
          <a:bodyPr wrap="square" rtlCol="0">
            <a:spAutoFit/>
          </a:bodyPr>
          <a:lstStyle/>
          <a:p>
            <a:r>
              <a:rPr lang="vi-VN" sz="1600" dirty="0">
                <a:solidFill>
                  <a:srgbClr val="FF0000"/>
                </a:solidFill>
              </a:rPr>
              <a:t>Đề xuất giao diện (tham khảo)</a:t>
            </a:r>
          </a:p>
        </p:txBody>
      </p:sp>
      <p:sp>
        <p:nvSpPr>
          <p:cNvPr id="18" name="TextBox 17">
            <a:extLst>
              <a:ext uri="{FF2B5EF4-FFF2-40B4-BE49-F238E27FC236}">
                <a16:creationId xmlns:a16="http://schemas.microsoft.com/office/drawing/2014/main" id="{D5ED1028-A62B-C853-DFC7-4B352035E441}"/>
              </a:ext>
            </a:extLst>
          </p:cNvPr>
          <p:cNvSpPr txBox="1"/>
          <p:nvPr/>
        </p:nvSpPr>
        <p:spPr>
          <a:xfrm>
            <a:off x="596646" y="6394442"/>
            <a:ext cx="6094476" cy="369332"/>
          </a:xfrm>
          <a:prstGeom prst="rect">
            <a:avLst/>
          </a:prstGeom>
          <a:noFill/>
        </p:spPr>
        <p:txBody>
          <a:bodyPr wrap="square">
            <a:spAutoFit/>
          </a:bodyPr>
          <a:lstStyle/>
          <a:p>
            <a:r>
              <a:rPr lang="en-US" dirty="0">
                <a:hlinkClick r:id="rId3"/>
              </a:rPr>
              <a:t>https://www.dalathasfarm.com/san-pham</a:t>
            </a:r>
            <a:endParaRPr lang="en-US" dirty="0"/>
          </a:p>
        </p:txBody>
      </p:sp>
    </p:spTree>
    <p:extLst>
      <p:ext uri="{BB962C8B-B14F-4D97-AF65-F5344CB8AC3E}">
        <p14:creationId xmlns:p14="http://schemas.microsoft.com/office/powerpoint/2010/main" val="26206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90C9-C69C-2DDE-C112-BBC7FA5A0A58}"/>
              </a:ext>
            </a:extLst>
          </p:cNvPr>
          <p:cNvSpPr>
            <a:spLocks noGrp="1"/>
          </p:cNvSpPr>
          <p:nvPr>
            <p:ph type="title"/>
          </p:nvPr>
        </p:nvSpPr>
        <p:spPr/>
        <p:txBody>
          <a:bodyPr/>
          <a:lstStyle/>
          <a:p>
            <a:r>
              <a:rPr lang="vi-VN" dirty="0"/>
              <a:t>NỘI DUNG CHÍNH</a:t>
            </a:r>
            <a:endParaRPr lang="en-US" dirty="0"/>
          </a:p>
        </p:txBody>
      </p:sp>
      <p:sp>
        <p:nvSpPr>
          <p:cNvPr id="3" name="Content Placeholder 2">
            <a:extLst>
              <a:ext uri="{FF2B5EF4-FFF2-40B4-BE49-F238E27FC236}">
                <a16:creationId xmlns:a16="http://schemas.microsoft.com/office/drawing/2014/main" id="{4B48D93E-68BB-BF56-78FE-0D15D6EA17AC}"/>
              </a:ext>
            </a:extLst>
          </p:cNvPr>
          <p:cNvSpPr>
            <a:spLocks noGrp="1"/>
          </p:cNvSpPr>
          <p:nvPr>
            <p:ph idx="1"/>
          </p:nvPr>
        </p:nvSpPr>
        <p:spPr/>
        <p:txBody>
          <a:bodyPr>
            <a:normAutofit fontScale="92500" lnSpcReduction="10000"/>
          </a:bodyPr>
          <a:lstStyle/>
          <a:p>
            <a:pPr marL="571500" indent="-571500">
              <a:lnSpc>
                <a:spcPct val="150000"/>
              </a:lnSpc>
              <a:buFont typeface="+mj-lt"/>
              <a:buAutoNum type="romanUcPeriod"/>
            </a:pPr>
            <a:r>
              <a:rPr lang="vi-VN" sz="2400" dirty="0"/>
              <a:t>MÔ TẢ YÊU CẦU</a:t>
            </a:r>
          </a:p>
          <a:p>
            <a:pPr marL="571500" indent="-571500">
              <a:lnSpc>
                <a:spcPct val="150000"/>
              </a:lnSpc>
              <a:buFont typeface="+mj-lt"/>
              <a:buAutoNum type="romanUcPeriod"/>
            </a:pPr>
            <a:r>
              <a:rPr lang="vi-VN" sz="2400" dirty="0"/>
              <a:t>PHÂN TÍCH YÊU CẦU </a:t>
            </a:r>
          </a:p>
          <a:p>
            <a:pPr marL="571500" indent="-571500">
              <a:lnSpc>
                <a:spcPct val="150000"/>
              </a:lnSpc>
              <a:buFont typeface="+mj-lt"/>
              <a:buAutoNum type="romanUcPeriod"/>
            </a:pPr>
            <a:r>
              <a:rPr lang="vi-VN" sz="2400" dirty="0"/>
              <a:t>KẾT QUẢ CẦN ĐẠT</a:t>
            </a:r>
          </a:p>
          <a:p>
            <a:pPr marL="571500" indent="-571500">
              <a:lnSpc>
                <a:spcPct val="150000"/>
              </a:lnSpc>
              <a:buFont typeface="+mj-lt"/>
              <a:buAutoNum type="romanUcPeriod"/>
            </a:pPr>
            <a:r>
              <a:rPr lang="vi-VN" sz="2400" dirty="0"/>
              <a:t>CÔNG VIỆC CẦN LÀM </a:t>
            </a:r>
          </a:p>
          <a:p>
            <a:pPr marL="571500" indent="-571500">
              <a:lnSpc>
                <a:spcPct val="150000"/>
              </a:lnSpc>
              <a:buFont typeface="+mj-lt"/>
              <a:buAutoNum type="romanUcPeriod"/>
            </a:pPr>
            <a:r>
              <a:rPr lang="vi-VN" sz="2400" dirty="0"/>
              <a:t>PHÂN BỔ CÔNG VIỆC </a:t>
            </a:r>
          </a:p>
          <a:p>
            <a:pPr marL="571500" indent="-571500">
              <a:lnSpc>
                <a:spcPct val="150000"/>
              </a:lnSpc>
              <a:buFont typeface="+mj-lt"/>
              <a:buAutoNum type="romanUcPeriod"/>
            </a:pPr>
            <a:r>
              <a:rPr lang="vi-VN" sz="2400" dirty="0"/>
              <a:t>TIẾN ĐỘ TRIỂN KHAI </a:t>
            </a:r>
          </a:p>
          <a:p>
            <a:pPr marL="571500" indent="-571500">
              <a:lnSpc>
                <a:spcPct val="150000"/>
              </a:lnSpc>
              <a:buFont typeface="+mj-lt"/>
              <a:buAutoNum type="romanUcPeriod"/>
            </a:pPr>
            <a:r>
              <a:rPr lang="vi-VN" sz="2400" dirty="0"/>
              <a:t>CÔNG CỤ HỖ TRỢ </a:t>
            </a:r>
          </a:p>
          <a:p>
            <a:pPr marL="571500" indent="-571500">
              <a:lnSpc>
                <a:spcPct val="150000"/>
              </a:lnSpc>
              <a:buFont typeface="+mj-lt"/>
              <a:buAutoNum type="romanUcPeriod"/>
            </a:pPr>
            <a:endParaRPr lang="en-US" sz="2400" dirty="0"/>
          </a:p>
        </p:txBody>
      </p:sp>
    </p:spTree>
    <p:extLst>
      <p:ext uri="{BB962C8B-B14F-4D97-AF65-F5344CB8AC3E}">
        <p14:creationId xmlns:p14="http://schemas.microsoft.com/office/powerpoint/2010/main" val="35468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78FE3-A1F6-0388-ACF1-130369E76C70}"/>
              </a:ext>
            </a:extLst>
          </p:cNvPr>
          <p:cNvSpPr>
            <a:spLocks noGrp="1"/>
          </p:cNvSpPr>
          <p:nvPr>
            <p:ph type="title"/>
          </p:nvPr>
        </p:nvSpPr>
        <p:spPr>
          <a:xfrm>
            <a:off x="838200" y="184805"/>
            <a:ext cx="10515600" cy="656443"/>
          </a:xfrm>
        </p:spPr>
        <p:txBody>
          <a:bodyPr vert="horz" lIns="91440" tIns="45720" rIns="91440" bIns="45720" rtlCol="0" anchor="ctr">
            <a:normAutofit/>
          </a:bodyPr>
          <a:lstStyle/>
          <a:p>
            <a:pPr>
              <a:spcAft>
                <a:spcPts val="0"/>
              </a:spcAft>
            </a:pPr>
            <a:r>
              <a:rPr lang="en-US" sz="2000" b="1" i="0" kern="1200" dirty="0">
                <a:solidFill>
                  <a:schemeClr val="tx1"/>
                </a:solidFill>
                <a:effectLst/>
                <a:latin typeface="+mj-lt"/>
                <a:ea typeface="+mj-ea"/>
                <a:cs typeface="+mj-cs"/>
              </a:rPr>
              <a:t>Your Project/Assignment Start date is:       19-May-2023</a:t>
            </a:r>
            <a:br>
              <a:rPr lang="en-US" sz="2000" b="0" i="0" kern="1200" dirty="0">
                <a:solidFill>
                  <a:schemeClr val="tx1"/>
                </a:solidFill>
                <a:effectLst/>
                <a:latin typeface="+mj-lt"/>
                <a:ea typeface="+mj-ea"/>
                <a:cs typeface="+mj-cs"/>
              </a:rPr>
            </a:br>
            <a:r>
              <a:rPr lang="en-US" sz="2000" b="1" i="0" kern="1200" dirty="0">
                <a:solidFill>
                  <a:schemeClr val="tx1"/>
                </a:solidFill>
                <a:effectLst/>
                <a:latin typeface="+mj-lt"/>
                <a:ea typeface="+mj-ea"/>
                <a:cs typeface="+mj-cs"/>
              </a:rPr>
              <a:t>Your Project/Assignment End date is:         23-Jun-2023</a:t>
            </a:r>
            <a:endParaRPr lang="en-US" sz="2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D02A4F19-AB69-7F53-5593-5245C7B77FB2}"/>
              </a:ext>
            </a:extLst>
          </p:cNvPr>
          <p:cNvPicPr>
            <a:picLocks noChangeAspect="1"/>
          </p:cNvPicPr>
          <p:nvPr/>
        </p:nvPicPr>
        <p:blipFill>
          <a:blip r:embed="rId2"/>
          <a:stretch>
            <a:fillRect/>
          </a:stretch>
        </p:blipFill>
        <p:spPr>
          <a:xfrm>
            <a:off x="917712" y="841248"/>
            <a:ext cx="8317728" cy="5780822"/>
          </a:xfrm>
          <a:prstGeom prst="rect">
            <a:avLst/>
          </a:prstGeom>
        </p:spPr>
      </p:pic>
      <p:sp>
        <p:nvSpPr>
          <p:cNvPr id="6" name="Rectangle: Rounded Corners 5">
            <a:extLst>
              <a:ext uri="{FF2B5EF4-FFF2-40B4-BE49-F238E27FC236}">
                <a16:creationId xmlns:a16="http://schemas.microsoft.com/office/drawing/2014/main" id="{0866A4CA-1E06-72F8-3B21-3A9CD3062708}"/>
              </a:ext>
            </a:extLst>
          </p:cNvPr>
          <p:cNvSpPr/>
          <p:nvPr/>
        </p:nvSpPr>
        <p:spPr>
          <a:xfrm>
            <a:off x="7735824" y="1298448"/>
            <a:ext cx="1417320"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3B023DC-39C7-026D-4796-CE53BC12846A}"/>
              </a:ext>
            </a:extLst>
          </p:cNvPr>
          <p:cNvSpPr/>
          <p:nvPr/>
        </p:nvSpPr>
        <p:spPr>
          <a:xfrm>
            <a:off x="1856232" y="2221992"/>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6BB57C-2017-4DD5-18B9-0C280FA7846E}"/>
              </a:ext>
            </a:extLst>
          </p:cNvPr>
          <p:cNvSpPr/>
          <p:nvPr/>
        </p:nvSpPr>
        <p:spPr>
          <a:xfrm>
            <a:off x="1856232" y="3145536"/>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D0575AF-59B8-F9E2-B609-1A0D099FF196}"/>
              </a:ext>
            </a:extLst>
          </p:cNvPr>
          <p:cNvSpPr/>
          <p:nvPr/>
        </p:nvSpPr>
        <p:spPr>
          <a:xfrm>
            <a:off x="1856232" y="4069080"/>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6B75FED-3CCD-1FFC-444B-D2FE8B7FC85B}"/>
              </a:ext>
            </a:extLst>
          </p:cNvPr>
          <p:cNvSpPr/>
          <p:nvPr/>
        </p:nvSpPr>
        <p:spPr>
          <a:xfrm>
            <a:off x="1856232" y="5008987"/>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5CC0388-EEC8-31F3-4B2E-C62FD7E2CA5C}"/>
              </a:ext>
            </a:extLst>
          </p:cNvPr>
          <p:cNvSpPr/>
          <p:nvPr/>
        </p:nvSpPr>
        <p:spPr>
          <a:xfrm>
            <a:off x="1856232" y="5948894"/>
            <a:ext cx="6144768"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264273-03AA-52E3-252E-4ADAE793FACA}"/>
              </a:ext>
            </a:extLst>
          </p:cNvPr>
          <p:cNvSpPr/>
          <p:nvPr/>
        </p:nvSpPr>
        <p:spPr>
          <a:xfrm>
            <a:off x="9415536" y="218084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endParaRPr lang="en-US" dirty="0"/>
          </a:p>
        </p:txBody>
      </p:sp>
      <p:sp>
        <p:nvSpPr>
          <p:cNvPr id="14" name="Oval 13">
            <a:extLst>
              <a:ext uri="{FF2B5EF4-FFF2-40B4-BE49-F238E27FC236}">
                <a16:creationId xmlns:a16="http://schemas.microsoft.com/office/drawing/2014/main" id="{46D6F649-A460-64A9-B073-6BD60D81A9C7}"/>
              </a:ext>
            </a:extLst>
          </p:cNvPr>
          <p:cNvSpPr/>
          <p:nvPr/>
        </p:nvSpPr>
        <p:spPr>
          <a:xfrm>
            <a:off x="9415536" y="31344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5" name="Oval 14">
            <a:extLst>
              <a:ext uri="{FF2B5EF4-FFF2-40B4-BE49-F238E27FC236}">
                <a16:creationId xmlns:a16="http://schemas.microsoft.com/office/drawing/2014/main" id="{A7DAF83B-CB1C-EE62-6CC6-77D9C5907445}"/>
              </a:ext>
            </a:extLst>
          </p:cNvPr>
          <p:cNvSpPr/>
          <p:nvPr/>
        </p:nvSpPr>
        <p:spPr>
          <a:xfrm>
            <a:off x="9415536" y="403154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3</a:t>
            </a:r>
            <a:endParaRPr lang="en-US" dirty="0"/>
          </a:p>
        </p:txBody>
      </p:sp>
      <p:sp>
        <p:nvSpPr>
          <p:cNvPr id="16" name="Oval 15">
            <a:extLst>
              <a:ext uri="{FF2B5EF4-FFF2-40B4-BE49-F238E27FC236}">
                <a16:creationId xmlns:a16="http://schemas.microsoft.com/office/drawing/2014/main" id="{850E640E-B37D-D071-E43A-646FD740DC50}"/>
              </a:ext>
            </a:extLst>
          </p:cNvPr>
          <p:cNvSpPr/>
          <p:nvPr/>
        </p:nvSpPr>
        <p:spPr>
          <a:xfrm>
            <a:off x="9415536" y="492861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4</a:t>
            </a:r>
            <a:endParaRPr lang="en-US" dirty="0"/>
          </a:p>
        </p:txBody>
      </p:sp>
      <p:sp>
        <p:nvSpPr>
          <p:cNvPr id="3" name="Oval 2">
            <a:extLst>
              <a:ext uri="{FF2B5EF4-FFF2-40B4-BE49-F238E27FC236}">
                <a16:creationId xmlns:a16="http://schemas.microsoft.com/office/drawing/2014/main" id="{B939542E-F9A8-D49F-CA5A-79C894165821}"/>
              </a:ext>
            </a:extLst>
          </p:cNvPr>
          <p:cNvSpPr/>
          <p:nvPr/>
        </p:nvSpPr>
        <p:spPr>
          <a:xfrm>
            <a:off x="7918704" y="2926080"/>
            <a:ext cx="1417320" cy="58714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90477F63-C650-205A-81D1-E5CFD2223F32}"/>
              </a:ext>
            </a:extLst>
          </p:cNvPr>
          <p:cNvSpPr/>
          <p:nvPr/>
        </p:nvSpPr>
        <p:spPr>
          <a:xfrm rot="3512165">
            <a:off x="9018036" y="2464914"/>
            <a:ext cx="645912" cy="656443"/>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7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CẦU-1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379411"/>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801368"/>
            <a:ext cx="5157787" cy="4608576"/>
          </a:xfrm>
        </p:spPr>
        <p:txBody>
          <a:bodyPr>
            <a:noAutofit/>
          </a:bodyPr>
          <a:lstStyle/>
          <a:p>
            <a:pPr indent="0">
              <a:buNone/>
            </a:pPr>
            <a:r>
              <a:rPr lang="en-US" sz="900" dirty="0">
                <a:solidFill>
                  <a:srgbClr val="222222"/>
                </a:solidFill>
                <a:latin typeface="Verdana" panose="020B0604030504040204" pitchFamily="34" charset="0"/>
              </a:rPr>
              <a:t>You need to complete your project and submit the following by the end-date.</a:t>
            </a:r>
            <a:endParaRPr lang="vi-VN" sz="900" dirty="0">
              <a:solidFill>
                <a:srgbClr val="222222"/>
              </a:solidFill>
              <a:latin typeface="Verdana" panose="020B0604030504040204" pitchFamily="34" charset="0"/>
            </a:endParaRPr>
          </a:p>
          <a:p>
            <a:pPr indent="0" algn="l">
              <a:spcAft>
                <a:spcPts val="0"/>
              </a:spcAft>
              <a:buNone/>
            </a:pPr>
            <a:r>
              <a:rPr lang="en-US" sz="900" b="0" i="0" dirty="0" err="1">
                <a:solidFill>
                  <a:srgbClr val="222222"/>
                </a:solidFill>
                <a:effectLst/>
                <a:latin typeface="Verdana" panose="020B0604030504040204" pitchFamily="34" charset="0"/>
              </a:rPr>
              <a:t>I.Working</a:t>
            </a:r>
            <a:r>
              <a:rPr lang="en-US" sz="900" b="0" i="0" dirty="0">
                <a:solidFill>
                  <a:srgbClr val="222222"/>
                </a:solidFill>
                <a:effectLst/>
                <a:latin typeface="Verdana" panose="020B0604030504040204" pitchFamily="34" charset="0"/>
              </a:rPr>
              <a:t> Application</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a.       Source Code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b.      Compiled Code</a:t>
            </a:r>
            <a:endParaRPr lang="en-US" sz="900" b="0" i="0" dirty="0">
              <a:solidFill>
                <a:srgbClr val="222222"/>
              </a:solidFill>
              <a:effectLst/>
              <a:latin typeface="Times New Roman" panose="02020603050405020304" pitchFamily="18" charset="0"/>
            </a:endParaRPr>
          </a:p>
          <a:p>
            <a:pPr indent="0" algn="l">
              <a:spcAft>
                <a:spcPts val="0"/>
              </a:spcAft>
              <a:buNone/>
            </a:pPr>
            <a:r>
              <a:rPr lang="en-US" sz="900" b="0" i="0" dirty="0" err="1">
                <a:solidFill>
                  <a:srgbClr val="222222"/>
                </a:solidFill>
                <a:effectLst/>
                <a:latin typeface="Verdana" panose="020B0604030504040204" pitchFamily="34" charset="0"/>
              </a:rPr>
              <a:t>II.eProject</a:t>
            </a:r>
            <a:r>
              <a:rPr lang="en-US" sz="900" b="0" i="0" dirty="0">
                <a:solidFill>
                  <a:srgbClr val="222222"/>
                </a:solidFill>
                <a:effectLst/>
                <a:latin typeface="Verdana" panose="020B0604030504040204" pitchFamily="34" charset="0"/>
              </a:rPr>
              <a:t> Report</a:t>
            </a:r>
            <a:endParaRPr lang="en-US" sz="900" b="0" i="0" dirty="0">
              <a:solidFill>
                <a:srgbClr val="222222"/>
              </a:solidFill>
              <a:effectLst/>
              <a:latin typeface="Times New Roman" panose="02020603050405020304" pitchFamily="18" charset="0"/>
            </a:endParaRPr>
          </a:p>
          <a:p>
            <a:pPr indent="0" algn="l">
              <a:spcAft>
                <a:spcPts val="0"/>
              </a:spcAft>
              <a:buNone/>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Report should </a:t>
            </a:r>
            <a:r>
              <a:rPr lang="vi-VN" sz="900" b="0" i="0" dirty="0" err="1">
                <a:solidFill>
                  <a:srgbClr val="222222"/>
                </a:solidFill>
                <a:effectLst/>
                <a:latin typeface="Verdana" panose="020B0604030504040204" pitchFamily="34" charset="0"/>
              </a:rPr>
              <a:t>comprise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Acknowledgements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Synopsis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Analysis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Design</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DFD’s</a:t>
            </a:r>
            <a:r>
              <a:rPr lang="vi-VN" sz="900" b="0" i="0" dirty="0">
                <a:solidFill>
                  <a:srgbClr val="222222"/>
                </a:solidFill>
                <a:effectLst/>
                <a:latin typeface="Verdana" panose="020B0604030504040204" pitchFamily="34" charset="0"/>
              </a:rPr>
              <a:t> – </a:t>
            </a:r>
            <a:r>
              <a:rPr lang="vi-VN" sz="900" b="0" i="0" dirty="0" err="1">
                <a:solidFill>
                  <a:srgbClr val="222222"/>
                </a:solidFill>
                <a:effectLst/>
                <a:latin typeface="Verdana" panose="020B0604030504040204" pitchFamily="34" charset="0"/>
              </a:rPr>
              <a:t>data</a:t>
            </a:r>
            <a:r>
              <a:rPr lang="vi-VN" sz="900" b="0" i="0" dirty="0">
                <a:solidFill>
                  <a:srgbClr val="222222"/>
                </a:solidFill>
                <a:effectLst/>
                <a:latin typeface="Verdana" panose="020B0604030504040204" pitchFamily="34" charset="0"/>
              </a:rPr>
              <a:t> </a:t>
            </a:r>
            <a:r>
              <a:rPr lang="vi-VN" sz="900" b="0" i="0" dirty="0" err="1">
                <a:solidFill>
                  <a:srgbClr val="222222"/>
                </a:solidFill>
                <a:effectLst/>
                <a:latin typeface="Verdana" panose="020B0604030504040204" pitchFamily="34" charset="0"/>
              </a:rPr>
              <a:t>flow</a:t>
            </a:r>
            <a:r>
              <a:rPr lang="vi-VN" sz="900" b="0" i="0" dirty="0">
                <a:solidFill>
                  <a:srgbClr val="222222"/>
                </a:solidFill>
                <a:effectLst/>
                <a:latin typeface="Verdana" panose="020B0604030504040204" pitchFamily="34" charset="0"/>
              </a:rPr>
              <a:t> </a:t>
            </a:r>
            <a:r>
              <a:rPr lang="vi-VN" sz="900" b="0" i="0" dirty="0" err="1">
                <a:solidFill>
                  <a:srgbClr val="222222"/>
                </a:solidFill>
                <a:effectLst/>
                <a:latin typeface="Verdana" panose="020B0604030504040204" pitchFamily="34" charset="0"/>
              </a:rPr>
              <a:t>diagram</a:t>
            </a:r>
            <a:r>
              <a:rPr lang="vi-VN" sz="900" b="0" i="0" dirty="0">
                <a:solidFill>
                  <a:srgbClr val="222222"/>
                </a:solidFill>
                <a:effectLst/>
                <a:latin typeface="Verdana" panose="020B0604030504040204" pitchFamily="34" charset="0"/>
              </a:rPr>
              <a:t> </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err="1">
                <a:solidFill>
                  <a:srgbClr val="222222"/>
                </a:solidFill>
                <a:effectLst/>
                <a:latin typeface="Verdana" panose="020B0604030504040204" pitchFamily="34" charset="0"/>
              </a:rPr>
              <a:t>FlowCharts</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Process Diagrams</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Database Design / Structure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Screen Shot’s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Source Code with Comments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User Guide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Developer’s Guide</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Module Descriptions</a:t>
            </a:r>
            <a:endParaRPr lang="en-US" sz="900" b="0" i="0" dirty="0">
              <a:solidFill>
                <a:srgbClr val="222222"/>
              </a:solidFill>
              <a:effectLst/>
              <a:latin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379411"/>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1801368"/>
            <a:ext cx="5687568" cy="4608576"/>
          </a:xfrm>
        </p:spPr>
        <p:txBody>
          <a:bodyPr>
            <a:normAutofit fontScale="92500" lnSpcReduction="10000"/>
          </a:bodyPr>
          <a:lstStyle/>
          <a:p>
            <a:pPr indent="0">
              <a:buNone/>
            </a:pPr>
            <a:r>
              <a:rPr lang="en-US" sz="1000" dirty="0" err="1">
                <a:solidFill>
                  <a:srgbClr val="222222"/>
                </a:solidFill>
                <a:latin typeface="Verdana" panose="020B0604030504040204" pitchFamily="34" charset="0"/>
              </a:rPr>
              <a:t>Bạn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cần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hoàn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thành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dự</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án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của</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mình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và</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gửi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những</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thông</a:t>
            </a:r>
            <a:r>
              <a:rPr lang="en-US" sz="1000" dirty="0">
                <a:solidFill>
                  <a:srgbClr val="222222"/>
                </a:solidFill>
                <a:latin typeface="Verdana" panose="020B0604030504040204" pitchFamily="34" charset="0"/>
              </a:rPr>
              <a:t> tin </a:t>
            </a:r>
            <a:r>
              <a:rPr lang="en-US" sz="1000" dirty="0" err="1">
                <a:solidFill>
                  <a:srgbClr val="222222"/>
                </a:solidFill>
                <a:latin typeface="Verdana" panose="020B0604030504040204" pitchFamily="34" charset="0"/>
              </a:rPr>
              <a:t>sau</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vào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ngày</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kết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thúc</a:t>
            </a:r>
            <a:r>
              <a:rPr lang="en-US" sz="1000" dirty="0">
                <a:solidFill>
                  <a:srgbClr val="222222"/>
                </a:solidFill>
                <a:latin typeface="Verdana" panose="020B0604030504040204" pitchFamily="34" charset="0"/>
              </a:rPr>
              <a:t>.</a:t>
            </a:r>
            <a:endParaRPr lang="vi-VN" sz="1000" b="0" i="0" dirty="0">
              <a:solidFill>
                <a:srgbClr val="222222"/>
              </a:solidFill>
              <a:effectLst/>
              <a:latin typeface="Verdana" panose="020B0604030504040204" pitchFamily="34" charset="0"/>
            </a:endParaRPr>
          </a:p>
          <a:p>
            <a:pPr indent="0">
              <a:buNone/>
            </a:pPr>
            <a:r>
              <a:rPr lang="en-US" sz="1000" b="0" i="0" dirty="0">
                <a:solidFill>
                  <a:srgbClr val="222222"/>
                </a:solidFill>
                <a:effectLst/>
                <a:latin typeface="Verdana" panose="020B0604030504040204" pitchFamily="34" charset="0"/>
              </a:rPr>
              <a:t>I</a:t>
            </a:r>
            <a:r>
              <a:rPr lang="en-US" sz="1000" dirty="0">
                <a:solidFill>
                  <a:srgbClr val="222222"/>
                </a:solidFill>
                <a:latin typeface="Verdana" panose="020B0604030504040204" pitchFamily="34" charset="0"/>
              </a:rPr>
              <a:t>. Ứng </a:t>
            </a:r>
            <a:r>
              <a:rPr lang="en-US" sz="1000" dirty="0" err="1">
                <a:solidFill>
                  <a:srgbClr val="222222"/>
                </a:solidFill>
                <a:latin typeface="Verdana" panose="020B0604030504040204" pitchFamily="34" charset="0"/>
              </a:rPr>
              <a:t>dụng</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làm</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việc</a:t>
            </a:r>
            <a:endParaRPr lang="en-US" sz="1000" b="0" i="0" dirty="0">
              <a:solidFill>
                <a:srgbClr val="222222"/>
              </a:solidFill>
              <a:effectLst/>
              <a:latin typeface="Times New Roman" panose="02020603050405020304" pitchFamily="18" charset="0"/>
            </a:endParaRPr>
          </a:p>
          <a:p>
            <a:pPr marL="914400"/>
            <a:r>
              <a:rPr lang="en-US" sz="1000" b="0" i="0" dirty="0">
                <a:solidFill>
                  <a:srgbClr val="222222"/>
                </a:solidFill>
                <a:effectLst/>
                <a:latin typeface="Verdana" panose="020B0604030504040204" pitchFamily="34" charset="0"/>
              </a:rPr>
              <a:t>a</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nguồn</a:t>
            </a:r>
            <a:endParaRPr lang="en-US" sz="1000" b="0" i="0" dirty="0">
              <a:solidFill>
                <a:srgbClr val="222222"/>
              </a:solidFill>
              <a:effectLst/>
              <a:latin typeface="Times New Roman" panose="02020603050405020304" pitchFamily="18" charset="0"/>
            </a:endParaRPr>
          </a:p>
          <a:p>
            <a:pPr marL="914400"/>
            <a:r>
              <a:rPr lang="en-US" sz="1000" b="0" i="0" dirty="0">
                <a:solidFill>
                  <a:srgbClr val="222222"/>
                </a:solidFill>
                <a:effectLst/>
                <a:latin typeface="Verdana" panose="020B0604030504040204" pitchFamily="34" charset="0"/>
              </a:rPr>
              <a:t>b</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biên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dịch</a:t>
            </a:r>
            <a:endParaRPr lang="en-US" sz="1000" b="0" i="0" dirty="0">
              <a:solidFill>
                <a:srgbClr val="222222"/>
              </a:solidFill>
              <a:effectLst/>
              <a:latin typeface="Times New Roman" panose="02020603050405020304" pitchFamily="18" charset="0"/>
            </a:endParaRPr>
          </a:p>
          <a:p>
            <a:pPr indent="0">
              <a:buNone/>
            </a:pPr>
            <a:r>
              <a:rPr lang="en-US" sz="1000" b="0" i="0" dirty="0">
                <a:solidFill>
                  <a:srgbClr val="222222"/>
                </a:solidFill>
                <a:effectLst/>
                <a:latin typeface="Verdana" panose="020B0604030504040204" pitchFamily="34" charset="0"/>
              </a:rPr>
              <a:t>II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Báo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endParaRPr lang="en-US" sz="1000" b="0" i="0" dirty="0">
              <a:solidFill>
                <a:srgbClr val="222222"/>
              </a:solidFill>
              <a:effectLst/>
              <a:latin typeface="Times New Roman" panose="02020603050405020304" pitchFamily="18" charset="0"/>
            </a:endParaRPr>
          </a:p>
          <a:p>
            <a:pPr indent="0">
              <a:buNone/>
            </a:pPr>
            <a:r>
              <a:rPr lang="en-US" sz="1000" dirty="0" err="1">
                <a:solidFill>
                  <a:srgbClr val="222222"/>
                </a:solidFill>
                <a:latin typeface="Verdana" panose="020B0604030504040204" pitchFamily="34" charset="0"/>
              </a:rPr>
              <a:t>Báo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nên</a:t>
            </a:r>
            <a:r>
              <a:rPr lang="en-US" sz="1000" dirty="0">
                <a:solidFill>
                  <a:srgbClr val="222222"/>
                </a:solidFill>
                <a:latin typeface="Verdana" panose="020B0604030504040204" pitchFamily="34" charset="0"/>
              </a:rPr>
              <a:t> bao </a:t>
            </a:r>
            <a:r>
              <a:rPr lang="en-US" sz="1000" dirty="0" err="1">
                <a:solidFill>
                  <a:srgbClr val="222222"/>
                </a:solidFill>
                <a:latin typeface="Verdana" panose="020B0604030504040204" pitchFamily="34" charset="0"/>
              </a:rPr>
              <a:t>gồm</a:t>
            </a:r>
            <a:r>
              <a:rPr lang="en-US" sz="1000" dirty="0">
                <a:solidFill>
                  <a:srgbClr val="222222"/>
                </a:solidFill>
                <a:latin typeface="Verdana" panose="020B0604030504040204" pitchFamily="34" charset="0"/>
              </a:rPr>
              <a:t> </a:t>
            </a:r>
            <a:endParaRPr lang="en-US" sz="1000" b="0" i="0" dirty="0">
              <a:solidFill>
                <a:srgbClr val="222222"/>
              </a:solidFill>
              <a:effectLst/>
              <a:latin typeface="Times New Roman" panose="02020603050405020304" pitchFamily="18" charset="0"/>
            </a:endParaRPr>
          </a:p>
          <a:p>
            <a:pPr marL="914400"/>
            <a:r>
              <a:rPr lang="vi-VN" sz="1000" dirty="0">
                <a:solidFill>
                  <a:srgbClr val="222222"/>
                </a:solidFill>
                <a:latin typeface="Verdana" panose="020B0604030504040204" pitchFamily="34" charset="0"/>
              </a:rPr>
              <a:t>Lời cảm ơn</a:t>
            </a:r>
            <a:endParaRPr lang="en-US" sz="1000" b="0" i="0" dirty="0">
              <a:solidFill>
                <a:srgbClr val="222222"/>
              </a:solidFill>
              <a:effectLst/>
              <a:latin typeface="Times New Roman" panose="02020603050405020304" pitchFamily="18" charset="0"/>
            </a:endParaRPr>
          </a:p>
          <a:p>
            <a:pPr marL="914400"/>
            <a:r>
              <a:rPr lang="en-US" sz="1000" dirty="0" err="1">
                <a:solidFill>
                  <a:srgbClr val="222222"/>
                </a:solidFill>
                <a:latin typeface="Verdana" panose="020B0604030504040204" pitchFamily="34" charset="0"/>
              </a:rPr>
              <a:t>Tóm</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tắt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Phân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tích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endParaRPr lang="en-US" sz="1000" b="0" i="0" dirty="0">
              <a:solidFill>
                <a:srgbClr val="222222"/>
              </a:solidFill>
              <a:effectLst/>
              <a:latin typeface="Times New Roman" panose="02020603050405020304" pitchFamily="18" charset="0"/>
            </a:endParaRPr>
          </a:p>
          <a:p>
            <a:pPr marL="914400"/>
            <a:r>
              <a:rPr lang="en-US" sz="1000" dirty="0" err="1">
                <a:solidFill>
                  <a:srgbClr val="222222"/>
                </a:solidFill>
                <a:latin typeface="Verdana" panose="020B0604030504040204" pitchFamily="34" charset="0"/>
              </a:rPr>
              <a:t>Thiết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kế</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endParaRPr lang="en-US" sz="1000" b="0" i="0" dirty="0">
              <a:solidFill>
                <a:srgbClr val="222222"/>
              </a:solidFill>
              <a:effectLst/>
              <a:latin typeface="Times New Roman" panose="02020603050405020304" pitchFamily="18" charset="0"/>
            </a:endParaRPr>
          </a:p>
          <a:p>
            <a:pPr marL="1371600"/>
            <a:r>
              <a:rPr lang="en-US" sz="1000" b="0" i="0" dirty="0">
                <a:solidFill>
                  <a:srgbClr val="222222"/>
                </a:solidFill>
                <a:effectLst/>
                <a:latin typeface="Verdana" panose="020B0604030504040204" pitchFamily="34" charset="0"/>
              </a:rPr>
              <a:t>DFD’s</a:t>
            </a:r>
            <a:r>
              <a:rPr lang="vi-VN" sz="1000" b="0" i="0" dirty="0">
                <a:solidFill>
                  <a:srgbClr val="222222"/>
                </a:solidFill>
                <a:effectLst/>
                <a:latin typeface="Verdana" panose="020B0604030504040204" pitchFamily="34" charset="0"/>
              </a:rPr>
              <a:t> </a:t>
            </a:r>
            <a:r>
              <a:rPr lang="vi-VN" sz="1000" dirty="0">
                <a:solidFill>
                  <a:srgbClr val="222222"/>
                </a:solidFill>
                <a:latin typeface="Verdana" panose="020B0604030504040204" pitchFamily="34" charset="0"/>
              </a:rPr>
              <a:t>– Sơ đồ luồng dữ liệu </a:t>
            </a:r>
            <a:endParaRPr lang="en-US" sz="1000" b="0" i="0" dirty="0">
              <a:solidFill>
                <a:srgbClr val="222222"/>
              </a:solidFill>
              <a:effectLst/>
              <a:latin typeface="Times New Roman" panose="02020603050405020304" pitchFamily="18" charset="0"/>
            </a:endParaRPr>
          </a:p>
          <a:p>
            <a:pPr marL="1371600"/>
            <a:r>
              <a:rPr lang="vi-VN" sz="1000" dirty="0">
                <a:solidFill>
                  <a:srgbClr val="222222"/>
                </a:solidFill>
                <a:latin typeface="Verdana" panose="020B0604030504040204" pitchFamily="34" charset="0"/>
              </a:rPr>
              <a:t>Lưu đồ
Sơ đồ quy trình</a:t>
            </a:r>
            <a:endParaRPr lang="en-US" sz="1000" b="0" i="0" dirty="0">
              <a:solidFill>
                <a:srgbClr val="222222"/>
              </a:solidFill>
              <a:effectLst/>
              <a:latin typeface="Times New Roman" panose="02020603050405020304" pitchFamily="18" charset="0"/>
            </a:endParaRPr>
          </a:p>
          <a:p>
            <a:pPr marL="1143000" indent="0">
              <a:buNone/>
            </a:pPr>
            <a:r>
              <a:rPr lang="vi-VN" sz="1000" dirty="0">
                <a:solidFill>
                  <a:srgbClr val="222222"/>
                </a:solidFill>
                <a:latin typeface="Verdana" panose="020B0604030504040204" pitchFamily="34" charset="0"/>
              </a:rPr>
              <a:t>Thiết kế / Cấu trúc cơ sở dữ liệu</a:t>
            </a:r>
          </a:p>
          <a:p>
            <a:pPr marL="914400"/>
            <a:r>
              <a:rPr lang="en-US" sz="1000" dirty="0">
                <a:solidFill>
                  <a:srgbClr val="222222"/>
                </a:solidFill>
                <a:latin typeface="Verdana" panose="020B0604030504040204" pitchFamily="34" charset="0"/>
              </a:rPr>
              <a:t>Ảnh </a:t>
            </a:r>
            <a:r>
              <a:rPr lang="en-US" sz="1000" dirty="0" err="1">
                <a:solidFill>
                  <a:srgbClr val="222222"/>
                </a:solidFill>
                <a:latin typeface="Verdana" panose="020B0604030504040204" pitchFamily="34" charset="0"/>
              </a:rPr>
              <a:t>chụp</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màn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hình</a:t>
            </a:r>
            <a:endParaRPr lang="vi-VN" sz="1000" dirty="0">
              <a:solidFill>
                <a:srgbClr val="222222"/>
              </a:solidFill>
              <a:latin typeface="Verdana" panose="020B0604030504040204" pitchFamily="34" charset="0"/>
            </a:endParaRPr>
          </a:p>
          <a:p>
            <a:pPr marL="914400"/>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nguồn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với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chú</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thích</a:t>
            </a:r>
            <a:r>
              <a:rPr lang="en-US" sz="1000" dirty="0">
                <a:solidFill>
                  <a:srgbClr val="222222"/>
                </a:solidFill>
                <a:latin typeface="Verdana" panose="020B0604030504040204" pitchFamily="34" charset="0"/>
              </a:rPr>
              <a:t>
</a:t>
            </a:r>
            <a:r>
              <a:rPr lang="vi-VN" sz="1000" dirty="0">
                <a:solidFill>
                  <a:srgbClr val="222222"/>
                </a:solidFill>
                <a:latin typeface="Verdana" panose="020B0604030504040204" pitchFamily="34" charset="0"/>
              </a:rPr>
              <a:t>Hướng dẫn sử dụng</a:t>
            </a:r>
            <a:endParaRPr lang="en-US" sz="1000" b="0" i="0" dirty="0">
              <a:solidFill>
                <a:srgbClr val="222222"/>
              </a:solidFill>
              <a:effectLst/>
              <a:latin typeface="Times New Roman" panose="02020603050405020304" pitchFamily="18" charset="0"/>
            </a:endParaRPr>
          </a:p>
          <a:p>
            <a:pPr marL="914400"/>
            <a:r>
              <a:rPr lang="vi-VN" sz="1000" dirty="0">
                <a:solidFill>
                  <a:srgbClr val="222222"/>
                </a:solidFill>
                <a:latin typeface="Verdana" panose="020B0604030504040204" pitchFamily="34" charset="0"/>
              </a:rPr>
              <a:t>Hướng dẫn dành cho nhà phát triển </a:t>
            </a:r>
            <a:endParaRPr lang="en-US" sz="1000" b="0" i="0" dirty="0">
              <a:solidFill>
                <a:srgbClr val="222222"/>
              </a:solidFill>
              <a:effectLst/>
              <a:latin typeface="Times New Roman" panose="02020603050405020304" pitchFamily="18" charset="0"/>
            </a:endParaRPr>
          </a:p>
          <a:p>
            <a:pPr marL="1371600"/>
            <a:r>
              <a:rPr lang="en-US" sz="1000" dirty="0" err="1">
                <a:solidFill>
                  <a:srgbClr val="222222"/>
                </a:solidFill>
                <a:latin typeface="Verdana" panose="020B0604030504040204" pitchFamily="34" charset="0"/>
              </a:rPr>
              <a:t>Mô</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mô</a:t>
            </a:r>
            <a:r>
              <a:rPr lang="en-US" sz="1000" dirty="0">
                <a:solidFill>
                  <a:srgbClr val="222222"/>
                </a:solidFill>
                <a:latin typeface="Verdana" panose="020B0604030504040204" pitchFamily="34" charset="0"/>
              </a:rPr>
              <a:t>-</a:t>
            </a:r>
            <a:r>
              <a:rPr lang="vi-VN" sz="1000" dirty="0">
                <a:solidFill>
                  <a:srgbClr val="222222"/>
                </a:solidFill>
                <a:latin typeface="Verdana" panose="020B0604030504040204" pitchFamily="34" charset="0"/>
              </a:rPr>
              <a:t>đun</a:t>
            </a:r>
            <a:endParaRPr lang="en-US" sz="1000"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17834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CẦU-2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indent="0">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Problem Statement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Verdana" panose="020B0604030504040204" pitchFamily="34" charset="0"/>
                <a:ea typeface="Times New Roman" panose="02020603050405020304" pitchFamily="18" charset="0"/>
              </a:rPr>
              <a:t>“Blooming Petals” is selling various types of flowers and floral decorations. The company advertises by distributing the pamphlets, advertising on television and so on. Due to rapid development in internet field, the company decides to launch a website where people will get all </a:t>
            </a:r>
            <a:r>
              <a:rPr lang="en-US" sz="1800" dirty="0">
                <a:solidFill>
                  <a:srgbClr val="FF0000"/>
                </a:solidFill>
                <a:effectLst/>
                <a:latin typeface="Verdana" panose="020B0604030504040204" pitchFamily="34" charset="0"/>
                <a:ea typeface="Times New Roman" panose="02020603050405020304" pitchFamily="18" charset="0"/>
              </a:rPr>
              <a:t>the information about the various products available</a:t>
            </a:r>
            <a:r>
              <a:rPr lang="en-US" sz="1800" dirty="0">
                <a:effectLst/>
                <a:latin typeface="Verdana" panose="020B0604030504040204" pitchFamily="34" charset="0"/>
                <a:ea typeface="Times New Roman" panose="02020603050405020304" pitchFamily="18" charset="0"/>
              </a:rPr>
              <a:t> with them easily.</a:t>
            </a:r>
            <a:endParaRPr lang="en-US" sz="1800" dirty="0">
              <a:effectLst/>
              <a:latin typeface="Times New Roman" panose="02020603050405020304" pitchFamily="18" charset="0"/>
              <a:ea typeface="Times New Roman" panose="02020603050405020304" pitchFamily="18" charset="0"/>
            </a:endParaRPr>
          </a:p>
          <a:p>
            <a:pPr indent="0" algn="l">
              <a:spcAft>
                <a:spcPts val="0"/>
              </a:spcAft>
              <a:buNone/>
            </a:pPr>
            <a:endParaRPr lang="en-US" sz="1800" b="0" i="0" dirty="0">
              <a:solidFill>
                <a:srgbClr val="222222"/>
              </a:solidFill>
              <a:effectLst/>
              <a:latin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183188" cy="4608576"/>
          </a:xfrm>
        </p:spPr>
        <p:txBody>
          <a:bodyPr>
            <a:normAutofit/>
          </a:bodyPr>
          <a:lstStyle/>
          <a:p>
            <a:pPr indent="0">
              <a:buNone/>
            </a:pPr>
            <a:r>
              <a:rPr lang="vi-VN" sz="1800" b="1" dirty="0">
                <a:latin typeface="Verdana" panose="020B0604030504040204" pitchFamily="34" charset="0"/>
                <a:ea typeface="Times New Roman" panose="02020603050405020304" pitchFamily="18" charset="0"/>
                <a:cs typeface="Arial" panose="020B0604020202020204" pitchFamily="34" charset="0"/>
              </a:rPr>
              <a:t>Mô tả về vấn đề</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algn="just">
              <a:spcBef>
                <a:spcPts val="0"/>
              </a:spcBef>
            </a:pPr>
            <a:r>
              <a:rPr lang="vi-VN" sz="1800" dirty="0">
                <a:latin typeface="Verdana" panose="020B0604030504040204" pitchFamily="34" charset="0"/>
              </a:rPr>
              <a:t>"Cánh hoa nở" đang bán nhiều loại hoa và đồ trang trí hoa. Công ty quảng cáo bằng cách phân phối các tờ rơi, quảng cáo trên truyền hình, </a:t>
            </a:r>
            <a:r>
              <a:rPr lang="vi-VN" sz="1800" dirty="0" err="1">
                <a:latin typeface="Verdana" panose="020B0604030504040204" pitchFamily="34" charset="0"/>
              </a:rPr>
              <a:t>v.v</a:t>
            </a:r>
            <a:r>
              <a:rPr lang="vi-VN" sz="1800" dirty="0">
                <a:latin typeface="Verdana" panose="020B0604030504040204" pitchFamily="34" charset="0"/>
              </a:rPr>
              <a:t>. Do sự phát triển nhanh chóng trong lĩnh vực </a:t>
            </a:r>
            <a:r>
              <a:rPr lang="vi-VN" sz="1800" dirty="0" err="1">
                <a:latin typeface="Verdana" panose="020B0604030504040204" pitchFamily="34" charset="0"/>
              </a:rPr>
              <a:t>internet</a:t>
            </a:r>
            <a:r>
              <a:rPr lang="vi-VN" sz="1800" dirty="0">
                <a:latin typeface="Verdana" panose="020B0604030504040204" pitchFamily="34" charset="0"/>
              </a:rPr>
              <a:t>, công ty quyết định ra mắt một trang </a:t>
            </a:r>
            <a:r>
              <a:rPr lang="vi-VN" sz="1800" dirty="0" err="1">
                <a:latin typeface="Verdana" panose="020B0604030504040204" pitchFamily="34" charset="0"/>
              </a:rPr>
              <a:t>web</a:t>
            </a:r>
            <a:r>
              <a:rPr lang="vi-VN" sz="1800" dirty="0">
                <a:latin typeface="Verdana" panose="020B0604030504040204" pitchFamily="34" charset="0"/>
              </a:rPr>
              <a:t> nơi mọi người sẽ nhận được tất cả </a:t>
            </a:r>
            <a:r>
              <a:rPr lang="vi-VN" sz="1800" dirty="0">
                <a:solidFill>
                  <a:srgbClr val="FF0000"/>
                </a:solidFill>
                <a:latin typeface="Verdana" panose="020B0604030504040204" pitchFamily="34" charset="0"/>
              </a:rPr>
              <a:t>thông tin về các sản phẩm khác nhau có sẵn </a:t>
            </a:r>
            <a:r>
              <a:rPr lang="vi-VN" sz="1800" dirty="0">
                <a:latin typeface="Verdana" panose="020B0604030504040204" pitchFamily="34" charset="0"/>
              </a:rPr>
              <a:t>với họ một cách dễ dàng.</a:t>
            </a:r>
          </a:p>
        </p:txBody>
      </p:sp>
    </p:spTree>
    <p:extLst>
      <p:ext uri="{BB962C8B-B14F-4D97-AF65-F5344CB8AC3E}">
        <p14:creationId xmlns:p14="http://schemas.microsoft.com/office/powerpoint/2010/main" val="40671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CẦU-3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marL="0" marR="0">
              <a:lnSpc>
                <a:spcPct val="150000"/>
              </a:lnSpc>
              <a:spcBef>
                <a:spcPts val="0"/>
              </a:spcBef>
              <a:spcAft>
                <a:spcPts val="0"/>
              </a:spcAft>
            </a:pPr>
            <a:r>
              <a:rPr lang="en-US" sz="1000" b="1" dirty="0">
                <a:effectLst/>
                <a:latin typeface="Verdana" panose="020B0604030504040204" pitchFamily="34" charset="0"/>
                <a:ea typeface="Times New Roman" panose="02020603050405020304" pitchFamily="18" charset="0"/>
              </a:rPr>
              <a:t>Requirement Specification:</a:t>
            </a:r>
            <a:endParaRPr lang="en-US" sz="1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000" dirty="0">
                <a:effectLst/>
                <a:latin typeface="Verdana" panose="020B0604030504040204" pitchFamily="34" charset="0"/>
                <a:ea typeface="Times New Roman" panose="02020603050405020304" pitchFamily="18" charset="0"/>
              </a:rPr>
              <a:t>The Web site is to be created based on the following requirements. </a:t>
            </a:r>
            <a:endParaRPr lang="en-US" sz="10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The Home Page </a:t>
            </a:r>
            <a:r>
              <a:rPr lang="en-US" sz="1000" dirty="0">
                <a:effectLst/>
                <a:latin typeface="Verdana" panose="020B0604030504040204" pitchFamily="34" charset="0"/>
                <a:ea typeface="Times New Roman" panose="02020603050405020304" pitchFamily="18" charset="0"/>
              </a:rPr>
              <a:t>should be created with sections, graphics and with a suitable logo.</a:t>
            </a:r>
            <a:endParaRPr lang="en-US" sz="10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Home Page </a:t>
            </a:r>
            <a:r>
              <a:rPr lang="en-US" sz="1000" dirty="0">
                <a:effectLst/>
                <a:latin typeface="Verdana" panose="020B0604030504040204" pitchFamily="34" charset="0"/>
                <a:ea typeface="Times New Roman" panose="02020603050405020304" pitchFamily="18" charset="0"/>
              </a:rPr>
              <a:t>should contain details of different flowers/floral decors with suitable images. </a:t>
            </a:r>
            <a:endParaRPr lang="en-US" sz="1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The site should display a </a:t>
            </a:r>
            <a:r>
              <a:rPr lang="en-US" sz="1000" dirty="0">
                <a:solidFill>
                  <a:srgbClr val="FF0000"/>
                </a:solidFill>
                <a:effectLst/>
                <a:latin typeface="Verdana" panose="020B0604030504040204" pitchFamily="34" charset="0"/>
                <a:ea typeface="Times New Roman" panose="02020603050405020304" pitchFamily="18" charset="0"/>
              </a:rPr>
              <a:t>menu</a:t>
            </a:r>
            <a:r>
              <a:rPr lang="en-US" sz="1000" dirty="0">
                <a:effectLst/>
                <a:latin typeface="Verdana" panose="020B0604030504040204" pitchFamily="34" charset="0"/>
                <a:ea typeface="Times New Roman" panose="02020603050405020304" pitchFamily="18" charset="0"/>
              </a:rPr>
              <a:t> which will contain the options for brief introduction about the various floral themes/decorations available, location of the shop and any other information if required.</a:t>
            </a:r>
            <a:endParaRPr lang="en-US" sz="1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The information about products </a:t>
            </a:r>
            <a:r>
              <a:rPr lang="en-US" sz="1000" dirty="0">
                <a:effectLst/>
                <a:latin typeface="Verdana" panose="020B0604030504040204" pitchFamily="34" charset="0"/>
                <a:ea typeface="Times New Roman" panose="02020603050405020304" pitchFamily="18" charset="0"/>
              </a:rPr>
              <a:t>should be presented in two ways:</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en-US" sz="1000" dirty="0">
                <a:effectLst/>
                <a:latin typeface="Verdana" panose="020B0604030504040204" pitchFamily="34" charset="0"/>
                <a:ea typeface="Times New Roman" panose="02020603050405020304" pitchFamily="18" charset="0"/>
              </a:rPr>
              <a:t>Information should be available category wise, wherein user can click on a particular category and should be able to view all the products related to the category available with complete information. </a:t>
            </a:r>
            <a:r>
              <a:rPr lang="en-US" sz="1000" dirty="0" err="1">
                <a:effectLst/>
                <a:latin typeface="Verdana" panose="020B0604030504040204" pitchFamily="34" charset="0"/>
                <a:ea typeface="Times New Roman" panose="02020603050405020304" pitchFamily="18" charset="0"/>
              </a:rPr>
              <a:t>Eg.</a:t>
            </a:r>
            <a:r>
              <a:rPr lang="en-US" sz="1000" dirty="0">
                <a:effectLst/>
                <a:latin typeface="Verdana" panose="020B0604030504040204" pitchFamily="34" charset="0"/>
                <a:ea typeface="Times New Roman" panose="02020603050405020304" pitchFamily="18" charset="0"/>
              </a:rPr>
              <a:t> Category can be “Birthdays”, “Anniversaries”, marriages” etc. with suitable sub-categories been defined.</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en-US" sz="1000" dirty="0">
                <a:effectLst/>
                <a:latin typeface="Verdana" panose="020B0604030504040204" pitchFamily="34" charset="0"/>
                <a:ea typeface="Times New Roman" panose="02020603050405020304" pitchFamily="18" charset="0"/>
              </a:rPr>
              <a:t>Information should be categorized according to the type of flowers like if a User wants to see only “Rose decors” or any other particular flower products then he/she can click on a Link/button/menu </a:t>
            </a:r>
            <a:r>
              <a:rPr lang="en-US" sz="1000" dirty="0" err="1">
                <a:effectLst/>
                <a:latin typeface="Verdana" panose="020B0604030504040204" pitchFamily="34" charset="0"/>
                <a:ea typeface="Times New Roman" panose="02020603050405020304" pitchFamily="18" charset="0"/>
              </a:rPr>
              <a:t>etc</a:t>
            </a:r>
            <a:r>
              <a:rPr lang="en-US" sz="1000" dirty="0">
                <a:effectLst/>
                <a:latin typeface="Verdana" panose="020B0604030504040204" pitchFamily="34" charset="0"/>
                <a:ea typeface="Times New Roman" panose="02020603050405020304" pitchFamily="18" charset="0"/>
              </a:rPr>
              <a:t> and can see only that products.</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183188" cy="4608576"/>
          </a:xfrm>
        </p:spPr>
        <p:txBody>
          <a:bodyPr>
            <a:normAutofit/>
          </a:bodyPr>
          <a:lstStyle/>
          <a:p>
            <a:pPr marL="0" marR="0">
              <a:lnSpc>
                <a:spcPct val="150000"/>
              </a:lnSpc>
              <a:spcBef>
                <a:spcPts val="0"/>
              </a:spcBef>
              <a:spcAft>
                <a:spcPts val="0"/>
              </a:spcAft>
            </a:pPr>
            <a:r>
              <a:rPr lang="vi-VN" sz="1000" b="1" dirty="0">
                <a:latin typeface="Verdana" panose="020B0604030504040204" pitchFamily="34" charset="0"/>
              </a:rPr>
              <a:t>Đặc điểm kỹ thuật yêu cầu</a:t>
            </a:r>
            <a:r>
              <a:rPr lang="en-US" sz="1000" b="1" dirty="0">
                <a:latin typeface="Verdana" panose="020B0604030504040204" pitchFamily="34" charset="0"/>
              </a:rPr>
              <a:t> </a:t>
            </a:r>
            <a:r>
              <a:rPr lang="en-US" sz="1000" b="1"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000" dirty="0">
                <a:latin typeface="Verdana" panose="020B0604030504040204" pitchFamily="34" charset="0"/>
              </a:rPr>
              <a:t>Trang </a:t>
            </a:r>
            <a:r>
              <a:rPr lang="vi-VN" sz="1000" dirty="0" err="1">
                <a:latin typeface="Verdana" panose="020B0604030504040204" pitchFamily="34" charset="0"/>
              </a:rPr>
              <a:t>Web</a:t>
            </a:r>
            <a:r>
              <a:rPr lang="vi-VN" sz="1000" dirty="0">
                <a:latin typeface="Verdana" panose="020B0604030504040204" pitchFamily="34" charset="0"/>
              </a:rPr>
              <a:t> sẽ được tạo ra dựa trên các yêu cầu sau.</a:t>
            </a:r>
            <a:endParaRPr lang="en-US" sz="10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000" dirty="0">
                <a:solidFill>
                  <a:srgbClr val="FF0000"/>
                </a:solidFill>
                <a:latin typeface="Verdana" panose="020B0604030504040204" pitchFamily="34" charset="0"/>
                <a:ea typeface="Times New Roman" panose="02020603050405020304" pitchFamily="18" charset="0"/>
              </a:rPr>
              <a:t>Trang chủ </a:t>
            </a:r>
            <a:r>
              <a:rPr lang="vi-VN" sz="1000" dirty="0">
                <a:latin typeface="Verdana" panose="020B0604030504040204" pitchFamily="34" charset="0"/>
                <a:ea typeface="Times New Roman" panose="02020603050405020304" pitchFamily="18" charset="0"/>
              </a:rPr>
              <a:t>nên được tạo với các phần, đồ họa và với một </a:t>
            </a:r>
            <a:r>
              <a:rPr lang="vi-VN" sz="1000" dirty="0" err="1">
                <a:latin typeface="Verdana" panose="020B0604030504040204" pitchFamily="34" charset="0"/>
                <a:ea typeface="Times New Roman" panose="02020603050405020304" pitchFamily="18" charset="0"/>
              </a:rPr>
              <a:t>logo</a:t>
            </a:r>
            <a:r>
              <a:rPr lang="vi-VN" sz="1000" dirty="0">
                <a:latin typeface="Verdana" panose="020B0604030504040204" pitchFamily="34" charset="0"/>
                <a:ea typeface="Times New Roman" panose="02020603050405020304" pitchFamily="18" charset="0"/>
              </a:rPr>
              <a:t> phù hợp.
</a:t>
            </a:r>
            <a:r>
              <a:rPr lang="en-US" sz="1000" dirty="0">
                <a:solidFill>
                  <a:srgbClr val="FF0000"/>
                </a:solidFill>
                <a:latin typeface="Verdana" panose="020B0604030504040204" pitchFamily="34" charset="0"/>
                <a:ea typeface="Times New Roman" panose="02020603050405020304" pitchFamily="18" charset="0"/>
              </a:rPr>
              <a:t>Trang </a:t>
            </a:r>
            <a:r>
              <a:rPr lang="en-US" sz="1000" dirty="0" err="1">
                <a:solidFill>
                  <a:srgbClr val="FF0000"/>
                </a:solidFill>
                <a:latin typeface="Verdana" panose="020B0604030504040204" pitchFamily="34" charset="0"/>
                <a:ea typeface="Times New Roman" panose="02020603050405020304" pitchFamily="18" charset="0"/>
              </a:rPr>
              <a:t>chủ</a:t>
            </a:r>
            <a:r>
              <a:rPr lang="en-US" sz="1000" dirty="0">
                <a:solidFill>
                  <a:srgbClr val="FF0000"/>
                </a:solidFill>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nên</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chứa</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thông</a:t>
            </a:r>
            <a:r>
              <a:rPr lang="en-US" sz="1000" dirty="0">
                <a:latin typeface="Verdana" panose="020B0604030504040204" pitchFamily="34" charset="0"/>
                <a:ea typeface="Times New Roman" panose="02020603050405020304" pitchFamily="18" charset="0"/>
              </a:rPr>
              <a:t> tin chi </a:t>
            </a:r>
            <a:r>
              <a:rPr lang="en-US" sz="1000" dirty="0" err="1">
                <a:latin typeface="Verdana" panose="020B0604030504040204" pitchFamily="34" charset="0"/>
                <a:ea typeface="Times New Roman" panose="02020603050405020304" pitchFamily="18" charset="0"/>
              </a:rPr>
              <a:t>tiết</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về</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các</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kiểu</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trang</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trí</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hoa</a:t>
            </a:r>
            <a:r>
              <a:rPr lang="en-US" sz="1000" dirty="0">
                <a:latin typeface="Verdana" panose="020B0604030504040204" pitchFamily="34" charset="0"/>
                <a:ea typeface="Times New Roman" panose="02020603050405020304" pitchFamily="18" charset="0"/>
              </a:rPr>
              <a:t> / </a:t>
            </a:r>
            <a:r>
              <a:rPr lang="en-US" sz="1000" dirty="0" err="1">
                <a:latin typeface="Verdana" panose="020B0604030504040204" pitchFamily="34" charset="0"/>
                <a:ea typeface="Times New Roman" panose="02020603050405020304" pitchFamily="18" charset="0"/>
              </a:rPr>
              <a:t>hoa</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khác</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nhau</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với</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hình</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ảnh</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phù</a:t>
            </a:r>
            <a:r>
              <a:rPr lang="en-US" sz="1000" dirty="0">
                <a:latin typeface="Verdana" panose="020B0604030504040204" pitchFamily="34" charset="0"/>
                <a:ea typeface="Times New Roman" panose="02020603050405020304" pitchFamily="18" charset="0"/>
              </a:rPr>
              <a:t> hợp. 
</a:t>
            </a:r>
            <a:r>
              <a:rPr lang="vi-VN" sz="1000" dirty="0">
                <a:latin typeface="Verdana" panose="020B0604030504040204" pitchFamily="34" charset="0"/>
                <a:ea typeface="Times New Roman" panose="02020603050405020304" pitchFamily="18" charset="0"/>
              </a:rPr>
              <a:t>Trang </a:t>
            </a:r>
            <a:r>
              <a:rPr lang="vi-VN" sz="1000" dirty="0" err="1">
                <a:latin typeface="Verdana" panose="020B0604030504040204" pitchFamily="34" charset="0"/>
                <a:ea typeface="Times New Roman" panose="02020603050405020304" pitchFamily="18" charset="0"/>
              </a:rPr>
              <a:t>web</a:t>
            </a:r>
            <a:r>
              <a:rPr lang="vi-VN" sz="1000" dirty="0">
                <a:latin typeface="Verdana" panose="020B0604030504040204" pitchFamily="34" charset="0"/>
                <a:ea typeface="Times New Roman" panose="02020603050405020304" pitchFamily="18" charset="0"/>
              </a:rPr>
              <a:t> sẽ hiển thị một </a:t>
            </a:r>
            <a:r>
              <a:rPr lang="vi-VN" sz="1000" dirty="0" err="1">
                <a:solidFill>
                  <a:srgbClr val="FF0000"/>
                </a:solidFill>
                <a:latin typeface="Verdana" panose="020B0604030504040204" pitchFamily="34" charset="0"/>
                <a:ea typeface="Times New Roman" panose="02020603050405020304" pitchFamily="18" charset="0"/>
              </a:rPr>
              <a:t>menu</a:t>
            </a:r>
            <a:r>
              <a:rPr lang="vi-VN" sz="1000" dirty="0">
                <a:latin typeface="Verdana" panose="020B0604030504040204" pitchFamily="34" charset="0"/>
                <a:ea typeface="Times New Roman" panose="02020603050405020304" pitchFamily="18" charset="0"/>
              </a:rPr>
              <a:t> chứa các tùy chọn để giới thiệu ngắn gọn về các chủ đề / đồ trang trí hoa khác nhau có sẵn, vị trí của cửa hàng và bất kỳ thông tin nào khác nếu được yêu cầu.
</a:t>
            </a:r>
            <a:r>
              <a:rPr lang="vi-VN" sz="1000" dirty="0">
                <a:solidFill>
                  <a:srgbClr val="FF0000"/>
                </a:solidFill>
                <a:latin typeface="Verdana" panose="020B0604030504040204" pitchFamily="34" charset="0"/>
                <a:ea typeface="Times New Roman" panose="02020603050405020304" pitchFamily="18" charset="0"/>
              </a:rPr>
              <a:t>Thông tin về sản phẩm </a:t>
            </a:r>
            <a:r>
              <a:rPr lang="vi-VN" sz="1000" dirty="0">
                <a:latin typeface="Verdana" panose="020B0604030504040204" pitchFamily="34" charset="0"/>
                <a:ea typeface="Times New Roman" panose="02020603050405020304" pitchFamily="18" charset="0"/>
              </a:rPr>
              <a:t>nên được trình bày theo hai cách</a:t>
            </a:r>
            <a:r>
              <a:rPr lang="en-US" sz="1000"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000" dirty="0">
                <a:latin typeface="Verdana" panose="020B0604030504040204" pitchFamily="34" charset="0"/>
                <a:ea typeface="Times New Roman" panose="02020603050405020304" pitchFamily="18" charset="0"/>
              </a:rPr>
              <a:t>Thông tin phải có sẵn theo danh mục, trong đó người dùng có thể nhấp vào một danh mục cụ thể và có thể xem tất cả các sản phẩm liên quan đến danh mục có sẵn với thông tin đầy đủ. Ví dụ. Danh mục có thể là "Sinh nhật", "Ngày kỷ niệm", hôn nhân", </a:t>
            </a:r>
            <a:r>
              <a:rPr lang="vi-VN" sz="1000" dirty="0" err="1">
                <a:latin typeface="Verdana" panose="020B0604030504040204" pitchFamily="34" charset="0"/>
                <a:ea typeface="Times New Roman" panose="02020603050405020304" pitchFamily="18" charset="0"/>
              </a:rPr>
              <a:t>v.v</a:t>
            </a:r>
            <a:r>
              <a:rPr lang="vi-VN" sz="1000" dirty="0">
                <a:latin typeface="Verdana" panose="020B0604030504040204" pitchFamily="34" charset="0"/>
                <a:ea typeface="Times New Roman" panose="02020603050405020304" pitchFamily="18" charset="0"/>
              </a:rPr>
              <a:t>. với các danh mục phụ phù hợp đã được xác định</a:t>
            </a:r>
            <a:r>
              <a:rPr lang="en-US" sz="1000"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000" dirty="0">
                <a:latin typeface="Verdana" panose="020B0604030504040204" pitchFamily="34" charset="0"/>
                <a:ea typeface="Times New Roman" panose="02020603050405020304" pitchFamily="18" charset="0"/>
              </a:rPr>
              <a:t>Thông tin nên được phân loại theo loại hoa như nếu Người dùng chỉ muốn xem "Kiểu dáng hoa hồng" hoặc bất kỳ sản phẩm hoa cụ thể nào khác thì họ có thể nhấp vào Liên kết / nút / </a:t>
            </a:r>
            <a:r>
              <a:rPr lang="vi-VN" sz="1000" dirty="0" err="1">
                <a:latin typeface="Verdana" panose="020B0604030504040204" pitchFamily="34" charset="0"/>
                <a:ea typeface="Times New Roman" panose="02020603050405020304" pitchFamily="18" charset="0"/>
              </a:rPr>
              <a:t>menu</a:t>
            </a:r>
            <a:r>
              <a:rPr lang="vi-VN" sz="1000" dirty="0">
                <a:latin typeface="Verdana" panose="020B0604030504040204" pitchFamily="34" charset="0"/>
                <a:ea typeface="Times New Roman" panose="02020603050405020304" pitchFamily="18" charset="0"/>
              </a:rPr>
              <a:t>, </a:t>
            </a:r>
            <a:r>
              <a:rPr lang="vi-VN" sz="1000" dirty="0" err="1">
                <a:latin typeface="Verdana" panose="020B0604030504040204" pitchFamily="34" charset="0"/>
                <a:ea typeface="Times New Roman" panose="02020603050405020304" pitchFamily="18" charset="0"/>
              </a:rPr>
              <a:t>v.v</a:t>
            </a:r>
            <a:r>
              <a:rPr lang="vi-VN" sz="1000" dirty="0">
                <a:latin typeface="Verdana" panose="020B0604030504040204" pitchFamily="34" charset="0"/>
                <a:ea typeface="Times New Roman" panose="02020603050405020304" pitchFamily="18" charset="0"/>
              </a:rPr>
              <a:t>. và chỉ có thể xem sản phẩm đó</a:t>
            </a:r>
            <a:r>
              <a:rPr lang="en-US" sz="1000" dirty="0">
                <a:effectLst/>
                <a:latin typeface="Verdana" panose="020B0604030504040204" pitchFamily="34" charset="0"/>
                <a:ea typeface="Times New Roman" panose="02020603050405020304" pitchFamily="18" charset="0"/>
              </a:rPr>
              <a:t>.</a:t>
            </a:r>
          </a:p>
        </p:txBody>
      </p:sp>
    </p:spTree>
    <p:extLst>
      <p:ext uri="{BB962C8B-B14F-4D97-AF65-F5344CB8AC3E}">
        <p14:creationId xmlns:p14="http://schemas.microsoft.com/office/powerpoint/2010/main" val="93018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CẦU-4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fontScale="92500"/>
          </a:bodyPr>
          <a:lstStyle/>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When a user selects any particular flower, </a:t>
            </a:r>
            <a:r>
              <a:rPr lang="en-US" sz="1400" dirty="0">
                <a:solidFill>
                  <a:srgbClr val="FF0000"/>
                </a:solidFill>
                <a:effectLst/>
                <a:latin typeface="Verdana" panose="020B0604030504040204" pitchFamily="34" charset="0"/>
                <a:ea typeface="Times New Roman" panose="02020603050405020304" pitchFamily="18" charset="0"/>
              </a:rPr>
              <a:t>a list of products</a:t>
            </a:r>
            <a:r>
              <a:rPr lang="en-US" sz="1400" dirty="0">
                <a:effectLst/>
                <a:latin typeface="Verdana" panose="020B0604030504040204" pitchFamily="34" charset="0"/>
                <a:ea typeface="Times New Roman" panose="02020603050405020304" pitchFamily="18" charset="0"/>
              </a:rPr>
              <a:t> for that brand will be displayed</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solidFill>
                  <a:srgbClr val="FF0000"/>
                </a:solidFill>
                <a:effectLst/>
                <a:latin typeface="Verdana" panose="020B0604030504040204" pitchFamily="34" charset="0"/>
                <a:ea typeface="Times New Roman" panose="02020603050405020304" pitchFamily="18" charset="0"/>
              </a:rPr>
              <a:t>A brief summary of individual products </a:t>
            </a:r>
            <a:r>
              <a:rPr lang="en-US" sz="1400" dirty="0">
                <a:effectLst/>
                <a:latin typeface="Verdana" panose="020B0604030504040204" pitchFamily="34" charset="0"/>
                <a:ea typeface="Times New Roman" panose="02020603050405020304" pitchFamily="18" charset="0"/>
              </a:rPr>
              <a:t>should be displayed on the Web Page along with the product but detailed Features should be stored in </a:t>
            </a:r>
            <a:r>
              <a:rPr lang="en-US" sz="1400" dirty="0">
                <a:solidFill>
                  <a:srgbClr val="FF0000"/>
                </a:solidFill>
                <a:effectLst/>
                <a:latin typeface="Verdana" panose="020B0604030504040204" pitchFamily="34" charset="0"/>
                <a:ea typeface="Times New Roman" panose="02020603050405020304" pitchFamily="18" charset="0"/>
              </a:rPr>
              <a:t>Individual Word documents which can be downloaded or viewed </a:t>
            </a:r>
            <a:r>
              <a:rPr lang="en-US" sz="1400" dirty="0">
                <a:effectLst/>
                <a:latin typeface="Verdana" panose="020B0604030504040204" pitchFamily="34" charset="0"/>
                <a:ea typeface="Times New Roman" panose="02020603050405020304" pitchFamily="18" charset="0"/>
              </a:rPr>
              <a:t>by the User who wishes to see the same.</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The user should also be able to </a:t>
            </a:r>
            <a:r>
              <a:rPr lang="en-US" sz="1400" dirty="0">
                <a:solidFill>
                  <a:srgbClr val="FF0000"/>
                </a:solidFill>
                <a:effectLst/>
                <a:latin typeface="Verdana" panose="020B0604030504040204" pitchFamily="34" charset="0"/>
                <a:ea typeface="Times New Roman" panose="02020603050405020304" pitchFamily="18" charset="0"/>
              </a:rPr>
              <a:t>compare the various products </a:t>
            </a:r>
            <a:r>
              <a:rPr lang="en-US" sz="1400" dirty="0">
                <a:effectLst/>
                <a:latin typeface="Verdana" panose="020B0604030504040204" pitchFamily="34" charset="0"/>
                <a:ea typeface="Times New Roman" panose="02020603050405020304" pitchFamily="18" charset="0"/>
              </a:rPr>
              <a:t>of different as well as similar categories.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There should be </a:t>
            </a:r>
            <a:r>
              <a:rPr lang="en-US" sz="1400" dirty="0">
                <a:solidFill>
                  <a:srgbClr val="FF0000"/>
                </a:solidFill>
                <a:effectLst/>
                <a:latin typeface="Verdana" panose="020B0604030504040204" pitchFamily="34" charset="0"/>
                <a:ea typeface="Times New Roman" panose="02020603050405020304" pitchFamily="18" charset="0"/>
              </a:rPr>
              <a:t>a “Contact Us” page</a:t>
            </a:r>
            <a:r>
              <a:rPr lang="en-US" sz="1400" dirty="0">
                <a:effectLst/>
                <a:latin typeface="Verdana" panose="020B0604030504040204" pitchFamily="34" charset="0"/>
                <a:ea typeface="Times New Roman" panose="02020603050405020304" pitchFamily="18" charset="0"/>
              </a:rPr>
              <a:t> which will have the Address of the Company with location should be displayed using </a:t>
            </a:r>
            <a:r>
              <a:rPr lang="en-US" sz="1400" dirty="0" err="1">
                <a:effectLst/>
                <a:latin typeface="Verdana" panose="020B0604030504040204" pitchFamily="34" charset="0"/>
                <a:ea typeface="Times New Roman" panose="02020603050405020304" pitchFamily="18" charset="0"/>
              </a:rPr>
              <a:t>GeoLocation</a:t>
            </a:r>
            <a:r>
              <a:rPr lang="en-US" sz="1400" dirty="0">
                <a:effectLst/>
                <a:latin typeface="Verdana" panose="020B0604030504040204" pitchFamily="34" charset="0"/>
                <a:ea typeface="Times New Roman" panose="02020603050405020304" pitchFamily="18" charset="0"/>
              </a:rPr>
              <a:t> API (</a:t>
            </a:r>
            <a:r>
              <a:rPr lang="en-US" sz="1400" dirty="0" err="1">
                <a:effectLst/>
                <a:latin typeface="Verdana" panose="020B0604030504040204" pitchFamily="34" charset="0"/>
                <a:ea typeface="Times New Roman" panose="02020603050405020304" pitchFamily="18" charset="0"/>
              </a:rPr>
              <a:t>eg.</a:t>
            </a:r>
            <a:r>
              <a:rPr lang="en-US" sz="1400" dirty="0">
                <a:effectLst/>
                <a:latin typeface="Verdana" panose="020B0604030504040204" pitchFamily="34" charset="0"/>
                <a:ea typeface="Times New Roman" panose="02020603050405020304" pitchFamily="18" charset="0"/>
              </a:rPr>
              <a:t> </a:t>
            </a:r>
            <a:r>
              <a:rPr lang="en-US" sz="1400" dirty="0" err="1">
                <a:effectLst/>
                <a:latin typeface="Verdana" panose="020B0604030504040204" pitchFamily="34" charset="0"/>
                <a:ea typeface="Times New Roman" panose="02020603050405020304" pitchFamily="18" charset="0"/>
              </a:rPr>
              <a:t>GoogleMaps</a:t>
            </a:r>
            <a:r>
              <a:rPr lang="en-US" sz="1400" dirty="0">
                <a:effectLst/>
                <a:latin typeface="Verdana" panose="020B0604030504040204" pitchFamily="34" charset="0"/>
                <a:ea typeface="Times New Roman" panose="02020603050405020304" pitchFamily="18" charset="0"/>
              </a:rPr>
              <a:t>) and the mail address which when clicked will invoke the local mail client from where they can send an email.</a:t>
            </a:r>
            <a:endParaRPr lang="en-US" sz="14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fontScale="92500"/>
          </a:bodyPr>
          <a:lstStyle/>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Khi người dùng chọn bất kỳ loài hoa cụ thể nào, </a:t>
            </a:r>
            <a:r>
              <a:rPr lang="vi-VN" sz="1400" dirty="0">
                <a:solidFill>
                  <a:srgbClr val="FF0000"/>
                </a:solidFill>
                <a:latin typeface="Verdana" panose="020B0604030504040204" pitchFamily="34" charset="0"/>
              </a:rPr>
              <a:t>danh sách các sản phẩm </a:t>
            </a:r>
            <a:r>
              <a:rPr lang="vi-VN" sz="1400" dirty="0">
                <a:latin typeface="Verdana" panose="020B0604030504040204" pitchFamily="34" charset="0"/>
              </a:rPr>
              <a:t>cho thương hiệu đó sẽ được hiển thị</a:t>
            </a:r>
            <a:r>
              <a:rPr lang="en-US" sz="1400" dirty="0">
                <a:latin typeface="Verdana" panose="020B0604030504040204" pitchFamily="34" charset="0"/>
              </a:rPr>
              <a:t>.</a:t>
            </a:r>
            <a:r>
              <a:rPr lang="vi-VN" sz="1400" dirty="0">
                <a:latin typeface="Verdana" panose="020B0604030504040204" pitchFamily="34" charset="0"/>
              </a:rPr>
              <a:t>
</a:t>
            </a:r>
            <a:r>
              <a:rPr lang="vi-VN" sz="1400" dirty="0">
                <a:solidFill>
                  <a:srgbClr val="FF0000"/>
                </a:solidFill>
                <a:latin typeface="Verdana" panose="020B0604030504040204" pitchFamily="34" charset="0"/>
              </a:rPr>
              <a:t>Một bản tóm tắt ngắn gọn về các sản phẩm riêng lẻ </a:t>
            </a:r>
            <a:r>
              <a:rPr lang="vi-VN" sz="1400" dirty="0">
                <a:latin typeface="Verdana" panose="020B0604030504040204" pitchFamily="34" charset="0"/>
              </a:rPr>
              <a:t>sẽ được hiển thị trên Trang </a:t>
            </a:r>
            <a:r>
              <a:rPr lang="vi-VN" sz="1400" dirty="0" err="1">
                <a:latin typeface="Verdana" panose="020B0604030504040204" pitchFamily="34" charset="0"/>
              </a:rPr>
              <a:t>web</a:t>
            </a:r>
            <a:r>
              <a:rPr lang="vi-VN" sz="1400" dirty="0">
                <a:latin typeface="Verdana" panose="020B0604030504040204" pitchFamily="34" charset="0"/>
              </a:rPr>
              <a:t> cùng với sản phẩm nhưng các Tính năng chi tiết phải được lưu trữ trong </a:t>
            </a:r>
            <a:r>
              <a:rPr lang="vi-VN" sz="1400" dirty="0">
                <a:solidFill>
                  <a:srgbClr val="FF0000"/>
                </a:solidFill>
                <a:latin typeface="Verdana" panose="020B0604030504040204" pitchFamily="34" charset="0"/>
              </a:rPr>
              <a:t>các tài liệu Word riêng lẻ có thể được tải xuống hoặc xem </a:t>
            </a:r>
            <a:r>
              <a:rPr lang="vi-VN" sz="1400" dirty="0">
                <a:latin typeface="Verdana" panose="020B0604030504040204" pitchFamily="34" charset="0"/>
              </a:rPr>
              <a:t>bởi Người dùng muốn xem</a:t>
            </a:r>
            <a:r>
              <a:rPr lang="en-US" sz="14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Người dùng cũng có thể </a:t>
            </a:r>
            <a:r>
              <a:rPr lang="vi-VN" sz="1400" dirty="0">
                <a:solidFill>
                  <a:srgbClr val="FF0000"/>
                </a:solidFill>
                <a:latin typeface="Verdana" panose="020B0604030504040204" pitchFamily="34" charset="0"/>
              </a:rPr>
              <a:t>so sánh các sản phẩm khác nhau</a:t>
            </a:r>
            <a:r>
              <a:rPr lang="vi-VN" sz="1400" dirty="0">
                <a:latin typeface="Verdana" panose="020B0604030504040204" pitchFamily="34" charset="0"/>
              </a:rPr>
              <a:t> của các danh mục khác nhau cũng như tương tự</a:t>
            </a:r>
            <a:r>
              <a:rPr lang="en-US" sz="14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Cần có </a:t>
            </a:r>
            <a:r>
              <a:rPr lang="vi-VN" sz="1400" dirty="0">
                <a:solidFill>
                  <a:srgbClr val="FF0000"/>
                </a:solidFill>
                <a:latin typeface="Verdana" panose="020B0604030504040204" pitchFamily="34" charset="0"/>
              </a:rPr>
              <a:t>một trang "Liên hệ với chúng tôi" </a:t>
            </a:r>
            <a:r>
              <a:rPr lang="vi-VN" sz="1400" dirty="0">
                <a:latin typeface="Verdana" panose="020B0604030504040204" pitchFamily="34" charset="0"/>
              </a:rPr>
              <a:t>sẽ có Địa chỉ của Công ty với vị trí sẽ được hiển thị bằng API Vị trí địa lý (ví dụ: </a:t>
            </a:r>
            <a:r>
              <a:rPr lang="vi-VN" sz="1400" dirty="0" err="1">
                <a:latin typeface="Verdana" panose="020B0604030504040204" pitchFamily="34" charset="0"/>
              </a:rPr>
              <a:t>GoogleMaps</a:t>
            </a:r>
            <a:r>
              <a:rPr lang="vi-VN" sz="1400" dirty="0">
                <a:latin typeface="Verdana" panose="020B0604030504040204" pitchFamily="34" charset="0"/>
              </a:rPr>
              <a:t>) và địa chỉ thư mà khi được nhấp vào sẽ gọi ứng dụng thư khách cục bộ từ nơi họ có thể gửi </a:t>
            </a:r>
            <a:r>
              <a:rPr lang="vi-VN" sz="1400" dirty="0" err="1">
                <a:latin typeface="Verdana" panose="020B0604030504040204" pitchFamily="34" charset="0"/>
              </a:rPr>
              <a:t>email</a:t>
            </a:r>
            <a:r>
              <a:rPr lang="en-US" sz="1400" dirty="0">
                <a:latin typeface="Verdana" panose="020B0604030504040204" pitchFamily="34" charset="0"/>
              </a:rPr>
              <a:t>.</a:t>
            </a:r>
          </a:p>
        </p:txBody>
      </p:sp>
    </p:spTree>
    <p:extLst>
      <p:ext uri="{BB962C8B-B14F-4D97-AF65-F5344CB8AC3E}">
        <p14:creationId xmlns:p14="http://schemas.microsoft.com/office/powerpoint/2010/main" val="271407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CẦU-5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marL="0" marR="0" algn="ctr">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Hardware/ Software Requirements</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Hardware </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a:effectLst/>
                <a:latin typeface="Verdana" panose="020B0604030504040204" pitchFamily="34" charset="0"/>
                <a:ea typeface="Times New Roman" panose="02020603050405020304" pitchFamily="18" charset="0"/>
                <a:cs typeface="Arial" panose="020B0604020202020204" pitchFamily="34" charset="0"/>
              </a:rPr>
              <a:t>A minimum computer system that will help you access all the tools in the courses is a Pentium 166 or better</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a:effectLst/>
                <a:latin typeface="Verdana" panose="020B0604030504040204" pitchFamily="34" charset="0"/>
                <a:ea typeface="Times New Roman" panose="02020603050405020304" pitchFamily="18" charset="0"/>
                <a:cs typeface="Arial" panose="020B0604020202020204" pitchFamily="34" charset="0"/>
              </a:rPr>
              <a:t>64 Megabytes of RAM or better</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Software </a:t>
            </a:r>
            <a:r>
              <a:rPr lang="en-US" sz="1100" b="1" i="1" dirty="0">
                <a:effectLst/>
                <a:latin typeface="Verdana" panose="020B0604030504040204" pitchFamily="34" charset="0"/>
                <a:ea typeface="Times New Roman" panose="02020603050405020304" pitchFamily="18" charset="0"/>
                <a:cs typeface="Arial" panose="020B0604020202020204" pitchFamily="34" charset="0"/>
              </a:rPr>
              <a:t>[Either or Combination as per Course/Sem]</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Notepad/HTML editor/</a:t>
            </a:r>
            <a:r>
              <a:rPr lang="en-US" sz="1100" dirty="0" err="1">
                <a:effectLst/>
                <a:latin typeface="Verdana" panose="020B0604030504040204" pitchFamily="34" charset="0"/>
                <a:ea typeface="Times New Roman" panose="02020603050405020304" pitchFamily="18" charset="0"/>
                <a:cs typeface="Arial" panose="020B0604020202020204" pitchFamily="34" charset="0"/>
              </a:rPr>
              <a:t>CoffeeCup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Angular / Angular JS / React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BootStrap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Dreamweaver / Figma</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MS IE / Chrome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FireFox</a:t>
            </a:r>
            <a:r>
              <a:rPr lang="en-US" sz="1100" dirty="0">
                <a:effectLst/>
                <a:latin typeface="Verdana" panose="020B0604030504040204" pitchFamily="34" charset="0"/>
                <a:ea typeface="Times New Roman" panose="02020603050405020304" pitchFamily="18" charset="0"/>
                <a:cs typeface="Arial" panose="020B0604020202020204" pitchFamily="34" charset="0"/>
              </a:rPr>
              <a:t> / Netscape /MS Edge</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a:bodyPr>
          <a:lstStyle/>
          <a:p>
            <a:pPr marL="0" marR="0" algn="ctr">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Yêu</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cầu</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cứng</a:t>
            </a:r>
            <a:r>
              <a:rPr lang="en-US" sz="1100" b="1" dirty="0">
                <a:latin typeface="Verdana" panose="020B0604030504040204" pitchFamily="34" charset="0"/>
                <a:ea typeface="Times New Roman" panose="02020603050405020304" pitchFamily="18" charset="0"/>
                <a:cs typeface="Arial" panose="020B0604020202020204" pitchFamily="34" charset="0"/>
              </a:rPr>
              <a:t> / </a:t>
            </a: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mềm</a:t>
            </a:r>
            <a:endParaRPr lang="vi-VN" sz="1100" b="1" dirty="0">
              <a:latin typeface="Verdana" panose="020B0604030504040204" pitchFamily="34" charset="0"/>
              <a:ea typeface="Times New Roman" panose="02020603050405020304" pitchFamily="18" charset="0"/>
              <a:cs typeface="Arial" panose="020B0604020202020204" pitchFamily="34" charset="0"/>
            </a:endParaRPr>
          </a:p>
          <a:p>
            <a:pPr marL="0" marR="0" algn="ctr">
              <a:lnSpc>
                <a:spcPct val="150000"/>
              </a:lnSpc>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cứng</a:t>
            </a:r>
            <a:r>
              <a:rPr lang="en-US" sz="1100" b="1" dirty="0">
                <a:latin typeface="Verdana" panose="020B0604030504040204" pitchFamily="34" charset="0"/>
                <a:ea typeface="Times New Roman" panose="02020603050405020304" pitchFamily="18" charset="0"/>
                <a:cs typeface="Arial" panose="020B0604020202020204" pitchFamily="34" charset="0"/>
              </a:rPr>
              <a:t> </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err="1">
                <a:latin typeface="Verdana" panose="020B0604030504040204" pitchFamily="34" charset="0"/>
                <a:ea typeface="Times New Roman" panose="02020603050405020304" pitchFamily="18" charset="0"/>
                <a:cs typeface="Arial" panose="020B0604020202020204" pitchFamily="34" charset="0"/>
              </a:rPr>
              <a:t>Một</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hệ</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thống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máy</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tính</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tối</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thiểu</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sẽ</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giúp</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bạn</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truy</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cập</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tất</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cả</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các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công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cụ</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trong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các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khóa</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học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là</a:t>
            </a:r>
            <a:r>
              <a:rPr lang="en-US" sz="1100" dirty="0">
                <a:latin typeface="Verdana" panose="020B0604030504040204" pitchFamily="34" charset="0"/>
                <a:ea typeface="Times New Roman" panose="02020603050405020304" pitchFamily="18" charset="0"/>
                <a:cs typeface="Arial" panose="020B0604020202020204" pitchFamily="34" charset="0"/>
              </a:rPr>
              <a:t> Pentium 166 </a:t>
            </a:r>
            <a:r>
              <a:rPr lang="en-US" sz="1100" dirty="0" err="1">
                <a:latin typeface="Verdana" panose="020B0604030504040204" pitchFamily="34" charset="0"/>
                <a:ea typeface="Times New Roman" panose="02020603050405020304" pitchFamily="18" charset="0"/>
                <a:cs typeface="Arial" panose="020B0604020202020204" pitchFamily="34" charset="0"/>
              </a:rPr>
              <a:t>trở</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lên</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vi-VN" sz="1100" dirty="0">
                <a:latin typeface="Verdana" panose="020B0604030504040204" pitchFamily="34" charset="0"/>
                <a:ea typeface="Times New Roman" panose="02020603050405020304" pitchFamily="18" charset="0"/>
                <a:cs typeface="Arial" panose="020B0604020202020204" pitchFamily="34" charset="0"/>
              </a:rPr>
              <a:t>64 </a:t>
            </a:r>
            <a:r>
              <a:rPr lang="vi-VN" sz="1100" dirty="0" err="1">
                <a:latin typeface="Verdana" panose="020B0604030504040204" pitchFamily="34" charset="0"/>
                <a:ea typeface="Times New Roman" panose="02020603050405020304" pitchFamily="18" charset="0"/>
                <a:cs typeface="Arial" panose="020B0604020202020204" pitchFamily="34" charset="0"/>
              </a:rPr>
              <a:t>Megabyte</a:t>
            </a:r>
            <a:r>
              <a:rPr lang="vi-VN" sz="1100" dirty="0">
                <a:latin typeface="Verdana" panose="020B0604030504040204" pitchFamily="34" charset="0"/>
                <a:ea typeface="Times New Roman" panose="02020603050405020304" pitchFamily="18" charset="0"/>
                <a:cs typeface="Arial" panose="020B0604020202020204" pitchFamily="34" charset="0"/>
              </a:rPr>
              <a:t> RAM hoặc tốt hơn
</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mềm</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Một</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trong</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hai</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hoặc</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kết</a:t>
            </a:r>
            <a:r>
              <a:rPr lang="en-US" sz="1100" b="1" dirty="0">
                <a:latin typeface="Verdana" panose="020B0604030504040204" pitchFamily="34" charset="0"/>
                <a:ea typeface="Times New Roman" panose="02020603050405020304" pitchFamily="18" charset="0"/>
                <a:cs typeface="Arial" panose="020B0604020202020204" pitchFamily="34" charset="0"/>
              </a:rPr>
              <a:t> hợp </a:t>
            </a:r>
            <a:r>
              <a:rPr lang="en-US" sz="1100" b="1" dirty="0" err="1">
                <a:latin typeface="Verdana" panose="020B0604030504040204" pitchFamily="34" charset="0"/>
                <a:ea typeface="Times New Roman" panose="02020603050405020304" pitchFamily="18" charset="0"/>
                <a:cs typeface="Arial" panose="020B0604020202020204" pitchFamily="34" charset="0"/>
              </a:rPr>
              <a:t>theo</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khóa</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học</a:t>
            </a:r>
            <a:r>
              <a:rPr lang="en-US" sz="1100" b="1" dirty="0">
                <a:latin typeface="Verdana" panose="020B0604030504040204" pitchFamily="34" charset="0"/>
                <a:ea typeface="Times New Roman" panose="02020603050405020304" pitchFamily="18" charset="0"/>
                <a:cs typeface="Arial" panose="020B0604020202020204" pitchFamily="34" charset="0"/>
              </a:rPr>
              <a:t> / </a:t>
            </a:r>
            <a:r>
              <a:rPr lang="en-US" sz="1100" b="1" dirty="0" err="1">
                <a:latin typeface="Verdana" panose="020B0604030504040204" pitchFamily="34" charset="0"/>
                <a:ea typeface="Times New Roman" panose="02020603050405020304" pitchFamily="18" charset="0"/>
                <a:cs typeface="Arial" panose="020B0604020202020204" pitchFamily="34" charset="0"/>
              </a:rPr>
              <a:t>sem</a:t>
            </a:r>
            <a:r>
              <a:rPr lang="en-US" sz="1100" b="1" i="1" dirty="0">
                <a:effectLst/>
                <a:latin typeface="Verdana" panose="020B0604030504040204" pitchFamily="34" charset="0"/>
                <a:ea typeface="Times New Roman" panose="02020603050405020304" pitchFamily="18" charset="0"/>
                <a:cs typeface="Arial" panose="020B0604020202020204" pitchFamily="34" charset="0"/>
              </a:rPr>
              <a:t>]</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Notepad/HTML editor/</a:t>
            </a:r>
            <a:r>
              <a:rPr lang="en-US" sz="1100" dirty="0" err="1">
                <a:effectLst/>
                <a:latin typeface="Verdana" panose="020B0604030504040204" pitchFamily="34" charset="0"/>
                <a:ea typeface="Times New Roman" panose="02020603050405020304" pitchFamily="18" charset="0"/>
                <a:cs typeface="Arial" panose="020B0604020202020204" pitchFamily="34" charset="0"/>
              </a:rPr>
              <a:t>CoffeeCup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Angular / Angular JS / React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BootStrap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Dreamweaver / Figma</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MS IE / Chrome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FireFox</a:t>
            </a:r>
            <a:r>
              <a:rPr lang="en-US" sz="1100" dirty="0">
                <a:effectLst/>
                <a:latin typeface="Verdana" panose="020B0604030504040204" pitchFamily="34" charset="0"/>
                <a:ea typeface="Times New Roman" panose="02020603050405020304" pitchFamily="18" charset="0"/>
                <a:cs typeface="Arial" panose="020B0604020202020204" pitchFamily="34" charset="0"/>
              </a:rPr>
              <a:t> / Netscape /MS Edge</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7340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solidFill>
                  <a:srgbClr val="0070C0"/>
                </a:solidFill>
              </a:rPr>
              <a:t>II. PHÂN TÍCH YÊU CẦU-1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lnSpcReduction="10000"/>
          </a:bodyPr>
          <a:lstStyle/>
          <a:p>
            <a:pPr indent="0">
              <a:buNone/>
            </a:pPr>
            <a:r>
              <a:rPr lang="en-US" sz="1400" b="0" i="0" dirty="0">
                <a:solidFill>
                  <a:srgbClr val="222222"/>
                </a:solidFill>
                <a:effectLst/>
                <a:latin typeface="Verdana" panose="020B0604030504040204" pitchFamily="34" charset="0"/>
              </a:rPr>
              <a:t>II</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Báo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endParaRPr lang="en-US" sz="1400" b="0" i="0" dirty="0">
              <a:solidFill>
                <a:srgbClr val="222222"/>
              </a:solidFill>
              <a:effectLst/>
              <a:latin typeface="Times New Roman" panose="02020603050405020304" pitchFamily="18" charset="0"/>
            </a:endParaRPr>
          </a:p>
          <a:p>
            <a:pPr indent="0">
              <a:buNone/>
            </a:pPr>
            <a:r>
              <a:rPr lang="en-US" sz="1400" dirty="0" err="1">
                <a:solidFill>
                  <a:srgbClr val="222222"/>
                </a:solidFill>
                <a:latin typeface="Verdana" panose="020B0604030504040204" pitchFamily="34" charset="0"/>
              </a:rPr>
              <a:t>Báo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nên</a:t>
            </a:r>
            <a:r>
              <a:rPr lang="en-US" sz="1400" dirty="0">
                <a:solidFill>
                  <a:srgbClr val="222222"/>
                </a:solidFill>
                <a:latin typeface="Verdana" panose="020B0604030504040204" pitchFamily="34" charset="0"/>
              </a:rPr>
              <a:t> bao </a:t>
            </a:r>
            <a:r>
              <a:rPr lang="en-US" sz="1400" dirty="0" err="1">
                <a:solidFill>
                  <a:srgbClr val="222222"/>
                </a:solidFill>
                <a:latin typeface="Verdana" panose="020B0604030504040204" pitchFamily="34" charset="0"/>
              </a:rPr>
              <a:t>gồm</a:t>
            </a:r>
            <a:r>
              <a:rPr lang="en-US" sz="1400" dirty="0">
                <a:solidFill>
                  <a:srgbClr val="222222"/>
                </a:solidFill>
                <a:latin typeface="Verdana" panose="020B0604030504040204" pitchFamily="34" charset="0"/>
              </a:rPr>
              <a:t> </a:t>
            </a:r>
            <a:endParaRPr lang="en-US" sz="1400" b="0" i="0" dirty="0">
              <a:solidFill>
                <a:srgbClr val="222222"/>
              </a:solidFill>
              <a:effectLst/>
              <a:latin typeface="Times New Roman" panose="02020603050405020304" pitchFamily="18" charset="0"/>
            </a:endParaRPr>
          </a:p>
          <a:p>
            <a:pPr marL="914400"/>
            <a:r>
              <a:rPr lang="vi-VN" sz="1400" dirty="0">
                <a:solidFill>
                  <a:srgbClr val="222222"/>
                </a:solidFill>
                <a:latin typeface="Verdana" panose="020B0604030504040204" pitchFamily="34" charset="0"/>
              </a:rPr>
              <a:t>Lời cảm ơn</a:t>
            </a:r>
            <a:endParaRPr lang="en-US" sz="1400" b="0" i="0" dirty="0">
              <a:solidFill>
                <a:srgbClr val="222222"/>
              </a:solidFill>
              <a:effectLst/>
              <a:latin typeface="Times New Roman" panose="02020603050405020304" pitchFamily="18" charset="0"/>
            </a:endParaRPr>
          </a:p>
          <a:p>
            <a:pPr marL="914400"/>
            <a:r>
              <a:rPr lang="en-US" sz="1400" dirty="0" err="1">
                <a:solidFill>
                  <a:srgbClr val="222222"/>
                </a:solidFill>
                <a:latin typeface="Verdana" panose="020B0604030504040204" pitchFamily="34" charset="0"/>
              </a:rPr>
              <a:t>Tóm</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tắt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Phân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tích</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endParaRPr lang="en-US" sz="1400" b="0" i="0" dirty="0">
              <a:solidFill>
                <a:srgbClr val="222222"/>
              </a:solidFill>
              <a:effectLst/>
              <a:latin typeface="Times New Roman" panose="02020603050405020304" pitchFamily="18" charset="0"/>
            </a:endParaRPr>
          </a:p>
          <a:p>
            <a:pPr marL="914400"/>
            <a:r>
              <a:rPr lang="en-US" sz="1400" dirty="0" err="1">
                <a:solidFill>
                  <a:srgbClr val="222222"/>
                </a:solidFill>
                <a:latin typeface="Verdana" panose="020B0604030504040204" pitchFamily="34" charset="0"/>
              </a:rPr>
              <a:t>Thiết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kế</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endParaRPr lang="en-US" sz="1400" b="0" i="0" dirty="0">
              <a:solidFill>
                <a:srgbClr val="222222"/>
              </a:solidFill>
              <a:effectLst/>
              <a:latin typeface="Times New Roman" panose="02020603050405020304" pitchFamily="18" charset="0"/>
            </a:endParaRPr>
          </a:p>
          <a:p>
            <a:pPr marL="1371600"/>
            <a:r>
              <a:rPr lang="en-US" sz="1400" b="0" i="0" dirty="0">
                <a:solidFill>
                  <a:srgbClr val="222222"/>
                </a:solidFill>
                <a:effectLst/>
                <a:latin typeface="Verdana" panose="020B0604030504040204" pitchFamily="34" charset="0"/>
              </a:rPr>
              <a:t>DFD’s</a:t>
            </a:r>
            <a:r>
              <a:rPr lang="vi-VN" sz="1400" b="0" i="0" dirty="0">
                <a:solidFill>
                  <a:srgbClr val="222222"/>
                </a:solidFill>
                <a:effectLst/>
                <a:latin typeface="Verdana" panose="020B0604030504040204" pitchFamily="34" charset="0"/>
              </a:rPr>
              <a:t> </a:t>
            </a:r>
            <a:r>
              <a:rPr lang="vi-VN" sz="1400" dirty="0">
                <a:solidFill>
                  <a:srgbClr val="222222"/>
                </a:solidFill>
                <a:latin typeface="Verdana" panose="020B0604030504040204" pitchFamily="34" charset="0"/>
              </a:rPr>
              <a:t>– Sơ đồ luồng dữ liệu </a:t>
            </a:r>
            <a:endParaRPr lang="en-US" sz="1400" b="0" i="0" dirty="0">
              <a:solidFill>
                <a:srgbClr val="222222"/>
              </a:solidFill>
              <a:effectLst/>
              <a:latin typeface="Times New Roman" panose="02020603050405020304" pitchFamily="18" charset="0"/>
            </a:endParaRPr>
          </a:p>
          <a:p>
            <a:pPr marL="1371600"/>
            <a:r>
              <a:rPr lang="vi-VN" sz="1400" dirty="0">
                <a:solidFill>
                  <a:srgbClr val="222222"/>
                </a:solidFill>
                <a:latin typeface="Verdana" panose="020B0604030504040204" pitchFamily="34" charset="0"/>
              </a:rPr>
              <a:t>Lưu đồ
Sơ đồ quy trình</a:t>
            </a:r>
            <a:endParaRPr lang="en-US" sz="1400" b="0" i="0" dirty="0">
              <a:solidFill>
                <a:srgbClr val="222222"/>
              </a:solidFill>
              <a:effectLst/>
              <a:latin typeface="Times New Roman" panose="02020603050405020304" pitchFamily="18" charset="0"/>
            </a:endParaRPr>
          </a:p>
          <a:p>
            <a:pPr marL="1143000" indent="0">
              <a:buNone/>
            </a:pPr>
            <a:r>
              <a:rPr lang="vi-VN" sz="1400" dirty="0">
                <a:solidFill>
                  <a:srgbClr val="222222"/>
                </a:solidFill>
                <a:latin typeface="Verdana" panose="020B0604030504040204" pitchFamily="34" charset="0"/>
              </a:rPr>
              <a:t>Thiết kế / Cấu trúc cơ sở dữ liệu</a:t>
            </a:r>
          </a:p>
          <a:p>
            <a:pPr marL="914400"/>
            <a:r>
              <a:rPr lang="en-US" sz="1400" dirty="0">
                <a:solidFill>
                  <a:srgbClr val="222222"/>
                </a:solidFill>
                <a:latin typeface="Verdana" panose="020B0604030504040204" pitchFamily="34" charset="0"/>
              </a:rPr>
              <a:t>Ảnh </a:t>
            </a:r>
            <a:r>
              <a:rPr lang="en-US" sz="1400" dirty="0" err="1">
                <a:solidFill>
                  <a:srgbClr val="222222"/>
                </a:solidFill>
                <a:latin typeface="Verdana" panose="020B0604030504040204" pitchFamily="34" charset="0"/>
              </a:rPr>
              <a:t>chụp</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màn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hình</a:t>
            </a:r>
            <a:endParaRPr lang="vi-VN" sz="1400" dirty="0">
              <a:solidFill>
                <a:srgbClr val="222222"/>
              </a:solidFill>
              <a:latin typeface="Verdana" panose="020B0604030504040204" pitchFamily="34" charset="0"/>
            </a:endParaRPr>
          </a:p>
          <a:p>
            <a:pPr marL="914400"/>
            <a:r>
              <a:rPr lang="en-US" sz="1400" dirty="0" err="1">
                <a:solidFill>
                  <a:srgbClr val="222222"/>
                </a:solidFill>
                <a:latin typeface="Verdana" panose="020B0604030504040204" pitchFamily="34" charset="0"/>
              </a:rPr>
              <a:t>Mã</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nguồn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với</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chú</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thích</a:t>
            </a:r>
            <a:r>
              <a:rPr lang="en-US" sz="1400" dirty="0">
                <a:solidFill>
                  <a:srgbClr val="222222"/>
                </a:solidFill>
                <a:latin typeface="Verdana" panose="020B0604030504040204" pitchFamily="34" charset="0"/>
              </a:rPr>
              <a:t>
</a:t>
            </a:r>
            <a:r>
              <a:rPr lang="vi-VN" sz="1400" dirty="0">
                <a:solidFill>
                  <a:srgbClr val="222222"/>
                </a:solidFill>
                <a:latin typeface="Verdana" panose="020B0604030504040204" pitchFamily="34" charset="0"/>
              </a:rPr>
              <a:t>Hướng dẫn sử dụng</a:t>
            </a:r>
            <a:endParaRPr lang="en-US" sz="1400" b="0" i="0" dirty="0">
              <a:solidFill>
                <a:srgbClr val="222222"/>
              </a:solidFill>
              <a:effectLst/>
              <a:latin typeface="Times New Roman" panose="02020603050405020304" pitchFamily="18" charset="0"/>
            </a:endParaRPr>
          </a:p>
          <a:p>
            <a:pPr marL="914400"/>
            <a:r>
              <a:rPr lang="vi-VN" sz="1400" dirty="0">
                <a:solidFill>
                  <a:srgbClr val="222222"/>
                </a:solidFill>
                <a:latin typeface="Verdana" panose="020B0604030504040204" pitchFamily="34" charset="0"/>
              </a:rPr>
              <a:t>Hướng dẫn dành cho nhà phát triển </a:t>
            </a:r>
            <a:endParaRPr lang="en-US" sz="1400" b="0" i="0" dirty="0">
              <a:solidFill>
                <a:srgbClr val="222222"/>
              </a:solidFill>
              <a:effectLst/>
              <a:latin typeface="Times New Roman" panose="02020603050405020304" pitchFamily="18" charset="0"/>
            </a:endParaRPr>
          </a:p>
          <a:p>
            <a:pPr marL="1371600"/>
            <a:r>
              <a:rPr lang="en-US" sz="1400" dirty="0" err="1">
                <a:solidFill>
                  <a:srgbClr val="222222"/>
                </a:solidFill>
                <a:latin typeface="Verdana" panose="020B0604030504040204" pitchFamily="34" charset="0"/>
              </a:rPr>
              <a:t>Mô</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tả</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mô</a:t>
            </a:r>
            <a:r>
              <a:rPr lang="en-US" sz="1400" dirty="0">
                <a:solidFill>
                  <a:srgbClr val="222222"/>
                </a:solidFill>
                <a:latin typeface="Verdana" panose="020B0604030504040204" pitchFamily="34" charset="0"/>
              </a:rPr>
              <a:t>-</a:t>
            </a:r>
            <a:r>
              <a:rPr lang="vi-VN" sz="1400" dirty="0">
                <a:solidFill>
                  <a:srgbClr val="222222"/>
                </a:solidFill>
                <a:latin typeface="Verdana" panose="020B0604030504040204" pitchFamily="34" charset="0"/>
              </a:rPr>
              <a:t>đun</a:t>
            </a:r>
            <a:endParaRPr lang="en-US" sz="1400" b="0" i="0" dirty="0">
              <a:solidFill>
                <a:srgbClr val="222222"/>
              </a:solidFill>
              <a:effectLst/>
              <a:latin typeface="Verdana" panose="020B0604030504040204" pitchFamily="34"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lnSpcReduction="10000"/>
          </a:bodyPr>
          <a:lstStyle/>
          <a:p>
            <a:pPr marL="0" indent="0" algn="just">
              <a:lnSpc>
                <a:spcPct val="150000"/>
              </a:lnSpc>
              <a:spcBef>
                <a:spcPts val="0"/>
              </a:spcBef>
              <a:buNone/>
              <a:tabLst>
                <a:tab pos="457200" algn="l"/>
              </a:tabLst>
            </a:pPr>
            <a:r>
              <a:rPr lang="vi-VN" sz="1400" dirty="0">
                <a:latin typeface="Verdana" panose="020B0604030504040204" pitchFamily="34" charset="0"/>
              </a:rPr>
              <a:t>Sườn Báo cáo </a:t>
            </a:r>
            <a:r>
              <a:rPr lang="vi-VN" sz="1400" dirty="0" err="1">
                <a:latin typeface="Verdana" panose="020B0604030504040204" pitchFamily="34" charset="0"/>
              </a:rPr>
              <a:t>eProject</a:t>
            </a:r>
            <a:r>
              <a:rPr lang="vi-VN" sz="1400" dirty="0">
                <a:latin typeface="Verdana" panose="020B0604030504040204" pitchFamily="34" charset="0"/>
              </a:rPr>
              <a:t> :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Lời cảm ơn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Tóm tắt </a:t>
            </a:r>
            <a:r>
              <a:rPr lang="vi-VN" sz="1400" dirty="0" err="1">
                <a:latin typeface="Verdana" panose="020B0604030504040204" pitchFamily="34" charset="0"/>
              </a:rPr>
              <a:t>eProject</a:t>
            </a:r>
            <a:r>
              <a:rPr lang="vi-VN" sz="1400" dirty="0">
                <a:latin typeface="Verdana" panose="020B0604030504040204" pitchFamily="34" charset="0"/>
              </a:rPr>
              <a:t>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Thiết kế </a:t>
            </a:r>
            <a:r>
              <a:rPr lang="vi-VN" sz="1400" dirty="0" err="1">
                <a:latin typeface="Verdana" panose="020B0604030504040204" pitchFamily="34" charset="0"/>
              </a:rPr>
              <a:t>eProject</a:t>
            </a:r>
            <a:r>
              <a:rPr lang="vi-VN" sz="1400" dirty="0">
                <a:latin typeface="Verdana" panose="020B0604030504040204" pitchFamily="34" charset="0"/>
              </a:rPr>
              <a:t> : </a:t>
            </a:r>
          </a:p>
          <a:p>
            <a:pPr marL="800100" lvl="1" indent="-342900" algn="just">
              <a:lnSpc>
                <a:spcPct val="150000"/>
              </a:lnSpc>
              <a:spcBef>
                <a:spcPts val="0"/>
              </a:spcBef>
              <a:buAutoNum type="arabicPeriod"/>
              <a:tabLst>
                <a:tab pos="457200" algn="l"/>
              </a:tabLst>
            </a:pPr>
            <a:r>
              <a:rPr lang="vi-VN" sz="1000" dirty="0" err="1">
                <a:latin typeface="Verdana" panose="020B0604030504040204" pitchFamily="34" charset="0"/>
              </a:rPr>
              <a:t>DFD’s</a:t>
            </a:r>
            <a:r>
              <a:rPr lang="vi-VN" sz="1000" dirty="0">
                <a:latin typeface="Verdana" panose="020B0604030504040204" pitchFamily="34" charset="0"/>
              </a:rPr>
              <a:t> (</a:t>
            </a:r>
            <a:r>
              <a:rPr lang="vi-VN" sz="1000" dirty="0" err="1">
                <a:latin typeface="Verdana" panose="020B0604030504040204" pitchFamily="34" charset="0"/>
              </a:rPr>
              <a:t>Data</a:t>
            </a:r>
            <a:r>
              <a:rPr lang="vi-VN" sz="1000" dirty="0">
                <a:latin typeface="Verdana" panose="020B0604030504040204" pitchFamily="34" charset="0"/>
              </a:rPr>
              <a:t> </a:t>
            </a:r>
            <a:r>
              <a:rPr lang="vi-VN" sz="1000" dirty="0" err="1">
                <a:latin typeface="Verdana" panose="020B0604030504040204" pitchFamily="34" charset="0"/>
              </a:rPr>
              <a:t>flow</a:t>
            </a:r>
            <a:r>
              <a:rPr lang="vi-VN" sz="1000" dirty="0">
                <a:latin typeface="Verdana" panose="020B0604030504040204" pitchFamily="34" charset="0"/>
              </a:rPr>
              <a:t> </a:t>
            </a:r>
            <a:r>
              <a:rPr lang="vi-VN" sz="1000" dirty="0" err="1">
                <a:latin typeface="Verdana" panose="020B0604030504040204" pitchFamily="34" charset="0"/>
              </a:rPr>
              <a:t>diagram</a:t>
            </a:r>
            <a:r>
              <a:rPr lang="vi-VN" sz="1000" dirty="0">
                <a:latin typeface="Verdana" panose="020B0604030504040204" pitchFamily="34" charset="0"/>
              </a:rPr>
              <a:t>) - Sơ đồ luồng dữ liệu </a:t>
            </a:r>
            <a:r>
              <a:rPr lang="vi-VN" sz="1000" dirty="0">
                <a:solidFill>
                  <a:srgbClr val="FF0000"/>
                </a:solidFill>
                <a:latin typeface="Verdana" panose="020B0604030504040204" pitchFamily="34" charset="0"/>
              </a:rPr>
              <a:t>– chưa có mẫu </a:t>
            </a:r>
          </a:p>
          <a:p>
            <a:pPr marL="800100" lvl="1" indent="-342900" algn="just">
              <a:lnSpc>
                <a:spcPct val="150000"/>
              </a:lnSpc>
              <a:spcBef>
                <a:spcPts val="0"/>
              </a:spcBef>
              <a:buAutoNum type="arabicPeriod"/>
              <a:tabLst>
                <a:tab pos="457200" algn="l"/>
              </a:tabLst>
            </a:pPr>
            <a:r>
              <a:rPr lang="vi-VN" sz="1000" dirty="0">
                <a:latin typeface="Verdana" panose="020B0604030504040204" pitchFamily="34" charset="0"/>
              </a:rPr>
              <a:t>Lưu đồ (</a:t>
            </a:r>
            <a:r>
              <a:rPr lang="vi-VN" sz="1000" dirty="0" err="1">
                <a:latin typeface="Verdana" panose="020B0604030504040204" pitchFamily="34" charset="0"/>
              </a:rPr>
              <a:t>Flowchart</a:t>
            </a:r>
            <a:r>
              <a:rPr lang="vi-VN" sz="1000" dirty="0">
                <a:solidFill>
                  <a:srgbClr val="FF0000"/>
                </a:solidFill>
                <a:latin typeface="Verdana" panose="020B0604030504040204" pitchFamily="34" charset="0"/>
              </a:rPr>
              <a:t>) – chưa có mẫu </a:t>
            </a:r>
          </a:p>
          <a:p>
            <a:pPr marL="800100" lvl="1" indent="-342900" algn="just">
              <a:lnSpc>
                <a:spcPct val="150000"/>
              </a:lnSpc>
              <a:spcBef>
                <a:spcPts val="0"/>
              </a:spcBef>
              <a:buAutoNum type="arabicPeriod"/>
              <a:tabLst>
                <a:tab pos="457200" algn="l"/>
              </a:tabLst>
            </a:pPr>
            <a:r>
              <a:rPr lang="vi-VN" sz="1000" dirty="0">
                <a:latin typeface="Verdana" panose="020B0604030504040204" pitchFamily="34" charset="0"/>
              </a:rPr>
              <a:t>Sơ đồ quy trình (</a:t>
            </a:r>
            <a:r>
              <a:rPr lang="vi-VN" sz="1000" dirty="0" err="1">
                <a:latin typeface="Verdana" panose="020B0604030504040204" pitchFamily="34" charset="0"/>
              </a:rPr>
              <a:t>process</a:t>
            </a:r>
            <a:r>
              <a:rPr lang="vi-VN" sz="1000" dirty="0">
                <a:latin typeface="Verdana" panose="020B0604030504040204" pitchFamily="34" charset="0"/>
              </a:rPr>
              <a:t> </a:t>
            </a:r>
            <a:r>
              <a:rPr lang="vi-VN" sz="1000" dirty="0" err="1">
                <a:latin typeface="Verdana" panose="020B0604030504040204" pitchFamily="34" charset="0"/>
              </a:rPr>
              <a:t>diagrams</a:t>
            </a:r>
            <a:r>
              <a:rPr lang="vi-VN" sz="1000" dirty="0">
                <a:latin typeface="Verdana" panose="020B0604030504040204" pitchFamily="34" charset="0"/>
              </a:rPr>
              <a:t>) </a:t>
            </a:r>
            <a:r>
              <a:rPr lang="vi-VN" sz="1000" dirty="0">
                <a:solidFill>
                  <a:srgbClr val="FF0000"/>
                </a:solidFill>
                <a:latin typeface="Verdana" panose="020B0604030504040204" pitchFamily="34" charset="0"/>
              </a:rPr>
              <a:t>– chưa có mẫu </a:t>
            </a:r>
          </a:p>
          <a:p>
            <a:pPr marL="800100" lvl="1" indent="-342900" algn="just">
              <a:lnSpc>
                <a:spcPct val="150000"/>
              </a:lnSpc>
              <a:spcBef>
                <a:spcPts val="0"/>
              </a:spcBef>
              <a:buFont typeface="Arial" panose="020B0604020202020204" pitchFamily="34" charset="0"/>
              <a:buAutoNum type="arabicPeriod"/>
              <a:tabLst>
                <a:tab pos="457200" algn="l"/>
              </a:tabLst>
            </a:pPr>
            <a:r>
              <a:rPr lang="vi-VN" sz="1000" dirty="0">
                <a:latin typeface="Verdana" panose="020B0604030504040204" pitchFamily="34" charset="0"/>
              </a:rPr>
              <a:t>Thiết kế/ cấu trúc cơ sở dữ liệu (</a:t>
            </a:r>
            <a:r>
              <a:rPr lang="en-US" sz="1000" b="0" i="0" dirty="0">
                <a:solidFill>
                  <a:srgbClr val="222222"/>
                </a:solidFill>
                <a:effectLst/>
                <a:latin typeface="Verdana" panose="020B0604030504040204" pitchFamily="34" charset="0"/>
              </a:rPr>
              <a:t>Database Design / Structure</a:t>
            </a:r>
            <a:r>
              <a:rPr lang="vi-VN" sz="1000" dirty="0">
                <a:latin typeface="Verdana" panose="020B0604030504040204" pitchFamily="34" charset="0"/>
              </a:rPr>
              <a:t>) </a:t>
            </a:r>
            <a:r>
              <a:rPr lang="vi-VN" sz="1000" dirty="0">
                <a:solidFill>
                  <a:srgbClr val="FF0000"/>
                </a:solidFill>
                <a:latin typeface="Verdana" panose="020B0604030504040204" pitchFamily="34" charset="0"/>
              </a:rPr>
              <a:t>– chưa có mẫu.</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Ảnh chụp màn hình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Mã nguồn bao gồm chú thích chi tiết </a:t>
            </a:r>
            <a:r>
              <a:rPr lang="vi-VN" sz="1400" dirty="0">
                <a:solidFill>
                  <a:srgbClr val="FF0000"/>
                </a:solidFill>
                <a:latin typeface="Verdana" panose="020B0604030504040204" pitchFamily="34" charset="0"/>
              </a:rPr>
              <a:t>– chưa có</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Hướng dẫn sử dụng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Hướng dẫn dành cho nhà phát triển </a:t>
            </a:r>
            <a:r>
              <a:rPr lang="vi-VN" sz="1400" dirty="0">
                <a:solidFill>
                  <a:srgbClr val="FF0000"/>
                </a:solidFill>
                <a:latin typeface="Verdana" panose="020B0604030504040204" pitchFamily="34" charset="0"/>
              </a:rPr>
              <a:t>– chưa có </a:t>
            </a:r>
          </a:p>
          <a:p>
            <a:pPr marL="800100" lvl="1" indent="-342900" algn="just">
              <a:lnSpc>
                <a:spcPct val="150000"/>
              </a:lnSpc>
              <a:spcBef>
                <a:spcPts val="0"/>
              </a:spcBef>
              <a:buFont typeface="Arial" panose="020B0604020202020204" pitchFamily="34" charset="0"/>
              <a:buAutoNum type="arabicPeriod"/>
              <a:tabLst>
                <a:tab pos="457200" algn="l"/>
              </a:tabLst>
            </a:pPr>
            <a:r>
              <a:rPr lang="vi-VN" sz="1000" dirty="0">
                <a:latin typeface="Verdana" panose="020B0604030504040204" pitchFamily="34" charset="0"/>
              </a:rPr>
              <a:t>Mô tả theo mô-đun </a:t>
            </a:r>
            <a:r>
              <a:rPr lang="vi-VN" sz="1000" dirty="0">
                <a:solidFill>
                  <a:srgbClr val="FF0000"/>
                </a:solidFill>
                <a:latin typeface="Verdana" panose="020B0604030504040204" pitchFamily="34" charset="0"/>
              </a:rPr>
              <a:t>– chưa có mẫu </a:t>
            </a:r>
            <a:endParaRPr lang="en-US" sz="1000" dirty="0">
              <a:solidFill>
                <a:srgbClr val="FF0000"/>
              </a:solidFill>
              <a:latin typeface="Verdana" panose="020B0604030504040204" pitchFamily="34" charset="0"/>
            </a:endParaRPr>
          </a:p>
        </p:txBody>
      </p:sp>
      <p:sp>
        <p:nvSpPr>
          <p:cNvPr id="7" name="TextBox 6">
            <a:extLst>
              <a:ext uri="{FF2B5EF4-FFF2-40B4-BE49-F238E27FC236}">
                <a16:creationId xmlns:a16="http://schemas.microsoft.com/office/drawing/2014/main" id="{06914C84-2067-E47D-600E-47E1A6DCE46B}"/>
              </a:ext>
            </a:extLst>
          </p:cNvPr>
          <p:cNvSpPr txBox="1"/>
          <p:nvPr/>
        </p:nvSpPr>
        <p:spPr>
          <a:xfrm>
            <a:off x="6096000" y="6126480"/>
            <a:ext cx="5722112" cy="253916"/>
          </a:xfrm>
          <a:prstGeom prst="rect">
            <a:avLst/>
          </a:prstGeom>
          <a:noFill/>
        </p:spPr>
        <p:txBody>
          <a:bodyPr wrap="square" rtlCol="0">
            <a:spAutoFit/>
          </a:bodyPr>
          <a:lstStyle/>
          <a:p>
            <a:r>
              <a:rPr lang="vi-VN" sz="1050" dirty="0">
                <a:solidFill>
                  <a:srgbClr val="FF0000"/>
                </a:solidFill>
              </a:rPr>
              <a:t>(*) Mục 7 : Có giao diện cho người quản trị/ vận hành trang </a:t>
            </a:r>
            <a:r>
              <a:rPr lang="vi-VN" sz="1050" dirty="0" err="1">
                <a:solidFill>
                  <a:srgbClr val="FF0000"/>
                </a:solidFill>
              </a:rPr>
              <a:t>web</a:t>
            </a:r>
            <a:r>
              <a:rPr lang="vi-VN" sz="1050" dirty="0">
                <a:solidFill>
                  <a:srgbClr val="FF0000"/>
                </a:solidFill>
              </a:rPr>
              <a:t> thêm, sửa, xóa dữ liệu</a:t>
            </a:r>
            <a:endParaRPr lang="en-US" sz="1050" dirty="0">
              <a:solidFill>
                <a:srgbClr val="FF0000"/>
              </a:solidFill>
            </a:endParaRPr>
          </a:p>
        </p:txBody>
      </p:sp>
      <p:sp>
        <p:nvSpPr>
          <p:cNvPr id="8" name="Oval 7">
            <a:extLst>
              <a:ext uri="{FF2B5EF4-FFF2-40B4-BE49-F238E27FC236}">
                <a16:creationId xmlns:a16="http://schemas.microsoft.com/office/drawing/2014/main" id="{EDD6F408-4927-D71A-9D0E-4DFE23B71FD8}"/>
              </a:ext>
            </a:extLst>
          </p:cNvPr>
          <p:cNvSpPr/>
          <p:nvPr/>
        </p:nvSpPr>
        <p:spPr>
          <a:xfrm>
            <a:off x="9208008" y="1481328"/>
            <a:ext cx="2002536" cy="621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7 đầu việc chính</a:t>
            </a:r>
            <a:endParaRPr lang="en-US" dirty="0"/>
          </a:p>
        </p:txBody>
      </p:sp>
    </p:spTree>
    <p:extLst>
      <p:ext uri="{BB962C8B-B14F-4D97-AF65-F5344CB8AC3E}">
        <p14:creationId xmlns:p14="http://schemas.microsoft.com/office/powerpoint/2010/main" val="2546071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2404</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Verdana</vt:lpstr>
      <vt:lpstr>Office Theme</vt:lpstr>
      <vt:lpstr>FloralDecors</vt:lpstr>
      <vt:lpstr>NỘI DUNG CHÍNH</vt:lpstr>
      <vt:lpstr>Your Project/Assignment Start date is:       19-May-2023 Your Project/Assignment End date is:         23-Jun-2023</vt:lpstr>
      <vt:lpstr>I. MÔ TẢ YÊU CẦU-1 </vt:lpstr>
      <vt:lpstr>I. MÔ TẢ YÊU CẦU-2 </vt:lpstr>
      <vt:lpstr>I. MÔ TẢ YÊU CẦU-3 </vt:lpstr>
      <vt:lpstr>I. MÔ TẢ YÊU CẦU-4 </vt:lpstr>
      <vt:lpstr>I. MÔ TẢ YÊU CẦU-5 </vt:lpstr>
      <vt:lpstr>II. PHÂN TÍCH YÊU CẦU-1</vt:lpstr>
      <vt:lpstr>II. PHÂN TÍCH YÊU CẦU-2</vt:lpstr>
      <vt:lpstr>II. PHÂN TÍCH YÊU CẦU-3</vt:lpstr>
      <vt:lpstr>II. PHÂN TÍCH YÊU CẦU-3.1</vt:lpstr>
      <vt:lpstr>II. PHÂN TÍCH YÊU CẦU-3.1</vt:lpstr>
      <vt:lpstr>II. PHÂN TÍCH YÊU CẦU-3.2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Lê Ngọc</dc:creator>
  <cp:lastModifiedBy>Sơn Lê Ngọc</cp:lastModifiedBy>
  <cp:revision>1</cp:revision>
  <dcterms:created xsi:type="dcterms:W3CDTF">2023-05-19T07:35:02Z</dcterms:created>
  <dcterms:modified xsi:type="dcterms:W3CDTF">2023-06-03T01:21:57Z</dcterms:modified>
</cp:coreProperties>
</file>