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1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5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1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0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9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35" r:id="rId6"/>
    <p:sldLayoutId id="2147483736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54BB4-7D54-4283-B754-94EBDEE9A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645" b="3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A253F-18F7-4150-BF5B-EB7AADB42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FF00"/>
                </a:solidFill>
              </a:rPr>
              <a:t>Speed Packing</a:t>
            </a:r>
            <a:endParaRPr lang="en-US" sz="6800" b="1" i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88A0D-41EA-4C65-AFA0-2B73066EB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70726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ADA0-733D-415B-897D-0C1C79E1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1" y="615699"/>
            <a:ext cx="10058400" cy="1371600"/>
          </a:xfrm>
        </p:spPr>
        <p:txBody>
          <a:bodyPr/>
          <a:lstStyle/>
          <a:p>
            <a:r>
              <a:rPr lang="en-US" dirty="0"/>
              <a:t>It’s a Game, and it’s Pretty Fun!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1334B9-49FE-4729-916A-163D1C3EB9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83" y="471373"/>
            <a:ext cx="4431986" cy="591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147852-98A6-48D6-ACB4-2F887E73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2" y="1558242"/>
            <a:ext cx="6956611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6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4E2"/>
      </a:lt2>
      <a:accent1>
        <a:srgbClr val="81A7BB"/>
      </a:accent1>
      <a:accent2>
        <a:srgbClr val="7F8DBA"/>
      </a:accent2>
      <a:accent3>
        <a:srgbClr val="9E96C6"/>
      </a:accent3>
      <a:accent4>
        <a:srgbClr val="A27FBA"/>
      </a:accent4>
      <a:accent5>
        <a:srgbClr val="C492C4"/>
      </a:accent5>
      <a:accent6>
        <a:srgbClr val="BA7FA1"/>
      </a:accent6>
      <a:hlink>
        <a:srgbClr val="A8765D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Next LT Pro</vt:lpstr>
      <vt:lpstr>Avenir Next LT Pro Light</vt:lpstr>
      <vt:lpstr>Garamond</vt:lpstr>
      <vt:lpstr>SavonVTI</vt:lpstr>
      <vt:lpstr>Speed Packing</vt:lpstr>
      <vt:lpstr>It’s a Game, and it’s Pretty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Packing</dc:title>
  <dc:creator>Curtis Jensen</dc:creator>
  <cp:lastModifiedBy>Curtis Jensen</cp:lastModifiedBy>
  <cp:revision>4</cp:revision>
  <dcterms:created xsi:type="dcterms:W3CDTF">2019-10-30T23:03:06Z</dcterms:created>
  <dcterms:modified xsi:type="dcterms:W3CDTF">2019-11-04T15:51:32Z</dcterms:modified>
</cp:coreProperties>
</file>