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Lexend ExtraBold"/>
      <p:bold r:id="rId19"/>
    </p:embeddedFont>
    <p:embeddedFont>
      <p:font typeface="Montserrat Medium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regular.fntdata"/><Relationship Id="rId22" Type="http://schemas.openxmlformats.org/officeDocument/2006/relationships/font" Target="fonts/MontserratMedium-italic.fntdata"/><Relationship Id="rId21" Type="http://schemas.openxmlformats.org/officeDocument/2006/relationships/font" Target="fonts/MontserratMedium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LexendExtraBold-bold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3b5d852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3b5d852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3b5d852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3b5d852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3b5d852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3b5d852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3b5d852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3b5d852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3b5d852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3b5d852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3b5d8527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3b5d8527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3b5d8527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3b5d8527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3b5d8527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3b5d8527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996375" y="4415225"/>
            <a:ext cx="76188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79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Mason Krause, Mason Luna, Jacqueline Justice, Jason Moss</a:t>
            </a:r>
            <a:endParaRPr sz="1779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5" name="Google Shape;55;p13" title="Busybee-logo-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413" y="295275"/>
            <a:ext cx="4867174" cy="389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Problem Statement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75075"/>
            <a:ext cx="8520600" cy="21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Job search complexity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Multi-platform job hunting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Lack of centralized system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Disorganized job search process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2" name="Google Shape;62;p14" title="Busybee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483" y="167513"/>
            <a:ext cx="1268901" cy="11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Solutions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479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 Medium"/>
              <a:buChar char="➔"/>
            </a:pPr>
            <a:r>
              <a:rPr lang="en" sz="16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Track all job applications across multiple platforms in a consolidated view</a:t>
            </a:r>
            <a:endParaRPr sz="16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 Medium"/>
              <a:buChar char="➔"/>
            </a:pPr>
            <a:r>
              <a:rPr lang="en" sz="16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Manage application status updates throughout the hiring process</a:t>
            </a:r>
            <a:endParaRPr sz="16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 Medium"/>
              <a:buChar char="➔"/>
            </a:pPr>
            <a:r>
              <a:rPr lang="en" sz="16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Filter and sort job applications based on various criteria</a:t>
            </a:r>
            <a:endParaRPr sz="16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 Medium"/>
              <a:buChar char="➔"/>
            </a:pPr>
            <a:r>
              <a:rPr lang="en" sz="16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Organize applications into custom groups for better categorization</a:t>
            </a:r>
            <a:endParaRPr sz="16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Montserrat Medium"/>
              <a:buChar char="➔"/>
            </a:pPr>
            <a:r>
              <a:rPr lang="en" sz="16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</a:t>
            </a:r>
            <a:r>
              <a:rPr lang="en" sz="16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iew statistics about application success rates and activity levels</a:t>
            </a:r>
            <a:endParaRPr sz="1600"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 title="Busybee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483" y="167513"/>
            <a:ext cx="1268901" cy="11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ExtraBold"/>
                <a:ea typeface="Lexend ExtraBold"/>
                <a:cs typeface="Lexend ExtraBold"/>
                <a:sym typeface="Lexend ExtraBold"/>
              </a:rPr>
              <a:t>Technology</a:t>
            </a:r>
            <a:endParaRPr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95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Frontend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Backend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Authentification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Storage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Hosting/Deployment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Development Tools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6" name="Google Shape;76;p16" title="Busybee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483" y="167513"/>
            <a:ext cx="1268901" cy="11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Design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95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System Architecture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Frontend Components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Backend Services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Database Schema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Data Models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User Interface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3" name="Google Shape;83;p17" title="Busybee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483" y="167513"/>
            <a:ext cx="1268901" cy="11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Deployment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95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Prerequisites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Repository Setup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Supabase Configuration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Frontend Deployment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Database Setup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Final Configuration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0" name="Google Shape;90;p18" title="Busybee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483" y="167513"/>
            <a:ext cx="1268901" cy="11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Known Issues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6" name="Google Shape;96;p19" title="Busybee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483" y="167513"/>
            <a:ext cx="1268901" cy="11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95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Functionality Gaps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UX/UI Issues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Performance Concerns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➔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Security Considerations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ExtraBold"/>
                <a:ea typeface="Lexend ExtraBold"/>
                <a:cs typeface="Lexend ExtraBold"/>
                <a:sym typeface="Lexend ExtraBold"/>
              </a:rPr>
              <a:t>Planned </a:t>
            </a:r>
            <a:r>
              <a:rPr lang="en">
                <a:latin typeface="Lexend ExtraBold"/>
                <a:ea typeface="Lexend ExtraBold"/>
                <a:cs typeface="Lexend ExtraBold"/>
                <a:sym typeface="Lexend ExtraBold"/>
              </a:rPr>
              <a:t>Improvements</a:t>
            </a:r>
            <a:endParaRPr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pic>
        <p:nvPicPr>
          <p:cNvPr id="103" name="Google Shape;103;p20" title="Busybee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483" y="167513"/>
            <a:ext cx="1268901" cy="112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95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 Medium"/>
              <a:buChar char="➔"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Enhanced Analytics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 Medium"/>
              <a:buChar char="➔"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Email Notifications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 Medium"/>
              <a:buChar char="➔"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Integration with Job Platforms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 Medium"/>
              <a:buChar char="➔"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Interview Preparation Tools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 Medium"/>
              <a:buChar char="➔"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Collaborative Features</a:t>
            </a:r>
            <a:endParaRPr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Montserrat Medium"/>
              <a:buChar char="➔"/>
            </a:pPr>
            <a:r>
              <a:rPr lang="en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Sortable Job Entries</a:t>
            </a:r>
            <a:endParaRPr sz="2500">
              <a:solidFill>
                <a:srgbClr val="66666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66725" y="417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>
                <a:latin typeface="Montserrat ExtraBold"/>
                <a:ea typeface="Montserrat ExtraBold"/>
                <a:cs typeface="Montserrat ExtraBold"/>
                <a:sym typeface="Montserrat ExtraBold"/>
              </a:rPr>
              <a:t>Thank you!</a:t>
            </a:r>
            <a:endParaRPr sz="322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0" name="Google Shape;110;p21" title="Busybee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999" y="234900"/>
            <a:ext cx="3572499" cy="317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