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sldIdLst>
    <p:sldId id="264" r:id="rId6"/>
    <p:sldId id="271" r:id="rId7"/>
    <p:sldId id="263" r:id="rId8"/>
    <p:sldId id="273" r:id="rId9"/>
    <p:sldId id="275" r:id="rId10"/>
    <p:sldId id="276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AD2"/>
    <a:srgbClr val="3300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 V Simha" userId="S::arjunvs@uw.edu::1444d2eb-7da9-47ac-a4ed-5c4157849c21" providerId="AD" clId="Web-{D9093855-C7AB-1478-80B4-A13D9266CC1E}"/>
    <pc:docChg chg="addSld modSld sldOrd">
      <pc:chgData name="Arjun V Simha" userId="S::arjunvs@uw.edu::1444d2eb-7da9-47ac-a4ed-5c4157849c21" providerId="AD" clId="Web-{D9093855-C7AB-1478-80B4-A13D9266CC1E}" dt="2024-01-23T02:29:55.990" v="115" actId="20577"/>
      <pc:docMkLst>
        <pc:docMk/>
      </pc:docMkLst>
      <pc:sldChg chg="modSp new">
        <pc:chgData name="Arjun V Simha" userId="S::arjunvs@uw.edu::1444d2eb-7da9-47ac-a4ed-5c4157849c21" providerId="AD" clId="Web-{D9093855-C7AB-1478-80B4-A13D9266CC1E}" dt="2024-01-23T02:29:55.990" v="115" actId="20577"/>
        <pc:sldMkLst>
          <pc:docMk/>
          <pc:sldMk cId="3032899181" sldId="274"/>
        </pc:sldMkLst>
        <pc:spChg chg="mod">
          <ac:chgData name="Arjun V Simha" userId="S::arjunvs@uw.edu::1444d2eb-7da9-47ac-a4ed-5c4157849c21" providerId="AD" clId="Web-{D9093855-C7AB-1478-80B4-A13D9266CC1E}" dt="2024-01-23T02:26:52" v="14" actId="14100"/>
          <ac:spMkLst>
            <pc:docMk/>
            <pc:sldMk cId="3032899181" sldId="274"/>
            <ac:spMk id="2" creationId="{B1B69C3D-5F28-7CCE-11EA-48E8264B88EE}"/>
          </ac:spMkLst>
        </pc:spChg>
        <pc:spChg chg="mod">
          <ac:chgData name="Arjun V Simha" userId="S::arjunvs@uw.edu::1444d2eb-7da9-47ac-a4ed-5c4157849c21" providerId="AD" clId="Web-{D9093855-C7AB-1478-80B4-A13D9266CC1E}" dt="2024-01-23T02:29:55.990" v="115" actId="20577"/>
          <ac:spMkLst>
            <pc:docMk/>
            <pc:sldMk cId="3032899181" sldId="274"/>
            <ac:spMk id="3" creationId="{636DB77A-892F-BBF2-A0A6-A1707FEB2A3E}"/>
          </ac:spMkLst>
        </pc:spChg>
      </pc:sldChg>
      <pc:sldChg chg="modSp new ord">
        <pc:chgData name="Arjun V Simha" userId="S::arjunvs@uw.edu::1444d2eb-7da9-47ac-a4ed-5c4157849c21" providerId="AD" clId="Web-{D9093855-C7AB-1478-80B4-A13D9266CC1E}" dt="2024-01-23T02:29:16.708" v="103"/>
        <pc:sldMkLst>
          <pc:docMk/>
          <pc:sldMk cId="1070109481" sldId="275"/>
        </pc:sldMkLst>
        <pc:spChg chg="mod">
          <ac:chgData name="Arjun V Simha" userId="S::arjunvs@uw.edu::1444d2eb-7da9-47ac-a4ed-5c4157849c21" providerId="AD" clId="Web-{D9093855-C7AB-1478-80B4-A13D9266CC1E}" dt="2024-01-23T02:27:10.188" v="20" actId="14100"/>
          <ac:spMkLst>
            <pc:docMk/>
            <pc:sldMk cId="1070109481" sldId="275"/>
            <ac:spMk id="2" creationId="{0E2F387C-CC2E-1A0F-11BC-99AABD4467F1}"/>
          </ac:spMkLst>
        </pc:spChg>
        <pc:spChg chg="mod">
          <ac:chgData name="Arjun V Simha" userId="S::arjunvs@uw.edu::1444d2eb-7da9-47ac-a4ed-5c4157849c21" providerId="AD" clId="Web-{D9093855-C7AB-1478-80B4-A13D9266CC1E}" dt="2024-01-23T02:29:11.911" v="102" actId="20577"/>
          <ac:spMkLst>
            <pc:docMk/>
            <pc:sldMk cId="1070109481" sldId="275"/>
            <ac:spMk id="3" creationId="{0B9ACD98-8444-0341-E770-262E488F3739}"/>
          </ac:spMkLst>
        </pc:spChg>
      </pc:sldChg>
      <pc:sldChg chg="modSp new ord">
        <pc:chgData name="Arjun V Simha" userId="S::arjunvs@uw.edu::1444d2eb-7da9-47ac-a4ed-5c4157849c21" providerId="AD" clId="Web-{D9093855-C7AB-1478-80B4-A13D9266CC1E}" dt="2024-01-23T02:29:18.005" v="104"/>
        <pc:sldMkLst>
          <pc:docMk/>
          <pc:sldMk cId="163324739" sldId="276"/>
        </pc:sldMkLst>
        <pc:spChg chg="mod">
          <ac:chgData name="Arjun V Simha" userId="S::arjunvs@uw.edu::1444d2eb-7da9-47ac-a4ed-5c4157849c21" providerId="AD" clId="Web-{D9093855-C7AB-1478-80B4-A13D9266CC1E}" dt="2024-01-23T02:27:14.220" v="21" actId="14100"/>
          <ac:spMkLst>
            <pc:docMk/>
            <pc:sldMk cId="163324739" sldId="276"/>
            <ac:spMk id="2" creationId="{61251FD3-4430-B15A-D76B-8936E88E8391}"/>
          </ac:spMkLst>
        </pc:spChg>
      </pc:sldChg>
    </pc:docChg>
  </pc:docChgLst>
  <pc:docChgLst>
    <pc:chgData name="Julie Y. Ham" userId="S::jham2417@uw.edu::f8b567a4-fd36-450a-85f3-b4a4c32c0936" providerId="AD" clId="Web-{565B1AB3-D338-D7DF-B1B8-743BCC0E69AD}"/>
    <pc:docChg chg="modSld">
      <pc:chgData name="Julie Y. Ham" userId="S::jham2417@uw.edu::f8b567a4-fd36-450a-85f3-b4a4c32c0936" providerId="AD" clId="Web-{565B1AB3-D338-D7DF-B1B8-743BCC0E69AD}" dt="2024-01-23T02:41:56.760" v="100" actId="20577"/>
      <pc:docMkLst>
        <pc:docMk/>
      </pc:docMkLst>
      <pc:sldChg chg="modSp">
        <pc:chgData name="Julie Y. Ham" userId="S::jham2417@uw.edu::f8b567a4-fd36-450a-85f3-b4a4c32c0936" providerId="AD" clId="Web-{565B1AB3-D338-D7DF-B1B8-743BCC0E69AD}" dt="2024-01-23T02:41:56.760" v="100" actId="20577"/>
        <pc:sldMkLst>
          <pc:docMk/>
          <pc:sldMk cId="1070109481" sldId="275"/>
        </pc:sldMkLst>
        <pc:spChg chg="mod">
          <ac:chgData name="Julie Y. Ham" userId="S::jham2417@uw.edu::f8b567a4-fd36-450a-85f3-b4a4c32c0936" providerId="AD" clId="Web-{565B1AB3-D338-D7DF-B1B8-743BCC0E69AD}" dt="2024-01-23T02:41:56.760" v="100" actId="20577"/>
          <ac:spMkLst>
            <pc:docMk/>
            <pc:sldMk cId="1070109481" sldId="275"/>
            <ac:spMk id="3" creationId="{0B9ACD98-8444-0341-E770-262E488F3739}"/>
          </ac:spMkLst>
        </pc:spChg>
      </pc:sldChg>
      <pc:sldChg chg="modSp">
        <pc:chgData name="Julie Y. Ham" userId="S::jham2417@uw.edu::f8b567a4-fd36-450a-85f3-b4a4c32c0936" providerId="AD" clId="Web-{565B1AB3-D338-D7DF-B1B8-743BCC0E69AD}" dt="2024-01-23T02:35:52.372" v="35"/>
        <pc:sldMkLst>
          <pc:docMk/>
          <pc:sldMk cId="163324739" sldId="276"/>
        </pc:sldMkLst>
        <pc:spChg chg="mod">
          <ac:chgData name="Julie Y. Ham" userId="S::jham2417@uw.edu::f8b567a4-fd36-450a-85f3-b4a4c32c0936" providerId="AD" clId="Web-{565B1AB3-D338-D7DF-B1B8-743BCC0E69AD}" dt="2024-01-23T02:35:52.372" v="35"/>
          <ac:spMkLst>
            <pc:docMk/>
            <pc:sldMk cId="163324739" sldId="276"/>
            <ac:spMk id="3" creationId="{B782B6E0-0581-841E-7116-658D1F017534}"/>
          </ac:spMkLst>
        </pc:spChg>
      </pc:sldChg>
    </pc:docChg>
  </pc:docChgLst>
  <pc:docChgLst>
    <pc:chgData name="Julie Y. Ham" userId="S::jham2417@uw.edu::f8b567a4-fd36-450a-85f3-b4a4c32c0936" providerId="AD" clId="Web-{53417BFA-4AB9-83A5-883D-1011CA944946}"/>
    <pc:docChg chg="delSld">
      <pc:chgData name="Julie Y. Ham" userId="S::jham2417@uw.edu::f8b567a4-fd36-450a-85f3-b4a4c32c0936" providerId="AD" clId="Web-{53417BFA-4AB9-83A5-883D-1011CA944946}" dt="2024-01-22T05:32:27.046" v="3"/>
      <pc:docMkLst>
        <pc:docMk/>
      </pc:docMkLst>
      <pc:sldChg chg="del">
        <pc:chgData name="Julie Y. Ham" userId="S::jham2417@uw.edu::f8b567a4-fd36-450a-85f3-b4a4c32c0936" providerId="AD" clId="Web-{53417BFA-4AB9-83A5-883D-1011CA944946}" dt="2024-01-22T05:32:25.671" v="2"/>
        <pc:sldMkLst>
          <pc:docMk/>
          <pc:sldMk cId="3509689230" sldId="268"/>
        </pc:sldMkLst>
      </pc:sldChg>
      <pc:sldChg chg="del">
        <pc:chgData name="Julie Y. Ham" userId="S::jham2417@uw.edu::f8b567a4-fd36-450a-85f3-b4a4c32c0936" providerId="AD" clId="Web-{53417BFA-4AB9-83A5-883D-1011CA944946}" dt="2024-01-22T05:32:20.312" v="1"/>
        <pc:sldMkLst>
          <pc:docMk/>
          <pc:sldMk cId="1748409296" sldId="269"/>
        </pc:sldMkLst>
      </pc:sldChg>
      <pc:sldChg chg="del">
        <pc:chgData name="Julie Y. Ham" userId="S::jham2417@uw.edu::f8b567a4-fd36-450a-85f3-b4a4c32c0936" providerId="AD" clId="Web-{53417BFA-4AB9-83A5-883D-1011CA944946}" dt="2024-01-22T05:32:13.265" v="0"/>
        <pc:sldMkLst>
          <pc:docMk/>
          <pc:sldMk cId="2206674289" sldId="270"/>
        </pc:sldMkLst>
      </pc:sldChg>
      <pc:sldChg chg="del">
        <pc:chgData name="Julie Y. Ham" userId="S::jham2417@uw.edu::f8b567a4-fd36-450a-85f3-b4a4c32c0936" providerId="AD" clId="Web-{53417BFA-4AB9-83A5-883D-1011CA944946}" dt="2024-01-22T05:32:27.046" v="3"/>
        <pc:sldMkLst>
          <pc:docMk/>
          <pc:sldMk cId="2109363899" sldId="272"/>
        </pc:sldMkLst>
      </pc:sldChg>
    </pc:docChg>
  </pc:docChgLst>
  <pc:docChgLst>
    <pc:chgData name="Arjun V Simha" userId="S::arjunvs@uw.edu::1444d2eb-7da9-47ac-a4ed-5c4157849c21" providerId="AD" clId="Web-{C1F48F9C-7C45-52C3-B2B4-8D7DD7AF5C14}"/>
    <pc:docChg chg="modSld">
      <pc:chgData name="Arjun V Simha" userId="S::arjunvs@uw.edu::1444d2eb-7da9-47ac-a4ed-5c4157849c21" providerId="AD" clId="Web-{C1F48F9C-7C45-52C3-B2B4-8D7DD7AF5C14}" dt="2024-01-24T04:23:56.873" v="5" actId="20577"/>
      <pc:docMkLst>
        <pc:docMk/>
      </pc:docMkLst>
      <pc:sldChg chg="modSp">
        <pc:chgData name="Arjun V Simha" userId="S::arjunvs@uw.edu::1444d2eb-7da9-47ac-a4ed-5c4157849c21" providerId="AD" clId="Web-{C1F48F9C-7C45-52C3-B2B4-8D7DD7AF5C14}" dt="2024-01-24T04:23:56.873" v="5" actId="20577"/>
        <pc:sldMkLst>
          <pc:docMk/>
          <pc:sldMk cId="1070109481" sldId="275"/>
        </pc:sldMkLst>
        <pc:spChg chg="mod">
          <ac:chgData name="Arjun V Simha" userId="S::arjunvs@uw.edu::1444d2eb-7da9-47ac-a4ed-5c4157849c21" providerId="AD" clId="Web-{C1F48F9C-7C45-52C3-B2B4-8D7DD7AF5C14}" dt="2024-01-24T04:23:56.873" v="5" actId="20577"/>
          <ac:spMkLst>
            <pc:docMk/>
            <pc:sldMk cId="1070109481" sldId="275"/>
            <ac:spMk id="3" creationId="{0B9ACD98-8444-0341-E770-262E488F3739}"/>
          </ac:spMkLst>
        </pc:spChg>
      </pc:sldChg>
    </pc:docChg>
  </pc:docChgLst>
  <pc:docChgLst>
    <pc:chgData name="Arjun V Simha" userId="S::arjunvs@uw.edu::1444d2eb-7da9-47ac-a4ed-5c4157849c21" providerId="AD" clId="Web-{BFF62DFB-DCB2-0115-E0A3-A82FC34EC63F}"/>
    <pc:docChg chg="modSld">
      <pc:chgData name="Arjun V Simha" userId="S::arjunvs@uw.edu::1444d2eb-7da9-47ac-a4ed-5c4157849c21" providerId="AD" clId="Web-{BFF62DFB-DCB2-0115-E0A3-A82FC34EC63F}" dt="2024-01-22T18:00:37.405" v="250" actId="20577"/>
      <pc:docMkLst>
        <pc:docMk/>
      </pc:docMkLst>
      <pc:sldChg chg="modSp">
        <pc:chgData name="Arjun V Simha" userId="S::arjunvs@uw.edu::1444d2eb-7da9-47ac-a4ed-5c4157849c21" providerId="AD" clId="Web-{BFF62DFB-DCB2-0115-E0A3-A82FC34EC63F}" dt="2024-01-22T18:00:37.405" v="250" actId="20577"/>
        <pc:sldMkLst>
          <pc:docMk/>
          <pc:sldMk cId="4243110361" sldId="271"/>
        </pc:sldMkLst>
        <pc:spChg chg="mod">
          <ac:chgData name="Arjun V Simha" userId="S::arjunvs@uw.edu::1444d2eb-7da9-47ac-a4ed-5c4157849c21" providerId="AD" clId="Web-{BFF62DFB-DCB2-0115-E0A3-A82FC34EC63F}" dt="2024-01-22T17:58:25.116" v="42" actId="1076"/>
          <ac:spMkLst>
            <pc:docMk/>
            <pc:sldMk cId="4243110361" sldId="271"/>
            <ac:spMk id="10" creationId="{F522B2EC-F603-42B9-8197-4F8C39EE47BB}"/>
          </ac:spMkLst>
        </pc:spChg>
        <pc:spChg chg="mod">
          <ac:chgData name="Arjun V Simha" userId="S::arjunvs@uw.edu::1444d2eb-7da9-47ac-a4ed-5c4157849c21" providerId="AD" clId="Web-{BFF62DFB-DCB2-0115-E0A3-A82FC34EC63F}" dt="2024-01-22T18:00:37.405" v="250" actId="20577"/>
          <ac:spMkLst>
            <pc:docMk/>
            <pc:sldMk cId="4243110361" sldId="271"/>
            <ac:spMk id="11" creationId="{65B433AD-1F79-B7DA-8809-BF6FBF2F4223}"/>
          </ac:spMkLst>
        </pc:spChg>
        <pc:graphicFrameChg chg="mod modGraphic">
          <ac:chgData name="Arjun V Simha" userId="S::arjunvs@uw.edu::1444d2eb-7da9-47ac-a4ed-5c4157849c21" providerId="AD" clId="Web-{BFF62DFB-DCB2-0115-E0A3-A82FC34EC63F}" dt="2024-01-22T17:59:43.996" v="195"/>
          <ac:graphicFrameMkLst>
            <pc:docMk/>
            <pc:sldMk cId="4243110361" sldId="271"/>
            <ac:graphicFrameMk id="6" creationId="{711420A3-98A8-43B2-9E07-085865074ABF}"/>
          </ac:graphicFrameMkLst>
        </pc:graphicFrameChg>
        <pc:graphicFrameChg chg="mod modGraphic">
          <ac:chgData name="Arjun V Simha" userId="S::arjunvs@uw.edu::1444d2eb-7da9-47ac-a4ed-5c4157849c21" providerId="AD" clId="Web-{BFF62DFB-DCB2-0115-E0A3-A82FC34EC63F}" dt="2024-01-22T17:59:33.620" v="189"/>
          <ac:graphicFrameMkLst>
            <pc:docMk/>
            <pc:sldMk cId="4243110361" sldId="271"/>
            <ac:graphicFrameMk id="75" creationId="{78819C4F-69B3-4386-A99B-17D5443958BE}"/>
          </ac:graphicFrameMkLst>
        </pc:graphicFrameChg>
        <pc:graphicFrameChg chg="mod modGraphic">
          <ac:chgData name="Arjun V Simha" userId="S::arjunvs@uw.edu::1444d2eb-7da9-47ac-a4ed-5c4157849c21" providerId="AD" clId="Web-{BFF62DFB-DCB2-0115-E0A3-A82FC34EC63F}" dt="2024-01-22T17:59:20.947" v="169"/>
          <ac:graphicFrameMkLst>
            <pc:docMk/>
            <pc:sldMk cId="4243110361" sldId="271"/>
            <ac:graphicFrameMk id="76" creationId="{43E3DD7A-8603-4A44-8236-BFEFA12E6377}"/>
          </ac:graphicFrameMkLst>
        </pc:graphicFrameChg>
      </pc:sldChg>
    </pc:docChg>
  </pc:docChgLst>
  <pc:docChgLst>
    <pc:chgData name="Julie Y. Ham" userId="S::jham2417@uw.edu::f8b567a4-fd36-450a-85f3-b4a4c32c0936" providerId="AD" clId="Web-{7FDEBF46-8A2E-4DF1-146A-9923114964C7}"/>
    <pc:docChg chg="modSld">
      <pc:chgData name="Julie Y. Ham" userId="S::jham2417@uw.edu::f8b567a4-fd36-450a-85f3-b4a4c32c0936" providerId="AD" clId="Web-{7FDEBF46-8A2E-4DF1-146A-9923114964C7}" dt="2024-01-22T20:36:11.819" v="15" actId="1076"/>
      <pc:docMkLst>
        <pc:docMk/>
      </pc:docMkLst>
      <pc:sldChg chg="modSp">
        <pc:chgData name="Julie Y. Ham" userId="S::jham2417@uw.edu::f8b567a4-fd36-450a-85f3-b4a4c32c0936" providerId="AD" clId="Web-{7FDEBF46-8A2E-4DF1-146A-9923114964C7}" dt="2024-01-22T20:36:11.819" v="15" actId="1076"/>
        <pc:sldMkLst>
          <pc:docMk/>
          <pc:sldMk cId="4243110361" sldId="271"/>
        </pc:sldMkLst>
        <pc:spChg chg="mod">
          <ac:chgData name="Julie Y. Ham" userId="S::jham2417@uw.edu::f8b567a4-fd36-450a-85f3-b4a4c32c0936" providerId="AD" clId="Web-{7FDEBF46-8A2E-4DF1-146A-9923114964C7}" dt="2024-01-22T20:36:11.819" v="15" actId="1076"/>
          <ac:spMkLst>
            <pc:docMk/>
            <pc:sldMk cId="4243110361" sldId="271"/>
            <ac:spMk id="9" creationId="{F93113F3-6EF4-8D80-B1AA-C889B9A70E25}"/>
          </ac:spMkLst>
        </pc:spChg>
      </pc:sldChg>
    </pc:docChg>
  </pc:docChgLst>
  <pc:docChgLst>
    <pc:chgData name="Cooper J. Ritter" userId="S::ritter4x@uw.edu::3afd6eac-787c-440e-9611-6b8741c2a424" providerId="AD" clId="Web-{A62EABFB-489B-4066-B644-0E2232BD4041}"/>
    <pc:docChg chg="modSld">
      <pc:chgData name="Cooper J. Ritter" userId="S::ritter4x@uw.edu::3afd6eac-787c-440e-9611-6b8741c2a424" providerId="AD" clId="Web-{A62EABFB-489B-4066-B644-0E2232BD4041}" dt="2024-01-22T04:59:51.905" v="1" actId="1076"/>
      <pc:docMkLst>
        <pc:docMk/>
      </pc:docMkLst>
      <pc:sldChg chg="modSp">
        <pc:chgData name="Cooper J. Ritter" userId="S::ritter4x@uw.edu::3afd6eac-787c-440e-9611-6b8741c2a424" providerId="AD" clId="Web-{A62EABFB-489B-4066-B644-0E2232BD4041}" dt="2024-01-22T04:59:51.905" v="1" actId="1076"/>
        <pc:sldMkLst>
          <pc:docMk/>
          <pc:sldMk cId="4243110361" sldId="271"/>
        </pc:sldMkLst>
        <pc:spChg chg="mod">
          <ac:chgData name="Cooper J. Ritter" userId="S::ritter4x@uw.edu::3afd6eac-787c-440e-9611-6b8741c2a424" providerId="AD" clId="Web-{A62EABFB-489B-4066-B644-0E2232BD4041}" dt="2024-01-22T04:59:51.905" v="1" actId="1076"/>
          <ac:spMkLst>
            <pc:docMk/>
            <pc:sldMk cId="4243110361" sldId="271"/>
            <ac:spMk id="2" creationId="{2A558006-0322-4006-B300-BABBD4727410}"/>
          </ac:spMkLst>
        </pc:spChg>
      </pc:sldChg>
    </pc:docChg>
  </pc:docChgLst>
  <pc:docChgLst>
    <pc:chgData name="K Gupta" userId="S::kshitijg@uw.edu::f334b071-3207-48e4-ac2e-06e23438a8f2" providerId="AD" clId="Web-{D5E28BAA-9255-4879-92D3-E751687797D2}"/>
    <pc:docChg chg="addSld modSld">
      <pc:chgData name="K Gupta" userId="S::kshitijg@uw.edu::f334b071-3207-48e4-ac2e-06e23438a8f2" providerId="AD" clId="Web-{D5E28BAA-9255-4879-92D3-E751687797D2}" dt="2024-01-22T04:41:32.880" v="1332"/>
      <pc:docMkLst>
        <pc:docMk/>
      </pc:docMkLst>
      <pc:sldChg chg="addSp delSp modSp">
        <pc:chgData name="K Gupta" userId="S::kshitijg@uw.edu::f334b071-3207-48e4-ac2e-06e23438a8f2" providerId="AD" clId="Web-{D5E28BAA-9255-4879-92D3-E751687797D2}" dt="2024-01-22T04:17:42.389" v="676" actId="1076"/>
        <pc:sldMkLst>
          <pc:docMk/>
          <pc:sldMk cId="2650437131" sldId="263"/>
        </pc:sldMkLst>
        <pc:spChg chg="del mod">
          <ac:chgData name="K Gupta" userId="S::kshitijg@uw.edu::f334b071-3207-48e4-ac2e-06e23438a8f2" providerId="AD" clId="Web-{D5E28BAA-9255-4879-92D3-E751687797D2}" dt="2024-01-22T04:12:13.100" v="580"/>
          <ac:spMkLst>
            <pc:docMk/>
            <pc:sldMk cId="2650437131" sldId="263"/>
            <ac:spMk id="2" creationId="{831F86BF-C386-4D53-A107-796473E85C7D}"/>
          </ac:spMkLst>
        </pc:spChg>
        <pc:spChg chg="add del mod">
          <ac:chgData name="K Gupta" userId="S::kshitijg@uw.edu::f334b071-3207-48e4-ac2e-06e23438a8f2" providerId="AD" clId="Web-{D5E28BAA-9255-4879-92D3-E751687797D2}" dt="2024-01-22T04:12:16.272" v="581"/>
          <ac:spMkLst>
            <pc:docMk/>
            <pc:sldMk cId="2650437131" sldId="263"/>
            <ac:spMk id="6" creationId="{F77AA046-01B3-6F4B-FEC9-A827AC0F5FA7}"/>
          </ac:spMkLst>
        </pc:spChg>
        <pc:spChg chg="add mod">
          <ac:chgData name="K Gupta" userId="S::kshitijg@uw.edu::f334b071-3207-48e4-ac2e-06e23438a8f2" providerId="AD" clId="Web-{D5E28BAA-9255-4879-92D3-E751687797D2}" dt="2024-01-22T04:17:42.389" v="676" actId="1076"/>
          <ac:spMkLst>
            <pc:docMk/>
            <pc:sldMk cId="2650437131" sldId="263"/>
            <ac:spMk id="8" creationId="{95D7D472-7B84-B68D-7E13-858D3590261C}"/>
          </ac:spMkLst>
        </pc:spChg>
        <pc:picChg chg="add del mod">
          <ac:chgData name="K Gupta" userId="S::kshitijg@uw.edu::f334b071-3207-48e4-ac2e-06e23438a8f2" providerId="AD" clId="Web-{D5E28BAA-9255-4879-92D3-E751687797D2}" dt="2024-01-22T04:16:47.432" v="641"/>
          <ac:picMkLst>
            <pc:docMk/>
            <pc:sldMk cId="2650437131" sldId="263"/>
            <ac:picMk id="7" creationId="{44317E02-7429-ABAE-AB9C-5B363CD2BA88}"/>
          </ac:picMkLst>
        </pc:picChg>
        <pc:picChg chg="add mod modCrop">
          <ac:chgData name="K Gupta" userId="S::kshitijg@uw.edu::f334b071-3207-48e4-ac2e-06e23438a8f2" providerId="AD" clId="Web-{D5E28BAA-9255-4879-92D3-E751687797D2}" dt="2024-01-22T04:17:40.076" v="675" actId="1076"/>
          <ac:picMkLst>
            <pc:docMk/>
            <pc:sldMk cId="2650437131" sldId="263"/>
            <ac:picMk id="9" creationId="{67E80F4C-A391-A4C4-D45A-1C83B75EE368}"/>
          </ac:picMkLst>
        </pc:picChg>
      </pc:sldChg>
      <pc:sldChg chg="modSp">
        <pc:chgData name="K Gupta" userId="S::kshitijg@uw.edu::f334b071-3207-48e4-ac2e-06e23438a8f2" providerId="AD" clId="Web-{D5E28BAA-9255-4879-92D3-E751687797D2}" dt="2024-01-22T04:00:06.002" v="577"/>
        <pc:sldMkLst>
          <pc:docMk/>
          <pc:sldMk cId="1799283690" sldId="264"/>
        </pc:sldMkLst>
        <pc:graphicFrameChg chg="mod modGraphic">
          <ac:chgData name="K Gupta" userId="S::kshitijg@uw.edu::f334b071-3207-48e4-ac2e-06e23438a8f2" providerId="AD" clId="Web-{D5E28BAA-9255-4879-92D3-E751687797D2}" dt="2024-01-22T04:00:06.002" v="577"/>
          <ac:graphicFrameMkLst>
            <pc:docMk/>
            <pc:sldMk cId="1799283690" sldId="264"/>
            <ac:graphicFrameMk id="11" creationId="{0E351440-54B6-4106-B185-C42AC9270A9F}"/>
          </ac:graphicFrameMkLst>
        </pc:graphicFrameChg>
      </pc:sldChg>
      <pc:sldChg chg="modSp">
        <pc:chgData name="K Gupta" userId="S::kshitijg@uw.edu::f334b071-3207-48e4-ac2e-06e23438a8f2" providerId="AD" clId="Web-{D5E28BAA-9255-4879-92D3-E751687797D2}" dt="2024-01-22T04:41:32.880" v="1332"/>
        <pc:sldMkLst>
          <pc:docMk/>
          <pc:sldMk cId="4243110361" sldId="271"/>
        </pc:sldMkLst>
        <pc:spChg chg="mod">
          <ac:chgData name="K Gupta" userId="S::kshitijg@uw.edu::f334b071-3207-48e4-ac2e-06e23438a8f2" providerId="AD" clId="Web-{D5E28BAA-9255-4879-92D3-E751687797D2}" dt="2024-01-22T03:49:28.973" v="32" actId="1076"/>
          <ac:spMkLst>
            <pc:docMk/>
            <pc:sldMk cId="4243110361" sldId="271"/>
            <ac:spMk id="5" creationId="{00D85949-64CD-4465-9566-2F22B0516668}"/>
          </ac:spMkLst>
        </pc:spChg>
        <pc:spChg chg="mod">
          <ac:chgData name="K Gupta" userId="S::kshitijg@uw.edu::f334b071-3207-48e4-ac2e-06e23438a8f2" providerId="AD" clId="Web-{D5E28BAA-9255-4879-92D3-E751687797D2}" dt="2024-01-22T04:23:41.039" v="763" actId="1076"/>
          <ac:spMkLst>
            <pc:docMk/>
            <pc:sldMk cId="4243110361" sldId="271"/>
            <ac:spMk id="10" creationId="{F522B2EC-F603-42B9-8197-4F8C39EE47BB}"/>
          </ac:spMkLst>
        </pc:spChg>
        <pc:spChg chg="mod">
          <ac:chgData name="K Gupta" userId="S::kshitijg@uw.edu::f334b071-3207-48e4-ac2e-06e23438a8f2" providerId="AD" clId="Web-{D5E28BAA-9255-4879-92D3-E751687797D2}" dt="2024-01-22T04:26:17.737" v="806" actId="20577"/>
          <ac:spMkLst>
            <pc:docMk/>
            <pc:sldMk cId="4243110361" sldId="271"/>
            <ac:spMk id="11" creationId="{65B433AD-1F79-B7DA-8809-BF6FBF2F4223}"/>
          </ac:spMkLst>
        </pc:spChg>
        <pc:spChg chg="mod">
          <ac:chgData name="K Gupta" userId="S::kshitijg@uw.edu::f334b071-3207-48e4-ac2e-06e23438a8f2" providerId="AD" clId="Web-{D5E28BAA-9255-4879-92D3-E751687797D2}" dt="2024-01-22T03:49:34.036" v="33" actId="1076"/>
          <ac:spMkLst>
            <pc:docMk/>
            <pc:sldMk cId="4243110361" sldId="271"/>
            <ac:spMk id="110" creationId="{2728D7A5-17E0-45E5-A552-B96466CDE5E3}"/>
          </ac:spMkLst>
        </pc:spChg>
        <pc:graphicFrameChg chg="mod modGraphic">
          <ac:chgData name="K Gupta" userId="S::kshitijg@uw.edu::f334b071-3207-48e4-ac2e-06e23438a8f2" providerId="AD" clId="Web-{D5E28BAA-9255-4879-92D3-E751687797D2}" dt="2024-01-22T04:37:06.346" v="1312"/>
          <ac:graphicFrameMkLst>
            <pc:docMk/>
            <pc:sldMk cId="4243110361" sldId="271"/>
            <ac:graphicFrameMk id="75" creationId="{78819C4F-69B3-4386-A99B-17D5443958BE}"/>
          </ac:graphicFrameMkLst>
        </pc:graphicFrameChg>
        <pc:graphicFrameChg chg="mod modGraphic">
          <ac:chgData name="K Gupta" userId="S::kshitijg@uw.edu::f334b071-3207-48e4-ac2e-06e23438a8f2" providerId="AD" clId="Web-{D5E28BAA-9255-4879-92D3-E751687797D2}" dt="2024-01-22T04:41:32.880" v="1332"/>
          <ac:graphicFrameMkLst>
            <pc:docMk/>
            <pc:sldMk cId="4243110361" sldId="271"/>
            <ac:graphicFrameMk id="76" creationId="{43E3DD7A-8603-4A44-8236-BFEFA12E6377}"/>
          </ac:graphicFrameMkLst>
        </pc:graphicFrameChg>
      </pc:sldChg>
      <pc:sldChg chg="addSp delSp modSp add replId">
        <pc:chgData name="K Gupta" userId="S::kshitijg@uw.edu::f334b071-3207-48e4-ac2e-06e23438a8f2" providerId="AD" clId="Web-{D5E28BAA-9255-4879-92D3-E751687797D2}" dt="2024-01-22T04:24:10.869" v="775" actId="14100"/>
        <pc:sldMkLst>
          <pc:docMk/>
          <pc:sldMk cId="405858326" sldId="273"/>
        </pc:sldMkLst>
        <pc:spChg chg="add mod">
          <ac:chgData name="K Gupta" userId="S::kshitijg@uw.edu::f334b071-3207-48e4-ac2e-06e23438a8f2" providerId="AD" clId="Web-{D5E28BAA-9255-4879-92D3-E751687797D2}" dt="2024-01-22T04:24:10.869" v="775" actId="14100"/>
          <ac:spMkLst>
            <pc:docMk/>
            <pc:sldMk cId="405858326" sldId="273"/>
            <ac:spMk id="6" creationId="{2CBE4D58-2E28-45CF-5EA9-581EB1BD5AFE}"/>
          </ac:spMkLst>
        </pc:spChg>
        <pc:spChg chg="del">
          <ac:chgData name="K Gupta" userId="S::kshitijg@uw.edu::f334b071-3207-48e4-ac2e-06e23438a8f2" providerId="AD" clId="Web-{D5E28BAA-9255-4879-92D3-E751687797D2}" dt="2024-01-22T04:13:41.731" v="629"/>
          <ac:spMkLst>
            <pc:docMk/>
            <pc:sldMk cId="405858326" sldId="273"/>
            <ac:spMk id="8" creationId="{43357258-AA2D-B02C-7764-6BDF8926AD83}"/>
          </ac:spMkLst>
        </pc:spChg>
        <pc:picChg chg="add del mod">
          <ac:chgData name="K Gupta" userId="S::kshitijg@uw.edu::f334b071-3207-48e4-ac2e-06e23438a8f2" providerId="AD" clId="Web-{D5E28BAA-9255-4879-92D3-E751687797D2}" dt="2024-01-22T04:22:14.642" v="730"/>
          <ac:picMkLst>
            <pc:docMk/>
            <pc:sldMk cId="405858326" sldId="273"/>
            <ac:picMk id="2" creationId="{4DCF2257-29CE-4D85-42C2-2E3256686FD0}"/>
          </ac:picMkLst>
        </pc:picChg>
        <pc:picChg chg="del">
          <ac:chgData name="K Gupta" userId="S::kshitijg@uw.edu::f334b071-3207-48e4-ac2e-06e23438a8f2" providerId="AD" clId="Web-{D5E28BAA-9255-4879-92D3-E751687797D2}" dt="2024-01-22T04:13:40.872" v="628"/>
          <ac:picMkLst>
            <pc:docMk/>
            <pc:sldMk cId="405858326" sldId="273"/>
            <ac:picMk id="7" creationId="{0F624CE6-AB0B-D55F-976D-05BED31E8261}"/>
          </ac:picMkLst>
        </pc:picChg>
        <pc:picChg chg="add del mod">
          <ac:chgData name="K Gupta" userId="S::kshitijg@uw.edu::f334b071-3207-48e4-ac2e-06e23438a8f2" providerId="AD" clId="Web-{D5E28BAA-9255-4879-92D3-E751687797D2}" dt="2024-01-22T04:23:46.117" v="764"/>
          <ac:picMkLst>
            <pc:docMk/>
            <pc:sldMk cId="405858326" sldId="273"/>
            <ac:picMk id="7" creationId="{6DF78A55-D2E9-8E31-AC32-9A9A2F31D30A}"/>
          </ac:picMkLst>
        </pc:picChg>
        <pc:picChg chg="add mod">
          <ac:chgData name="K Gupta" userId="S::kshitijg@uw.edu::f334b071-3207-48e4-ac2e-06e23438a8f2" providerId="AD" clId="Web-{D5E28BAA-9255-4879-92D3-E751687797D2}" dt="2024-01-22T04:23:52.055" v="767" actId="1076"/>
          <ac:picMkLst>
            <pc:docMk/>
            <pc:sldMk cId="405858326" sldId="273"/>
            <ac:picMk id="8" creationId="{2827C584-CFBB-11B4-54D8-B096F502C3D1}"/>
          </ac:picMkLst>
        </pc:picChg>
      </pc:sldChg>
    </pc:docChg>
  </pc:docChgLst>
  <pc:docChgLst>
    <pc:chgData name="Julie Y. Ham" userId="S::jham2417@uw.edu::f8b567a4-fd36-450a-85f3-b4a4c32c0936" providerId="AD" clId="Web-{6D1FDC8E-B931-A18F-85F4-AFC9165F6085}"/>
    <pc:docChg chg="modSld">
      <pc:chgData name="Julie Y. Ham" userId="S::jham2417@uw.edu::f8b567a4-fd36-450a-85f3-b4a4c32c0936" providerId="AD" clId="Web-{6D1FDC8E-B931-A18F-85F4-AFC9165F6085}" dt="2024-01-22T05:28:14.997" v="978"/>
      <pc:docMkLst>
        <pc:docMk/>
      </pc:docMkLst>
      <pc:sldChg chg="modSp">
        <pc:chgData name="Julie Y. Ham" userId="S::jham2417@uw.edu::f8b567a4-fd36-450a-85f3-b4a4c32c0936" providerId="AD" clId="Web-{6D1FDC8E-B931-A18F-85F4-AFC9165F6085}" dt="2024-01-22T04:27:45.021" v="645" actId="20577"/>
        <pc:sldMkLst>
          <pc:docMk/>
          <pc:sldMk cId="2650437131" sldId="263"/>
        </pc:sldMkLst>
        <pc:spChg chg="mod">
          <ac:chgData name="Julie Y. Ham" userId="S::jham2417@uw.edu::f8b567a4-fd36-450a-85f3-b4a4c32c0936" providerId="AD" clId="Web-{6D1FDC8E-B931-A18F-85F4-AFC9165F6085}" dt="2024-01-22T04:27:45.021" v="645" actId="20577"/>
          <ac:spMkLst>
            <pc:docMk/>
            <pc:sldMk cId="2650437131" sldId="263"/>
            <ac:spMk id="8" creationId="{95D7D472-7B84-B68D-7E13-858D3590261C}"/>
          </ac:spMkLst>
        </pc:spChg>
        <pc:picChg chg="mod">
          <ac:chgData name="Julie Y. Ham" userId="S::jham2417@uw.edu::f8b567a4-fd36-450a-85f3-b4a4c32c0936" providerId="AD" clId="Web-{6D1FDC8E-B931-A18F-85F4-AFC9165F6085}" dt="2024-01-22T04:20:16.992" v="590" actId="1076"/>
          <ac:picMkLst>
            <pc:docMk/>
            <pc:sldMk cId="2650437131" sldId="263"/>
            <ac:picMk id="9" creationId="{67E80F4C-A391-A4C4-D45A-1C83B75EE368}"/>
          </ac:picMkLst>
        </pc:picChg>
      </pc:sldChg>
      <pc:sldChg chg="addSp delSp modSp">
        <pc:chgData name="Julie Y. Ham" userId="S::jham2417@uw.edu::f8b567a4-fd36-450a-85f3-b4a4c32c0936" providerId="AD" clId="Web-{6D1FDC8E-B931-A18F-85F4-AFC9165F6085}" dt="2024-01-22T05:28:14.997" v="978"/>
        <pc:sldMkLst>
          <pc:docMk/>
          <pc:sldMk cId="1799283690" sldId="264"/>
        </pc:sldMkLst>
        <pc:spChg chg="add del mod">
          <ac:chgData name="Julie Y. Ham" userId="S::jham2417@uw.edu::f8b567a4-fd36-450a-85f3-b4a4c32c0936" providerId="AD" clId="Web-{6D1FDC8E-B931-A18F-85F4-AFC9165F6085}" dt="2024-01-22T04:47:02.946" v="965"/>
          <ac:spMkLst>
            <pc:docMk/>
            <pc:sldMk cId="1799283690" sldId="264"/>
            <ac:spMk id="5" creationId="{D8EAC7A8-AE1E-9F37-5DE2-CB592ABAA2C4}"/>
          </ac:spMkLst>
        </pc:spChg>
        <pc:spChg chg="del mod">
          <ac:chgData name="Julie Y. Ham" userId="S::jham2417@uw.edu::f8b567a4-fd36-450a-85f3-b4a4c32c0936" providerId="AD" clId="Web-{6D1FDC8E-B931-A18F-85F4-AFC9165F6085}" dt="2024-01-22T04:18:14.598" v="534"/>
          <ac:spMkLst>
            <pc:docMk/>
            <pc:sldMk cId="1799283690" sldId="264"/>
            <ac:spMk id="10" creationId="{D22639F6-3546-4558-833C-83816D2734F0}"/>
          </ac:spMkLst>
        </pc:spChg>
        <pc:spChg chg="del mod">
          <ac:chgData name="Julie Y. Ham" userId="S::jham2417@uw.edu::f8b567a4-fd36-450a-85f3-b4a4c32c0936" providerId="AD" clId="Web-{6D1FDC8E-B931-A18F-85F4-AFC9165F6085}" dt="2024-01-22T03:22:21.609" v="69"/>
          <ac:spMkLst>
            <pc:docMk/>
            <pc:sldMk cId="1799283690" sldId="264"/>
            <ac:spMk id="12" creationId="{074900AB-D880-4C9B-AD94-FDD549EC525C}"/>
          </ac:spMkLst>
        </pc:spChg>
        <pc:spChg chg="mod">
          <ac:chgData name="Julie Y. Ham" userId="S::jham2417@uw.edu::f8b567a4-fd36-450a-85f3-b4a4c32c0936" providerId="AD" clId="Web-{6D1FDC8E-B931-A18F-85F4-AFC9165F6085}" dt="2024-01-22T04:02:05.429" v="423" actId="1076"/>
          <ac:spMkLst>
            <pc:docMk/>
            <pc:sldMk cId="1799283690" sldId="264"/>
            <ac:spMk id="13" creationId="{C3A5F0CC-6122-445D-B588-444FFF9E6766}"/>
          </ac:spMkLst>
        </pc:spChg>
        <pc:spChg chg="add">
          <ac:chgData name="Julie Y. Ham" userId="S::jham2417@uw.edu::f8b567a4-fd36-450a-85f3-b4a4c32c0936" providerId="AD" clId="Web-{6D1FDC8E-B931-A18F-85F4-AFC9165F6085}" dt="2024-01-22T04:47:03.727" v="966"/>
          <ac:spMkLst>
            <pc:docMk/>
            <pc:sldMk cId="1799283690" sldId="264"/>
            <ac:spMk id="17" creationId="{C3306F69-539D-2155-FB6A-9CECBA6180DF}"/>
          </ac:spMkLst>
        </pc:spChg>
        <pc:spChg chg="del mod">
          <ac:chgData name="Julie Y. Ham" userId="S::jham2417@uw.edu::f8b567a4-fd36-450a-85f3-b4a4c32c0936" providerId="AD" clId="Web-{6D1FDC8E-B931-A18F-85F4-AFC9165F6085}" dt="2024-01-22T03:50:14.127" v="310"/>
          <ac:spMkLst>
            <pc:docMk/>
            <pc:sldMk cId="1799283690" sldId="264"/>
            <ac:spMk id="21" creationId="{1BD4D313-A2EB-4045-BF70-57A24446B974}"/>
          </ac:spMkLst>
        </pc:spChg>
        <pc:spChg chg="mod">
          <ac:chgData name="Julie Y. Ham" userId="S::jham2417@uw.edu::f8b567a4-fd36-450a-85f3-b4a4c32c0936" providerId="AD" clId="Web-{6D1FDC8E-B931-A18F-85F4-AFC9165F6085}" dt="2024-01-22T03:51:34.473" v="323" actId="1076"/>
          <ac:spMkLst>
            <pc:docMk/>
            <pc:sldMk cId="1799283690" sldId="264"/>
            <ac:spMk id="22" creationId="{504B11BF-81FC-40B0-8D4C-9DC147032CF4}"/>
          </ac:spMkLst>
        </pc:spChg>
        <pc:spChg chg="del">
          <ac:chgData name="Julie Y. Ham" userId="S::jham2417@uw.edu::f8b567a4-fd36-450a-85f3-b4a4c32c0936" providerId="AD" clId="Web-{6D1FDC8E-B931-A18F-85F4-AFC9165F6085}" dt="2024-01-22T03:25:40.693" v="72"/>
          <ac:spMkLst>
            <pc:docMk/>
            <pc:sldMk cId="1799283690" sldId="264"/>
            <ac:spMk id="23" creationId="{25CF485E-679A-4D71-9519-1D18B6122FE2}"/>
          </ac:spMkLst>
        </pc:spChg>
        <pc:graphicFrameChg chg="mod modGraphic">
          <ac:chgData name="Julie Y. Ham" userId="S::jham2417@uw.edu::f8b567a4-fd36-450a-85f3-b4a4c32c0936" providerId="AD" clId="Web-{6D1FDC8E-B931-A18F-85F4-AFC9165F6085}" dt="2024-01-22T05:28:14.997" v="978"/>
          <ac:graphicFrameMkLst>
            <pc:docMk/>
            <pc:sldMk cId="1799283690" sldId="264"/>
            <ac:graphicFrameMk id="11" creationId="{0E351440-54B6-4106-B185-C42AC9270A9F}"/>
          </ac:graphicFrameMkLst>
        </pc:graphicFrameChg>
        <pc:picChg chg="add del mod ord">
          <ac:chgData name="Julie Y. Ham" userId="S::jham2417@uw.edu::f8b567a4-fd36-450a-85f3-b4a4c32c0936" providerId="AD" clId="Web-{6D1FDC8E-B931-A18F-85F4-AFC9165F6085}" dt="2024-01-22T03:51:42.176" v="324"/>
          <ac:picMkLst>
            <pc:docMk/>
            <pc:sldMk cId="1799283690" sldId="264"/>
            <ac:picMk id="3" creationId="{A31D6323-7A6E-7DDA-E2E7-EDE27201D986}"/>
          </ac:picMkLst>
        </pc:picChg>
        <pc:picChg chg="add del mod ord">
          <ac:chgData name="Julie Y. Ham" userId="S::jham2417@uw.edu::f8b567a4-fd36-450a-85f3-b4a4c32c0936" providerId="AD" clId="Web-{6D1FDC8E-B931-A18F-85F4-AFC9165F6085}" dt="2024-01-22T04:09:07.144" v="521"/>
          <ac:picMkLst>
            <pc:docMk/>
            <pc:sldMk cId="1799283690" sldId="264"/>
            <ac:picMk id="6" creationId="{C6EFD211-7D54-2E5C-2D1C-456DD7B4CB6F}"/>
          </ac:picMkLst>
        </pc:picChg>
        <pc:picChg chg="add mod ord">
          <ac:chgData name="Julie Y. Ham" userId="S::jham2417@uw.edu::f8b567a4-fd36-450a-85f3-b4a4c32c0936" providerId="AD" clId="Web-{6D1FDC8E-B931-A18F-85F4-AFC9165F6085}" dt="2024-01-22T04:09:24.301" v="525"/>
          <ac:picMkLst>
            <pc:docMk/>
            <pc:sldMk cId="1799283690" sldId="264"/>
            <ac:picMk id="9" creationId="{FB2AAD76-1EFC-9E9C-E0F0-0B56ECFA15CB}"/>
          </ac:picMkLst>
        </pc:picChg>
        <pc:picChg chg="add mod">
          <ac:chgData name="Julie Y. Ham" userId="S::jham2417@uw.edu::f8b567a4-fd36-450a-85f3-b4a4c32c0936" providerId="AD" clId="Web-{6D1FDC8E-B931-A18F-85F4-AFC9165F6085}" dt="2024-01-22T04:18:02.316" v="533" actId="1076"/>
          <ac:picMkLst>
            <pc:docMk/>
            <pc:sldMk cId="1799283690" sldId="264"/>
            <ac:picMk id="14" creationId="{C57EF6D3-1C5C-49EA-1A9F-40C0ADC4CF2C}"/>
          </ac:picMkLst>
        </pc:picChg>
        <pc:picChg chg="del">
          <ac:chgData name="Julie Y. Ham" userId="S::jham2417@uw.edu::f8b567a4-fd36-450a-85f3-b4a4c32c0936" providerId="AD" clId="Web-{6D1FDC8E-B931-A18F-85F4-AFC9165F6085}" dt="2024-01-22T03:25:37.552" v="71"/>
          <ac:picMkLst>
            <pc:docMk/>
            <pc:sldMk cId="1799283690" sldId="264"/>
            <ac:picMk id="16" creationId="{A3EAE871-BECF-4A06-8274-E33244956F8D}"/>
          </ac:picMkLst>
        </pc:picChg>
      </pc:sldChg>
      <pc:sldChg chg="addSp delSp modSp">
        <pc:chgData name="Julie Y. Ham" userId="S::jham2417@uw.edu::f8b567a4-fd36-450a-85f3-b4a4c32c0936" providerId="AD" clId="Web-{6D1FDC8E-B931-A18F-85F4-AFC9165F6085}" dt="2024-01-22T04:46:55.602" v="964" actId="1076"/>
        <pc:sldMkLst>
          <pc:docMk/>
          <pc:sldMk cId="4243110361" sldId="271"/>
        </pc:sldMkLst>
        <pc:spChg chg="add del">
          <ac:chgData name="Julie Y. Ham" userId="S::jham2417@uw.edu::f8b567a4-fd36-450a-85f3-b4a4c32c0936" providerId="AD" clId="Web-{6D1FDC8E-B931-A18F-85F4-AFC9165F6085}" dt="2024-01-22T03:49:13.297" v="306"/>
          <ac:spMkLst>
            <pc:docMk/>
            <pc:sldMk cId="4243110361" sldId="271"/>
            <ac:spMk id="3" creationId="{BB60DFA0-DA4B-8615-0BCB-33731BFE46BC}"/>
          </ac:spMkLst>
        </pc:spChg>
        <pc:spChg chg="add mod">
          <ac:chgData name="Julie Y. Ham" userId="S::jham2417@uw.edu::f8b567a4-fd36-450a-85f3-b4a4c32c0936" providerId="AD" clId="Web-{6D1FDC8E-B931-A18F-85F4-AFC9165F6085}" dt="2024-01-22T04:03:10.618" v="425" actId="1076"/>
          <ac:spMkLst>
            <pc:docMk/>
            <pc:sldMk cId="4243110361" sldId="271"/>
            <ac:spMk id="3" creationId="{DB38DBF2-7FCE-D5E1-36B4-3EFF287C5298}"/>
          </ac:spMkLst>
        </pc:spChg>
        <pc:spChg chg="add mod">
          <ac:chgData name="Julie Y. Ham" userId="S::jham2417@uw.edu::f8b567a4-fd36-450a-85f3-b4a4c32c0936" providerId="AD" clId="Web-{6D1FDC8E-B931-A18F-85F4-AFC9165F6085}" dt="2024-01-22T03:55:41.527" v="330" actId="1076"/>
          <ac:spMkLst>
            <pc:docMk/>
            <pc:sldMk cId="4243110361" sldId="271"/>
            <ac:spMk id="4" creationId="{26E01AE2-BD15-CC15-17A2-8B1FFE115B39}"/>
          </ac:spMkLst>
        </pc:spChg>
        <pc:spChg chg="mod">
          <ac:chgData name="Julie Y. Ham" userId="S::jham2417@uw.edu::f8b567a4-fd36-450a-85f3-b4a4c32c0936" providerId="AD" clId="Web-{6D1FDC8E-B931-A18F-85F4-AFC9165F6085}" dt="2024-01-22T04:46:55.602" v="964" actId="1076"/>
          <ac:spMkLst>
            <pc:docMk/>
            <pc:sldMk cId="4243110361" sldId="271"/>
            <ac:spMk id="5" creationId="{00D85949-64CD-4465-9566-2F22B0516668}"/>
          </ac:spMkLst>
        </pc:spChg>
        <pc:spChg chg="add mod">
          <ac:chgData name="Julie Y. Ham" userId="S::jham2417@uw.edu::f8b567a4-fd36-450a-85f3-b4a4c32c0936" providerId="AD" clId="Web-{6D1FDC8E-B931-A18F-85F4-AFC9165F6085}" dt="2024-01-22T04:07:59.346" v="507" actId="14100"/>
          <ac:spMkLst>
            <pc:docMk/>
            <pc:sldMk cId="4243110361" sldId="271"/>
            <ac:spMk id="7" creationId="{039B3113-D068-9A8F-6B16-9A5765C9A918}"/>
          </ac:spMkLst>
        </pc:spChg>
        <pc:spChg chg="add del mod">
          <ac:chgData name="Julie Y. Ham" userId="S::jham2417@uw.edu::f8b567a4-fd36-450a-85f3-b4a4c32c0936" providerId="AD" clId="Web-{6D1FDC8E-B931-A18F-85F4-AFC9165F6085}" dt="2024-01-22T03:49:16.438" v="307"/>
          <ac:spMkLst>
            <pc:docMk/>
            <pc:sldMk cId="4243110361" sldId="271"/>
            <ac:spMk id="7" creationId="{E7B6BB50-BD60-52AB-4CA5-EF9B0E636CF2}"/>
          </ac:spMkLst>
        </pc:spChg>
        <pc:spChg chg="add mod">
          <ac:chgData name="Julie Y. Ham" userId="S::jham2417@uw.edu::f8b567a4-fd36-450a-85f3-b4a4c32c0936" providerId="AD" clId="Web-{6D1FDC8E-B931-A18F-85F4-AFC9165F6085}" dt="2024-01-22T03:56:18.278" v="343" actId="20577"/>
          <ac:spMkLst>
            <pc:docMk/>
            <pc:sldMk cId="4243110361" sldId="271"/>
            <ac:spMk id="9" creationId="{F93113F3-6EF4-8D80-B1AA-C889B9A70E25}"/>
          </ac:spMkLst>
        </pc:spChg>
        <pc:spChg chg="mod ord">
          <ac:chgData name="Julie Y. Ham" userId="S::jham2417@uw.edu::f8b567a4-fd36-450a-85f3-b4a4c32c0936" providerId="AD" clId="Web-{6D1FDC8E-B931-A18F-85F4-AFC9165F6085}" dt="2024-01-22T04:36:32.974" v="885" actId="1076"/>
          <ac:spMkLst>
            <pc:docMk/>
            <pc:sldMk cId="4243110361" sldId="271"/>
            <ac:spMk id="10" creationId="{F522B2EC-F603-42B9-8197-4F8C39EE47BB}"/>
          </ac:spMkLst>
        </pc:spChg>
        <pc:spChg chg="add mod">
          <ac:chgData name="Julie Y. Ham" userId="S::jham2417@uw.edu::f8b567a4-fd36-450a-85f3-b4a4c32c0936" providerId="AD" clId="Web-{6D1FDC8E-B931-A18F-85F4-AFC9165F6085}" dt="2024-01-22T04:39:50.386" v="923" actId="20577"/>
          <ac:spMkLst>
            <pc:docMk/>
            <pc:sldMk cId="4243110361" sldId="271"/>
            <ac:spMk id="11" creationId="{65B433AD-1F79-B7DA-8809-BF6FBF2F4223}"/>
          </ac:spMkLst>
        </pc:spChg>
        <pc:spChg chg="del mod">
          <ac:chgData name="Julie Y. Ham" userId="S::jham2417@uw.edu::f8b567a4-fd36-450a-85f3-b4a4c32c0936" providerId="AD" clId="Web-{6D1FDC8E-B931-A18F-85F4-AFC9165F6085}" dt="2024-01-22T03:49:48.626" v="308"/>
          <ac:spMkLst>
            <pc:docMk/>
            <pc:sldMk cId="4243110361" sldId="271"/>
            <ac:spMk id="20" creationId="{DECA9A20-5BA9-44A6-A6BD-8C4CCB6E52C0}"/>
          </ac:spMkLst>
        </pc:spChg>
        <pc:graphicFrameChg chg="mod modGraphic">
          <ac:chgData name="Julie Y. Ham" userId="S::jham2417@uw.edu::f8b567a4-fd36-450a-85f3-b4a4c32c0936" providerId="AD" clId="Web-{6D1FDC8E-B931-A18F-85F4-AFC9165F6085}" dt="2024-01-22T04:45:12.724" v="953"/>
          <ac:graphicFrameMkLst>
            <pc:docMk/>
            <pc:sldMk cId="4243110361" sldId="271"/>
            <ac:graphicFrameMk id="6" creationId="{711420A3-98A8-43B2-9E07-085865074ABF}"/>
          </ac:graphicFrameMkLst>
        </pc:graphicFrameChg>
        <pc:graphicFrameChg chg="mod modGraphic">
          <ac:chgData name="Julie Y. Ham" userId="S::jham2417@uw.edu::f8b567a4-fd36-450a-85f3-b4a4c32c0936" providerId="AD" clId="Web-{6D1FDC8E-B931-A18F-85F4-AFC9165F6085}" dt="2024-01-22T03:31:35.031" v="176"/>
          <ac:graphicFrameMkLst>
            <pc:docMk/>
            <pc:sldMk cId="4243110361" sldId="271"/>
            <ac:graphicFrameMk id="73" creationId="{78D3858F-82DA-4B0B-9F1A-DB985FFC1E90}"/>
          </ac:graphicFrameMkLst>
        </pc:graphicFrameChg>
        <pc:graphicFrameChg chg="mod modGraphic">
          <ac:chgData name="Julie Y. Ham" userId="S::jham2417@uw.edu::f8b567a4-fd36-450a-85f3-b4a4c32c0936" providerId="AD" clId="Web-{6D1FDC8E-B931-A18F-85F4-AFC9165F6085}" dt="2024-01-22T04:36:25.802" v="884" actId="1076"/>
          <ac:graphicFrameMkLst>
            <pc:docMk/>
            <pc:sldMk cId="4243110361" sldId="271"/>
            <ac:graphicFrameMk id="75" creationId="{78819C4F-69B3-4386-A99B-17D5443958BE}"/>
          </ac:graphicFrameMkLst>
        </pc:graphicFrameChg>
        <pc:graphicFrameChg chg="mod modGraphic">
          <ac:chgData name="Julie Y. Ham" userId="S::jham2417@uw.edu::f8b567a4-fd36-450a-85f3-b4a4c32c0936" providerId="AD" clId="Web-{6D1FDC8E-B931-A18F-85F4-AFC9165F6085}" dt="2024-01-22T04:44:19.613" v="949"/>
          <ac:graphicFrameMkLst>
            <pc:docMk/>
            <pc:sldMk cId="4243110361" sldId="271"/>
            <ac:graphicFrameMk id="76" creationId="{43E3DD7A-8603-4A44-8236-BFEFA12E6377}"/>
          </ac:graphicFrameMkLst>
        </pc:graphicFrameChg>
      </pc:sldChg>
      <pc:sldChg chg="addSp delSp modSp">
        <pc:chgData name="Julie Y. Ham" userId="S::jham2417@uw.edu::f8b567a4-fd36-450a-85f3-b4a4c32c0936" providerId="AD" clId="Web-{6D1FDC8E-B931-A18F-85F4-AFC9165F6085}" dt="2024-01-22T04:26:05.971" v="609" actId="1076"/>
        <pc:sldMkLst>
          <pc:docMk/>
          <pc:sldMk cId="405858326" sldId="273"/>
        </pc:sldMkLst>
        <pc:spChg chg="add del mod">
          <ac:chgData name="Julie Y. Ham" userId="S::jham2417@uw.edu::f8b567a4-fd36-450a-85f3-b4a4c32c0936" providerId="AD" clId="Web-{6D1FDC8E-B931-A18F-85F4-AFC9165F6085}" dt="2024-01-22T04:25:50.518" v="605"/>
          <ac:spMkLst>
            <pc:docMk/>
            <pc:sldMk cId="405858326" sldId="273"/>
            <ac:spMk id="5" creationId="{9CF62E13-3476-0312-96AB-7CADFF2A0D96}"/>
          </ac:spMkLst>
        </pc:spChg>
        <pc:spChg chg="mod">
          <ac:chgData name="Julie Y. Ham" userId="S::jham2417@uw.edu::f8b567a4-fd36-450a-85f3-b4a4c32c0936" providerId="AD" clId="Web-{6D1FDC8E-B931-A18F-85F4-AFC9165F6085}" dt="2024-01-22T04:26:05.971" v="609" actId="1076"/>
          <ac:spMkLst>
            <pc:docMk/>
            <pc:sldMk cId="405858326" sldId="273"/>
            <ac:spMk id="6" creationId="{2CBE4D58-2E28-45CF-5EA9-581EB1BD5AFE}"/>
          </ac:spMkLst>
        </pc:spChg>
        <pc:picChg chg="mod">
          <ac:chgData name="Julie Y. Ham" userId="S::jham2417@uw.edu::f8b567a4-fd36-450a-85f3-b4a4c32c0936" providerId="AD" clId="Web-{6D1FDC8E-B931-A18F-85F4-AFC9165F6085}" dt="2024-01-22T04:26:02.581" v="608" actId="1076"/>
          <ac:picMkLst>
            <pc:docMk/>
            <pc:sldMk cId="405858326" sldId="273"/>
            <ac:picMk id="8" creationId="{2827C584-CFBB-11B4-54D8-B096F502C3D1}"/>
          </ac:picMkLst>
        </pc:picChg>
      </pc:sldChg>
    </pc:docChg>
  </pc:docChgLst>
  <pc:docChgLst>
    <pc:chgData name="Julie Y. Ham" userId="S::jham2417@uw.edu::f8b567a4-fd36-450a-85f3-b4a4c32c0936" providerId="AD" clId="Web-{357B5C5C-5515-29A4-749C-DB1689E472B6}"/>
    <pc:docChg chg="modSld">
      <pc:chgData name="Julie Y. Ham" userId="S::jham2417@uw.edu::f8b567a4-fd36-450a-85f3-b4a4c32c0936" providerId="AD" clId="Web-{357B5C5C-5515-29A4-749C-DB1689E472B6}" dt="2024-01-24T03:29:33.100" v="44"/>
      <pc:docMkLst>
        <pc:docMk/>
      </pc:docMkLst>
      <pc:sldChg chg="modSp">
        <pc:chgData name="Julie Y. Ham" userId="S::jham2417@uw.edu::f8b567a4-fd36-450a-85f3-b4a4c32c0936" providerId="AD" clId="Web-{357B5C5C-5515-29A4-749C-DB1689E472B6}" dt="2024-01-24T03:29:33.100" v="44"/>
        <pc:sldMkLst>
          <pc:docMk/>
          <pc:sldMk cId="4243110361" sldId="271"/>
        </pc:sldMkLst>
        <pc:spChg chg="mod">
          <ac:chgData name="Julie Y. Ham" userId="S::jham2417@uw.edu::f8b567a4-fd36-450a-85f3-b4a4c32c0936" providerId="AD" clId="Web-{357B5C5C-5515-29A4-749C-DB1689E472B6}" dt="2024-01-24T03:29:01.615" v="14" actId="1076"/>
          <ac:spMkLst>
            <pc:docMk/>
            <pc:sldMk cId="4243110361" sldId="271"/>
            <ac:spMk id="7" creationId="{039B3113-D068-9A8F-6B16-9A5765C9A918}"/>
          </ac:spMkLst>
        </pc:spChg>
        <pc:spChg chg="mod">
          <ac:chgData name="Julie Y. Ham" userId="S::jham2417@uw.edu::f8b567a4-fd36-450a-85f3-b4a4c32c0936" providerId="AD" clId="Web-{357B5C5C-5515-29A4-749C-DB1689E472B6}" dt="2024-01-24T03:28:55.349" v="12" actId="1076"/>
          <ac:spMkLst>
            <pc:docMk/>
            <pc:sldMk cId="4243110361" sldId="271"/>
            <ac:spMk id="9" creationId="{F93113F3-6EF4-8D80-B1AA-C889B9A70E25}"/>
          </ac:spMkLst>
        </pc:spChg>
        <pc:graphicFrameChg chg="mod modGraphic">
          <ac:chgData name="Julie Y. Ham" userId="S::jham2417@uw.edu::f8b567a4-fd36-450a-85f3-b4a4c32c0936" providerId="AD" clId="Web-{357B5C5C-5515-29A4-749C-DB1689E472B6}" dt="2024-01-24T03:29:33.100" v="44"/>
          <ac:graphicFrameMkLst>
            <pc:docMk/>
            <pc:sldMk cId="4243110361" sldId="271"/>
            <ac:graphicFrameMk id="75" creationId="{78819C4F-69B3-4386-A99B-17D5443958BE}"/>
          </ac:graphicFrameMkLst>
        </pc:graphicFrameChg>
      </pc:sldChg>
      <pc:sldChg chg="modSp">
        <pc:chgData name="Julie Y. Ham" userId="S::jham2417@uw.edu::f8b567a4-fd36-450a-85f3-b4a4c32c0936" providerId="AD" clId="Web-{357B5C5C-5515-29A4-749C-DB1689E472B6}" dt="2024-01-24T03:24:18.890" v="9" actId="20577"/>
        <pc:sldMkLst>
          <pc:docMk/>
          <pc:sldMk cId="3032899181" sldId="274"/>
        </pc:sldMkLst>
        <pc:spChg chg="mod">
          <ac:chgData name="Julie Y. Ham" userId="S::jham2417@uw.edu::f8b567a4-fd36-450a-85f3-b4a4c32c0936" providerId="AD" clId="Web-{357B5C5C-5515-29A4-749C-DB1689E472B6}" dt="2024-01-24T03:24:18.890" v="9" actId="20577"/>
          <ac:spMkLst>
            <pc:docMk/>
            <pc:sldMk cId="3032899181" sldId="274"/>
            <ac:spMk id="2" creationId="{B1B69C3D-5F28-7CCE-11EA-48E8264B88EE}"/>
          </ac:spMkLst>
        </pc:spChg>
      </pc:sldChg>
      <pc:sldChg chg="modSp">
        <pc:chgData name="Julie Y. Ham" userId="S::jham2417@uw.edu::f8b567a4-fd36-450a-85f3-b4a4c32c0936" providerId="AD" clId="Web-{357B5C5C-5515-29A4-749C-DB1689E472B6}" dt="2024-01-24T03:24:13.733" v="8" actId="20577"/>
        <pc:sldMkLst>
          <pc:docMk/>
          <pc:sldMk cId="163324739" sldId="276"/>
        </pc:sldMkLst>
        <pc:spChg chg="mod">
          <ac:chgData name="Julie Y. Ham" userId="S::jham2417@uw.edu::f8b567a4-fd36-450a-85f3-b4a4c32c0936" providerId="AD" clId="Web-{357B5C5C-5515-29A4-749C-DB1689E472B6}" dt="2024-01-24T03:24:13.733" v="8" actId="20577"/>
          <ac:spMkLst>
            <pc:docMk/>
            <pc:sldMk cId="163324739" sldId="276"/>
            <ac:spMk id="2" creationId="{61251FD3-4430-B15A-D76B-8936E88E83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3D5F-85DA-4443-BBC0-4D91180D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6394-5077-4217-BA29-8B70303A9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5E56-3211-4622-B7C7-BB0D0A71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A74-96BB-4930-A532-43DE6209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4A69-4E14-47E6-AB5E-6C6E2ECB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BCD1-0651-4594-9B28-EC523E8B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6E573-5273-499E-A15F-EAA5A2E6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CF08-CBDE-4514-83F0-B76F1AF7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2FA1-246C-45C7-AD1D-7613D83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7CA8-5949-480F-8752-D0075398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8939B-E078-484D-81CC-F91B4AE64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CAD12-7F81-4923-9DB5-C3B1B3A8F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C1B6-A18E-4C65-8EF6-429FC5B8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77E-B689-4C34-AEB7-80C6045B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5BBD-961C-4731-B29C-DFE9A0A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7537-D87D-45F1-B227-BD95280D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1F56-3268-45A3-9AF0-422805753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AA8F3-68B1-430E-ADD0-27CEF1FDD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A6277-4082-4136-A950-5BF86426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6808-34F0-4382-BEEC-E39343FA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F2DB-848F-48A0-9F5D-BD1A0DDE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2C4C-0983-4C6B-9EE9-DBA6FDF5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F3EE-A994-4FF4-A8D0-F323AD40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EBCA-D890-4108-9231-84E18278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D6C8-AC42-4F3D-A35F-6BEE38FC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6580-FB7A-40A9-B49A-DBE7034F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677C-0AEA-4665-8493-B471D59C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2753-3DBF-444C-BBE2-333BA132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C226-4E09-4382-8F53-0F682C6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8D3-A8D8-45EB-A920-5915FB05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98D9-17C1-424D-93D0-AF0F7A9F9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FE6E-4421-4E14-BD7D-251C073E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12967-895E-453C-9001-34CBBA8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50CA4-7D6F-464D-81B2-3F48E43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9136-F1D0-4B44-9F52-ADCA8BE8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51C-9962-40E9-A4AA-B25676CE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8012-BA6C-4918-B688-1F4925A5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BC2D-DD59-401D-B403-F4C04315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F9209-5C0C-4F46-BD91-2C1C63C9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4F28D-E69B-4711-9E43-9A16416A4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D0CE-3CA2-4465-82A7-D6DA138C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DBA61-E661-448B-8E92-0DA01FB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BC66D-5022-4232-AD51-608A49E4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731E-155A-41DA-8B3D-F78B249E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63803-874D-4863-A0F9-ABA2E00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DAC0A-5FC9-42FF-967B-E2011604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F41A1-D851-4FD3-A826-F9EBF9AF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2FA6-86A7-4E41-ACF3-DBA9D077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471BE-3AB8-4571-B311-7CC519B4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259C-D084-47AE-A740-CB98C2D4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3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6EC1-71F2-4ED4-97D9-9B29D2A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E99C-9ABB-418D-9555-8A7CA25F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61D28-EE63-45C1-87CE-B50B79B7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7AEA-B773-4AE1-88BE-AA5B7017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B766-8A9C-4266-B6D6-19B31C8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87B9-8448-4831-B4EE-9FF56B46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9F99-9830-45DB-AFCA-84782B97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A54F-C257-47CB-A420-3F23F5B99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6807-9243-4FAB-A647-3BD10362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5144-EAA4-47B9-91E3-11F4BCFC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F195-EEE9-4D9A-AB03-F3A9ACCE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8DEF-741B-4763-9D47-31637274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0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80526F-D0A7-4F58-8F99-A0CFBA721164}"/>
              </a:ext>
            </a:extLst>
          </p:cNvPr>
          <p:cNvSpPr/>
          <p:nvPr userDrawn="1"/>
        </p:nvSpPr>
        <p:spPr>
          <a:xfrm>
            <a:off x="0" y="0"/>
            <a:ext cx="9144000" cy="523875"/>
          </a:xfrm>
          <a:prstGeom prst="rect">
            <a:avLst/>
          </a:prstGeom>
          <a:gradFill flip="none" rotWithShape="1">
            <a:gsLst>
              <a:gs pos="37000">
                <a:srgbClr val="7030A0"/>
              </a:gs>
              <a:gs pos="9000">
                <a:srgbClr val="34006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9DFEDB-B644-49E7-8444-28038FEB08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19625"/>
          <a:stretch/>
        </p:blipFill>
        <p:spPr>
          <a:xfrm>
            <a:off x="0" y="-1"/>
            <a:ext cx="57626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91C83-07E5-4BA8-B638-2AEFBACC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44" y="-14118"/>
            <a:ext cx="7886700" cy="492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CEC1-5E71-4D79-99D1-2C6D2B3F8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0ACA-D74E-4C27-A043-728A1E647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599" y="15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6277-4082-4136-A950-5BF86426FA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E6B63C6-8576-41B3-9651-F58941D703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" y="-50460"/>
            <a:ext cx="651783" cy="6517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02A03-2CA2-4AD1-A3A6-73FAA0E8C5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495300"/>
            <a:ext cx="9143999" cy="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F4E237-3B89-4080-88EF-F284B888645F}"/>
              </a:ext>
            </a:extLst>
          </p:cNvPr>
          <p:cNvCxnSpPr>
            <a:cxnSpLocks/>
          </p:cNvCxnSpPr>
          <p:nvPr userDrawn="1"/>
        </p:nvCxnSpPr>
        <p:spPr>
          <a:xfrm>
            <a:off x="93206" y="0"/>
            <a:ext cx="0" cy="685800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7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id of blue and gray squares&#10;&#10;Description automatically generated">
            <a:extLst>
              <a:ext uri="{FF2B5EF4-FFF2-40B4-BE49-F238E27FC236}">
                <a16:creationId xmlns:a16="http://schemas.microsoft.com/office/drawing/2014/main" id="{FB2AAD76-1EFC-9E9C-E0F0-0B56ECFA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" y="3753852"/>
            <a:ext cx="8824452" cy="28284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09B98C-2E88-419A-8EAC-2C1BADA7A09E}"/>
              </a:ext>
            </a:extLst>
          </p:cNvPr>
          <p:cNvSpPr/>
          <p:nvPr/>
        </p:nvSpPr>
        <p:spPr>
          <a:xfrm>
            <a:off x="200785" y="660559"/>
            <a:ext cx="8824647" cy="2726723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1AF00-4CB1-4456-B427-28A1D967EDC5}"/>
              </a:ext>
            </a:extLst>
          </p:cNvPr>
          <p:cNvSpPr txBox="1"/>
          <p:nvPr/>
        </p:nvSpPr>
        <p:spPr>
          <a:xfrm>
            <a:off x="456903" y="525653"/>
            <a:ext cx="1739579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/>
              <a:t>Overall Concept: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FB4AFE-30BB-4050-9C00-9B098C9B59F1}"/>
              </a:ext>
            </a:extLst>
          </p:cNvPr>
          <p:cNvCxnSpPr>
            <a:cxnSpLocks/>
          </p:cNvCxnSpPr>
          <p:nvPr/>
        </p:nvCxnSpPr>
        <p:spPr>
          <a:xfrm flipH="1" flipV="1">
            <a:off x="4399778" y="790959"/>
            <a:ext cx="49800" cy="2465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0E351440-54B6-4106-B185-C42AC9270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09571"/>
              </p:ext>
            </p:extLst>
          </p:nvPr>
        </p:nvGraphicFramePr>
        <p:xfrm>
          <a:off x="4984436" y="722115"/>
          <a:ext cx="3664135" cy="268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106">
                  <a:extLst>
                    <a:ext uri="{9D8B030D-6E8A-4147-A177-3AD203B41FA5}">
                      <a16:colId xmlns:a16="http://schemas.microsoft.com/office/drawing/2014/main" val="3541889289"/>
                    </a:ext>
                  </a:extLst>
                </a:gridCol>
                <a:gridCol w="1284029">
                  <a:extLst>
                    <a:ext uri="{9D8B030D-6E8A-4147-A177-3AD203B41FA5}">
                      <a16:colId xmlns:a16="http://schemas.microsoft.com/office/drawing/2014/main" val="1172428822"/>
                    </a:ext>
                  </a:extLst>
                </a:gridCol>
              </a:tblGrid>
              <a:tr h="2703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Overall Project Deliverable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28973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Basic Movement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7081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5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Image recognition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230638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New sensor implementation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Not started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76616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Ball Striking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started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50555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Co-op and Versus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 started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87058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 err="1"/>
                        <a:t>Github</a:t>
                      </a:r>
                      <a:r>
                        <a:rPr lang="en-US"/>
                        <a:t> with documentation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 started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4981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Summary and report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started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92905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76632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3A5F0CC-6122-445D-B588-444FFF9E6766}"/>
              </a:ext>
            </a:extLst>
          </p:cNvPr>
          <p:cNvSpPr/>
          <p:nvPr/>
        </p:nvSpPr>
        <p:spPr>
          <a:xfrm>
            <a:off x="4568108" y="3173297"/>
            <a:ext cx="4218224" cy="256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 is On Schedule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11BF-81FC-40B0-8D4C-9DC147032CF4}"/>
              </a:ext>
            </a:extLst>
          </p:cNvPr>
          <p:cNvSpPr/>
          <p:nvPr/>
        </p:nvSpPr>
        <p:spPr>
          <a:xfrm>
            <a:off x="2835846" y="-131313"/>
            <a:ext cx="2160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Overview</a:t>
            </a:r>
            <a:endParaRPr lang="en-US" sz="4000" b="0" cap="none" spc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EEAE63-FA09-432F-82FD-9D4CF6F29B17}"/>
              </a:ext>
            </a:extLst>
          </p:cNvPr>
          <p:cNvSpPr/>
          <p:nvPr/>
        </p:nvSpPr>
        <p:spPr>
          <a:xfrm>
            <a:off x="200785" y="3585914"/>
            <a:ext cx="8824647" cy="3194249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E4F9E-4C1B-4AE1-8C73-9828F3C4D2DC}"/>
              </a:ext>
            </a:extLst>
          </p:cNvPr>
          <p:cNvSpPr txBox="1"/>
          <p:nvPr/>
        </p:nvSpPr>
        <p:spPr>
          <a:xfrm>
            <a:off x="456903" y="3425316"/>
            <a:ext cx="2219903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/>
              <a:t>Gantt Chart/Schedule</a:t>
            </a:r>
          </a:p>
        </p:txBody>
      </p:sp>
      <p:pic>
        <p:nvPicPr>
          <p:cNvPr id="14" name="Picture 13" descr="A diagram of a football object following&#10;&#10;Description automatically generated">
            <a:extLst>
              <a:ext uri="{FF2B5EF4-FFF2-40B4-BE49-F238E27FC236}">
                <a16:creationId xmlns:a16="http://schemas.microsoft.com/office/drawing/2014/main" id="{C57EF6D3-1C5C-49EA-1A9F-40C0ADC4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3" y="1224577"/>
            <a:ext cx="3850557" cy="14960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306F69-539D-2155-FB6A-9CECBA6180DF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992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6">
            <a:extLst>
              <a:ext uri="{FF2B5EF4-FFF2-40B4-BE49-F238E27FC236}">
                <a16:creationId xmlns:a16="http://schemas.microsoft.com/office/drawing/2014/main" id="{78819C4F-69B3-4386-A99B-17D54439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39810"/>
              </p:ext>
            </p:extLst>
          </p:nvPr>
        </p:nvGraphicFramePr>
        <p:xfrm>
          <a:off x="223074" y="3225719"/>
          <a:ext cx="8696329" cy="159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2661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all cars working with manual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Feb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dirty="0"/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Move at least 1 car autonomously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Jan 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Redo hardware attachment to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Feb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Demonstrate 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Jan 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0251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Start working on Unity AI model to play 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dirty="0"/>
                        <a:t>Not started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D85949-64CD-4465-9566-2F22B0516668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F27F7-75AD-48CF-AD1D-170673091027}"/>
              </a:ext>
            </a:extLst>
          </p:cNvPr>
          <p:cNvSpPr txBox="1"/>
          <p:nvPr/>
        </p:nvSpPr>
        <p:spPr>
          <a:xfrm>
            <a:off x="148161" y="444749"/>
            <a:ext cx="247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Previous Meeting Action Items: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58006-0322-4006-B300-BABBD4727410}"/>
              </a:ext>
            </a:extLst>
          </p:cNvPr>
          <p:cNvSpPr txBox="1"/>
          <p:nvPr/>
        </p:nvSpPr>
        <p:spPr>
          <a:xfrm>
            <a:off x="221539" y="4840448"/>
            <a:ext cx="357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Significant Roadblocks/ Non-developing Items: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8D3858F-82DA-4B0B-9F1A-DB985FFC1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20789"/>
              </p:ext>
            </p:extLst>
          </p:nvPr>
        </p:nvGraphicFramePr>
        <p:xfrm>
          <a:off x="4929943" y="5885016"/>
          <a:ext cx="4165605" cy="894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27250594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0583726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646459979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97569650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848629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177235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6129361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9805865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766857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5216863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65269796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35845234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3687362622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724550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896744407"/>
                    </a:ext>
                  </a:extLst>
                </a:gridCol>
              </a:tblGrid>
              <a:tr h="145408">
                <a:tc gridSpan="15">
                  <a:txBody>
                    <a:bodyPr/>
                    <a:lstStyle/>
                    <a:p>
                      <a:r>
                        <a:rPr lang="en-US" sz="1200"/>
                        <a:t>Jan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Feb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91641"/>
                  </a:ext>
                </a:extLst>
              </a:tr>
              <a:tr h="145575">
                <a:tc>
                  <a:txBody>
                    <a:bodyPr/>
                    <a:lstStyle/>
                    <a:p>
                      <a:r>
                        <a:rPr lang="en-US" sz="900"/>
                        <a:t>22</a:t>
                      </a:r>
                      <a:endParaRPr lang="en-US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31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96268"/>
                  </a:ext>
                </a:extLst>
              </a:tr>
              <a:tr h="5382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8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91A8F5A5-1446-41FE-88B6-3887907B3268}"/>
              </a:ext>
            </a:extLst>
          </p:cNvPr>
          <p:cNvSpPr txBox="1"/>
          <p:nvPr/>
        </p:nvSpPr>
        <p:spPr>
          <a:xfrm>
            <a:off x="4860695" y="5577239"/>
            <a:ext cx="1736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Short Term Schedule:</a:t>
            </a:r>
          </a:p>
        </p:txBody>
      </p:sp>
      <p:graphicFrame>
        <p:nvGraphicFramePr>
          <p:cNvPr id="76" name="Table 6">
            <a:extLst>
              <a:ext uri="{FF2B5EF4-FFF2-40B4-BE49-F238E27FC236}">
                <a16:creationId xmlns:a16="http://schemas.microsoft.com/office/drawing/2014/main" id="{43E3DD7A-8603-4A44-8236-BFEFA12E6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14210"/>
              </p:ext>
            </p:extLst>
          </p:nvPr>
        </p:nvGraphicFramePr>
        <p:xfrm>
          <a:off x="226131" y="671202"/>
          <a:ext cx="8696329" cy="227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17017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Get familiar with car and previous years'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/>
                        <a:t>Jan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/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Move to </a:t>
                      </a:r>
                      <a:r>
                        <a:rPr lang="en-US" sz="1100" err="1"/>
                        <a:t>Sharepoint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Arjun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Jan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Done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Kanban &amp; 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Gantt Chart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Jan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Done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Car CAD Models</a:t>
                      </a:r>
                      <a:endParaRPr lang="en-US" sz="11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Feb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progress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02514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Fill out inventory form – initial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Jarod, Arjun, Casey, 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Jan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Done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6</a:t>
                      </a:r>
                    </a:p>
                  </a:txBody>
                  <a:tcPr>
                    <a:lnL w="0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Reach out to stakeholders and establish weekly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Arjun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Jan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Done</a:t>
                      </a:r>
                    </a:p>
                  </a:txBody>
                  <a:tcPr>
                    <a:lnR w="0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9004651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Unity soccer simulation training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Casey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Jan 31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progress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741279"/>
                  </a:ext>
                </a:extLst>
              </a:tr>
            </a:tbl>
          </a:graphicData>
        </a:graphic>
      </p:graphicFrame>
      <p:sp>
        <p:nvSpPr>
          <p:cNvPr id="107" name="Rectangle 106">
            <a:extLst>
              <a:ext uri="{FF2B5EF4-FFF2-40B4-BE49-F238E27FC236}">
                <a16:creationId xmlns:a16="http://schemas.microsoft.com/office/drawing/2014/main" id="{CEF15A41-66DD-4654-8565-CC12161CF523}"/>
              </a:ext>
            </a:extLst>
          </p:cNvPr>
          <p:cNvSpPr/>
          <p:nvPr/>
        </p:nvSpPr>
        <p:spPr>
          <a:xfrm>
            <a:off x="221539" y="4840448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E05653C-AF8C-4D3E-8085-6A06052DCFA8}"/>
              </a:ext>
            </a:extLst>
          </p:cNvPr>
          <p:cNvSpPr/>
          <p:nvPr/>
        </p:nvSpPr>
        <p:spPr>
          <a:xfrm>
            <a:off x="4929945" y="4840448"/>
            <a:ext cx="4165600" cy="75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87566B-07AB-4DAF-AFA0-783DF3C6927F}"/>
              </a:ext>
            </a:extLst>
          </p:cNvPr>
          <p:cNvSpPr txBox="1"/>
          <p:nvPr/>
        </p:nvSpPr>
        <p:spPr>
          <a:xfrm>
            <a:off x="4929944" y="4837790"/>
            <a:ext cx="75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Budget: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1420A3-98A8-43B2-9E07-08586507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95180"/>
              </p:ext>
            </p:extLst>
          </p:nvPr>
        </p:nvGraphicFramePr>
        <p:xfrm>
          <a:off x="4929944" y="5162344"/>
          <a:ext cx="4165600" cy="431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21066551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7704404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47022683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99088940"/>
                    </a:ext>
                  </a:extLst>
                </a:gridCol>
              </a:tblGrid>
              <a:tr h="215837">
                <a:tc>
                  <a:txBody>
                    <a:bodyPr/>
                    <a:lstStyle/>
                    <a:p>
                      <a:r>
                        <a:rPr lang="en-US" sz="800"/>
                        <a:t>Total 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Plan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Used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Used Vs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6693"/>
                  </a:ext>
                </a:extLst>
              </a:tr>
              <a:tr h="215837">
                <a:tc>
                  <a:txBody>
                    <a:bodyPr/>
                    <a:lstStyle/>
                    <a:p>
                      <a:r>
                        <a:rPr lang="en-US" sz="800"/>
                        <a:t>$3500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$0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$0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+/-$0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88244"/>
                  </a:ext>
                </a:extLst>
              </a:tr>
            </a:tbl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2728D7A5-17E0-45E5-A552-B96466CDE5E3}"/>
              </a:ext>
            </a:extLst>
          </p:cNvPr>
          <p:cNvSpPr/>
          <p:nvPr/>
        </p:nvSpPr>
        <p:spPr>
          <a:xfrm>
            <a:off x="2953409" y="-143064"/>
            <a:ext cx="25179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Short-Term</a:t>
            </a:r>
            <a:endParaRPr lang="en-US" sz="4000" b="0" cap="none" spc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209D3-632A-4EFF-80C4-A880307516ED}"/>
              </a:ext>
            </a:extLst>
          </p:cNvPr>
          <p:cNvSpPr txBox="1"/>
          <p:nvPr/>
        </p:nvSpPr>
        <p:spPr>
          <a:xfrm>
            <a:off x="221539" y="5864065"/>
            <a:ext cx="2100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Request for teaching staff: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74CFCB-DA2A-4148-A786-03FE187DF216}"/>
              </a:ext>
            </a:extLst>
          </p:cNvPr>
          <p:cNvSpPr/>
          <p:nvPr/>
        </p:nvSpPr>
        <p:spPr>
          <a:xfrm>
            <a:off x="221539" y="5864065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6E01AE2-BD15-CC15-17A2-8B1FFE115B39}"/>
              </a:ext>
            </a:extLst>
          </p:cNvPr>
          <p:cNvSpPr/>
          <p:nvPr/>
        </p:nvSpPr>
        <p:spPr>
          <a:xfrm>
            <a:off x="6882580" y="6268063"/>
            <a:ext cx="258096" cy="2212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113F3-6EF4-8D80-B1AA-C889B9A70E25}"/>
              </a:ext>
            </a:extLst>
          </p:cNvPr>
          <p:cNvSpPr txBox="1"/>
          <p:nvPr/>
        </p:nvSpPr>
        <p:spPr>
          <a:xfrm>
            <a:off x="5872259" y="6424368"/>
            <a:ext cx="20186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solidFill>
                  <a:srgbClr val="FF0000"/>
                </a:solidFill>
                <a:ea typeface="Calibri"/>
                <a:cs typeface="Calibri"/>
              </a:rPr>
              <a:t>Have image recognition and autonomous movement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433AD-1F79-B7DA-8809-BF6FBF2F4223}"/>
              </a:ext>
            </a:extLst>
          </p:cNvPr>
          <p:cNvSpPr txBox="1"/>
          <p:nvPr/>
        </p:nvSpPr>
        <p:spPr>
          <a:xfrm>
            <a:off x="221226" y="5088192"/>
            <a:ext cx="45474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Calibri" panose="020F0502020204030204"/>
                <a:cs typeface="Calibri" panose="020F0502020204030204"/>
              </a:rPr>
              <a:t>Not all cars move forwards/backwards or can be controlled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Calibri" panose="020F0502020204030204"/>
                <a:cs typeface="Calibri" panose="020F0502020204030204"/>
              </a:rPr>
              <a:t>Documentation and diagrams from previous years are hard to figure out</a:t>
            </a:r>
          </a:p>
          <a:p>
            <a:pPr marL="171450" indent="-171450">
              <a:buFont typeface="Arial"/>
              <a:buChar char="•"/>
            </a:pPr>
            <a:endParaRPr lang="en-US" sz="12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DB38DBF2-7FCE-D5E1-36B4-3EFF287C5298}"/>
              </a:ext>
            </a:extLst>
          </p:cNvPr>
          <p:cNvSpPr/>
          <p:nvPr/>
        </p:nvSpPr>
        <p:spPr>
          <a:xfrm>
            <a:off x="7693740" y="6268062"/>
            <a:ext cx="258096" cy="2212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B3113-D068-9A8F-6B16-9A5765C9A918}"/>
              </a:ext>
            </a:extLst>
          </p:cNvPr>
          <p:cNvSpPr txBox="1"/>
          <p:nvPr/>
        </p:nvSpPr>
        <p:spPr>
          <a:xfrm>
            <a:off x="7447934" y="6424368"/>
            <a:ext cx="13027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ea typeface="Calibri"/>
                <a:cs typeface="Calibri"/>
              </a:rPr>
              <a:t>Start research on new sensor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2B2EC-F603-42B9-8197-4F8C39EE47BB}"/>
              </a:ext>
            </a:extLst>
          </p:cNvPr>
          <p:cNvSpPr txBox="1"/>
          <p:nvPr/>
        </p:nvSpPr>
        <p:spPr>
          <a:xfrm>
            <a:off x="148161" y="2914166"/>
            <a:ext cx="184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Biweekly Action Items:</a:t>
            </a:r>
          </a:p>
        </p:txBody>
      </p:sp>
    </p:spTree>
    <p:extLst>
      <p:ext uri="{BB962C8B-B14F-4D97-AF65-F5344CB8AC3E}">
        <p14:creationId xmlns:p14="http://schemas.microsoft.com/office/powerpoint/2010/main" val="42431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29702D-F2FC-4455-BF0E-9696814AE015}"/>
              </a:ext>
            </a:extLst>
          </p:cNvPr>
          <p:cNvSpPr/>
          <p:nvPr/>
        </p:nvSpPr>
        <p:spPr>
          <a:xfrm>
            <a:off x="200785" y="660559"/>
            <a:ext cx="8824647" cy="5808607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4CEC8-E19A-4466-9003-F204C9F34EC9}"/>
              </a:ext>
            </a:extLst>
          </p:cNvPr>
          <p:cNvSpPr/>
          <p:nvPr/>
        </p:nvSpPr>
        <p:spPr>
          <a:xfrm>
            <a:off x="3871146" y="-109147"/>
            <a:ext cx="13971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Detail</a:t>
            </a:r>
            <a:endParaRPr lang="en-US" sz="4000" b="0" cap="none" spc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7D472-7B84-B68D-7E13-858D3590261C}"/>
              </a:ext>
            </a:extLst>
          </p:cNvPr>
          <p:cNvSpPr txBox="1"/>
          <p:nvPr/>
        </p:nvSpPr>
        <p:spPr>
          <a:xfrm>
            <a:off x="2639931" y="5565332"/>
            <a:ext cx="38767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Kanban for task planning and timelines (will continue to update)</a:t>
            </a:r>
            <a:endParaRPr lang="en-US"/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7E80F4C-A391-A4C4-D45A-1C83B75EE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4" b="159"/>
          <a:stretch/>
        </p:blipFill>
        <p:spPr>
          <a:xfrm>
            <a:off x="368101" y="939851"/>
            <a:ext cx="8401504" cy="43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808B-901E-3553-B998-A4BE1CB47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2763D5-CE58-22AD-05D9-98FE290583F3}"/>
              </a:ext>
            </a:extLst>
          </p:cNvPr>
          <p:cNvSpPr/>
          <p:nvPr/>
        </p:nvSpPr>
        <p:spPr>
          <a:xfrm>
            <a:off x="200785" y="660559"/>
            <a:ext cx="8824647" cy="5808607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A5CA34-871B-D85B-9067-0FA0D898A338}"/>
              </a:ext>
            </a:extLst>
          </p:cNvPr>
          <p:cNvSpPr/>
          <p:nvPr/>
        </p:nvSpPr>
        <p:spPr>
          <a:xfrm>
            <a:off x="3871146" y="-109147"/>
            <a:ext cx="13971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Detail</a:t>
            </a:r>
            <a:endParaRPr lang="en-US" sz="4000" b="0" cap="none" spc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E4D58-2E28-45CF-5EA9-581EB1BD5AFE}"/>
              </a:ext>
            </a:extLst>
          </p:cNvPr>
          <p:cNvSpPr txBox="1"/>
          <p:nvPr/>
        </p:nvSpPr>
        <p:spPr>
          <a:xfrm>
            <a:off x="1890831" y="4995610"/>
            <a:ext cx="53566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Current inventory spreadsheet with source of each item</a:t>
            </a:r>
            <a:endParaRPr lang="en-US"/>
          </a:p>
        </p:txBody>
      </p:sp>
      <p:pic>
        <p:nvPicPr>
          <p:cNvPr id="8" name="Picture 7" descr="A screenshot of a document&#10;&#10;Description automatically generated">
            <a:extLst>
              <a:ext uri="{FF2B5EF4-FFF2-40B4-BE49-F238E27FC236}">
                <a16:creationId xmlns:a16="http://schemas.microsoft.com/office/drawing/2014/main" id="{2827C584-CFBB-11B4-54D8-B096F502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9" y="1371705"/>
            <a:ext cx="8677171" cy="34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387C-CC2E-1A0F-11BC-99AABD44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9126"/>
            <a:ext cx="7886700" cy="1071563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Team Roles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CD98-8444-0341-E770-262E488F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b="1" dirty="0">
                <a:ea typeface="Calibri"/>
                <a:cs typeface="Calibri"/>
              </a:rPr>
              <a:t>Project Manager</a:t>
            </a:r>
            <a:r>
              <a:rPr lang="en-US" dirty="0">
                <a:ea typeface="Calibri"/>
                <a:cs typeface="Calibri"/>
              </a:rPr>
              <a:t> - Jarod</a:t>
            </a:r>
          </a:p>
          <a:p>
            <a:r>
              <a:rPr lang="en-US" b="1" dirty="0">
                <a:ea typeface="Calibri"/>
                <a:cs typeface="Calibri"/>
              </a:rPr>
              <a:t>Point of Contact </a:t>
            </a:r>
            <a:r>
              <a:rPr lang="en-US" dirty="0">
                <a:ea typeface="Calibri"/>
                <a:cs typeface="Calibri"/>
              </a:rPr>
              <a:t>-</a:t>
            </a:r>
            <a:r>
              <a:rPr lang="en-US" b="1" dirty="0">
                <a:ea typeface="Calibri"/>
                <a:cs typeface="Calibri"/>
              </a:rPr>
              <a:t> </a:t>
            </a:r>
            <a:r>
              <a:rPr lang="en-US" dirty="0">
                <a:ea typeface="Calibri"/>
                <a:cs typeface="Calibri"/>
              </a:rPr>
              <a:t>Arjun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ea typeface="Calibri"/>
                <a:cs typeface="Calibri"/>
              </a:rPr>
              <a:t>Budget Manager</a:t>
            </a:r>
            <a:r>
              <a:rPr lang="en-US" dirty="0">
                <a:ea typeface="Calibri"/>
                <a:cs typeface="Calibri"/>
              </a:rPr>
              <a:t> - Casey</a:t>
            </a:r>
          </a:p>
          <a:p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ea typeface="Calibri"/>
              <a:cs typeface="Calibri"/>
            </a:endParaRPr>
          </a:p>
          <a:p>
            <a:r>
              <a:rPr lang="en-US" b="1" dirty="0">
                <a:ea typeface="Calibri"/>
                <a:cs typeface="Calibri"/>
              </a:rPr>
              <a:t>ROS/Hardware (Layout, PCB, CAD, LIDAR):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Cooper, Casey, Jarod</a:t>
            </a:r>
          </a:p>
          <a:p>
            <a:r>
              <a:rPr lang="en-US" b="1" dirty="0">
                <a:ea typeface="Calibri"/>
                <a:cs typeface="Calibri"/>
              </a:rPr>
              <a:t>Unity Team: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Mason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ea typeface="Calibri"/>
                <a:cs typeface="Calibri"/>
              </a:rPr>
              <a:t>CV/Image Recognition Team: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K, Julie, Arjun</a:t>
            </a:r>
          </a:p>
        </p:txBody>
      </p:sp>
    </p:spTree>
    <p:extLst>
      <p:ext uri="{BB962C8B-B14F-4D97-AF65-F5344CB8AC3E}">
        <p14:creationId xmlns:p14="http://schemas.microsoft.com/office/powerpoint/2010/main" val="107010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1FD3-4430-B15A-D76B-8936E88E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3726"/>
            <a:ext cx="7886700" cy="1096963"/>
          </a:xfrm>
        </p:spPr>
        <p:txBody>
          <a:bodyPr lIns="91440" tIns="45720" rIns="91440" bIns="45720" anchor="t"/>
          <a:lstStyle/>
          <a:p>
            <a:r>
              <a:rPr lang="en-US" dirty="0">
                <a:ea typeface="Calibri Light"/>
                <a:cs typeface="Calibri Light"/>
              </a:rPr>
              <a:t>Previous Year's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B6E0-0581-841E-7116-658D1F01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27" y="1753739"/>
            <a:ext cx="7886700" cy="4351338"/>
          </a:xfrm>
        </p:spPr>
        <p:txBody>
          <a:bodyPr lIns="91440" tIns="45720" rIns="91440" bIns="45720" anchor="t"/>
          <a:lstStyle/>
          <a:p>
            <a:r>
              <a:rPr lang="en-US" sz="1800">
                <a:ea typeface="+mn-lt"/>
                <a:cs typeface="+mn-lt"/>
              </a:rPr>
              <a:t>Built and gained full range of motion of 4 </a:t>
            </a:r>
            <a:r>
              <a:rPr lang="en-US" sz="1800" err="1">
                <a:ea typeface="+mn-lt"/>
                <a:cs typeface="+mn-lt"/>
              </a:rPr>
              <a:t>JetRacers</a:t>
            </a:r>
            <a:r>
              <a:rPr lang="en-US" sz="1800">
                <a:ea typeface="+mn-lt"/>
                <a:cs typeface="+mn-lt"/>
              </a:rPr>
              <a:t> using software</a:t>
            </a:r>
          </a:p>
          <a:p>
            <a:r>
              <a:rPr lang="en-US" sz="1800">
                <a:ea typeface="+mn-lt"/>
                <a:cs typeface="+mn-lt"/>
              </a:rPr>
              <a:t>Set up a simulation environment to virtually train the agents </a:t>
            </a:r>
          </a:p>
          <a:p>
            <a:r>
              <a:rPr lang="en-US" sz="1800">
                <a:ea typeface="+mn-lt"/>
                <a:cs typeface="+mn-lt"/>
              </a:rPr>
              <a:t>Structured a reward system for the reinforcement learning model </a:t>
            </a:r>
          </a:p>
          <a:p>
            <a:r>
              <a:rPr lang="en-US" sz="1800">
                <a:ea typeface="+mn-lt"/>
                <a:cs typeface="+mn-lt"/>
              </a:rPr>
              <a:t>Implemented object detection model that identifies a soccer ball, opponent, and goal </a:t>
            </a:r>
          </a:p>
          <a:p>
            <a:r>
              <a:rPr lang="en-US" sz="1800">
                <a:ea typeface="+mn-lt"/>
                <a:cs typeface="+mn-lt"/>
              </a:rPr>
              <a:t>Implemented software to follow and strike a ball </a:t>
            </a:r>
          </a:p>
          <a:p>
            <a:r>
              <a:rPr lang="en-US" sz="1800">
                <a:ea typeface="+mn-lt"/>
                <a:cs typeface="+mn-lt"/>
              </a:rPr>
              <a:t>Developed logic process for striking a ball into a goal </a:t>
            </a:r>
          </a:p>
          <a:p>
            <a:r>
              <a:rPr lang="en-US" sz="1800">
                <a:ea typeface="+mn-lt"/>
                <a:cs typeface="+mn-lt"/>
              </a:rPr>
              <a:t>Simulation results with reward structure demonstrate that agents can be trained to efficiently compete in a 2v2 soccer match </a:t>
            </a:r>
          </a:p>
          <a:p>
            <a:r>
              <a:rPr lang="en-US" sz="1800">
                <a:ea typeface="+mn-lt"/>
                <a:cs typeface="+mn-lt"/>
              </a:rPr>
              <a:t>Created a GitHub page documenting the hardware and software instructions to setup </a:t>
            </a:r>
            <a:r>
              <a:rPr lang="en-US" sz="1800" err="1">
                <a:ea typeface="+mn-lt"/>
                <a:cs typeface="+mn-lt"/>
              </a:rPr>
              <a:t>JetRacers</a:t>
            </a:r>
            <a:r>
              <a:rPr lang="en-US" sz="1800">
                <a:ea typeface="+mn-lt"/>
                <a:cs typeface="+mn-lt"/>
              </a:rPr>
              <a:t>, a summary of the work completed, and plans for future work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C3D-5F28-7CCE-11EA-48E8264B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6859"/>
            <a:ext cx="7886700" cy="1003830"/>
          </a:xfrm>
        </p:spPr>
        <p:txBody>
          <a:bodyPr lIns="91440" tIns="45720" rIns="91440" bIns="45720" anchor="t"/>
          <a:lstStyle/>
          <a:p>
            <a:r>
              <a:rPr lang="en-US" dirty="0">
                <a:ea typeface="Calibri Light"/>
                <a:cs typeface="Calibri Light"/>
              </a:rPr>
              <a:t>Our Final Deliverables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B77A-892F-BBF2-A0A6-A1707FEB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1800">
                <a:ea typeface="+mn-lt"/>
                <a:cs typeface="+mn-lt"/>
              </a:rPr>
              <a:t>Demonstrate basic motion of </a:t>
            </a:r>
            <a:r>
              <a:rPr lang="en-US" sz="1800" err="1">
                <a:ea typeface="+mn-lt"/>
                <a:cs typeface="+mn-lt"/>
              </a:rPr>
              <a:t>JetRacer</a:t>
            </a:r>
            <a:r>
              <a:rPr lang="en-US" sz="1800">
                <a:ea typeface="+mn-lt"/>
                <a:cs typeface="+mn-lt"/>
              </a:rPr>
              <a:t>: 01/2024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Demonstrate </a:t>
            </a:r>
            <a:r>
              <a:rPr lang="en-US" sz="1800" err="1">
                <a:ea typeface="+mn-lt"/>
                <a:cs typeface="+mn-lt"/>
              </a:rPr>
              <a:t>JetRacer</a:t>
            </a:r>
            <a:r>
              <a:rPr lang="en-US" sz="1800">
                <a:ea typeface="+mn-lt"/>
                <a:cs typeface="+mn-lt"/>
              </a:rPr>
              <a:t> Image Recognition for soccer play: 01/2024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Trade study of possible sensor additions: 02/2024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Preliminary Design Review: 02/2024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Showcase vehicle scoring soccer ball in the goal in real-world: 03/2024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Add additional agents in the real world: 04/2024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Final Data Review: 05/2024</a:t>
            </a:r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8991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CC38C-9311-4617-9F26-7B5C76ACB2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C64F60-42B2-4232-A3DE-1DD0F3C4F8B3}">
  <ds:schemaRefs>
    <ds:schemaRef ds:uri="74a3c7f9-2169-4bfe-bde9-9e0cb0b49461"/>
    <ds:schemaRef ds:uri="a92cc30b-d92a-4e1c-aa4c-42d7d96b06e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C7AD8D-FD75-4107-8E3B-18C2C2BF3F29}">
  <ds:schemaRefs>
    <ds:schemaRef ds:uri="74a3c7f9-2169-4bfe-bde9-9e0cb0b49461"/>
    <ds:schemaRef ds:uri="a92cc30b-d92a-4e1c-aa4c-42d7d96b0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Team Roles</vt:lpstr>
      <vt:lpstr>Previous Year's Work</vt:lpstr>
      <vt:lpstr>Our Final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dakingoh@gmail.com</dc:creator>
  <cp:revision>16</cp:revision>
  <dcterms:created xsi:type="dcterms:W3CDTF">2020-12-21T07:42:24Z</dcterms:created>
  <dcterms:modified xsi:type="dcterms:W3CDTF">2024-02-23T07:11:20Z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