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16"/>
  </p:notesMasterIdLst>
  <p:sldIdLst>
    <p:sldId id="264" r:id="rId6"/>
    <p:sldId id="271" r:id="rId7"/>
    <p:sldId id="284" r:id="rId8"/>
    <p:sldId id="285" r:id="rId9"/>
    <p:sldId id="286" r:id="rId10"/>
    <p:sldId id="287" r:id="rId11"/>
    <p:sldId id="288" r:id="rId12"/>
    <p:sldId id="275" r:id="rId13"/>
    <p:sldId id="276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D6286D-CC22-2547-4FB4-E321D5B9AB29}" name="Arjun V Simha" initials="AS" userId="S::arjunvs@uw.edu::1444d2eb-7da9-47ac-a4ed-5c4157849c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AD2"/>
    <a:srgbClr val="3300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9138F-D9B4-1FE5-42F3-0190CB01EE25}" v="250" dt="2024-03-04T21:02:57.605"/>
    <p1510:client id="{28FD3A2B-C2E1-1068-CE69-67E67269236D}" v="1" dt="2024-03-06T08:29:29.823"/>
    <p1510:client id="{53F318A5-3911-5E9B-8F82-87EE9C10011E}" v="106" dt="2024-03-04T20:46:31.152"/>
    <p1510:client id="{547872DB-7048-4321-A840-740FD199DFDB}" v="495" dt="2024-03-04T19:28:31.260"/>
    <p1510:client id="{EF24730F-58CD-D7DE-AC02-1F693CD8F7F2}" v="97" dt="2024-03-04T21:25:25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d M Marshel" userId="S::jarodmar@uw.edu::9ab98fed-4b15-436b-88d3-34d6e162287c" providerId="AD" clId="Web-{21F82F9B-E95E-C4F6-2BEE-ED5B8F293E22}"/>
    <pc:docChg chg="delSld modSld">
      <pc:chgData name="Jarod M Marshel" userId="S::jarodmar@uw.edu::9ab98fed-4b15-436b-88d3-34d6e162287c" providerId="AD" clId="Web-{21F82F9B-E95E-C4F6-2BEE-ED5B8F293E22}" dt="2024-03-04T06:28:29.363" v="329" actId="1076"/>
      <pc:docMkLst>
        <pc:docMk/>
      </pc:docMkLst>
      <pc:sldChg chg="modSp">
        <pc:chgData name="Jarod M Marshel" userId="S::jarodmar@uw.edu::9ab98fed-4b15-436b-88d3-34d6e162287c" providerId="AD" clId="Web-{21F82F9B-E95E-C4F6-2BEE-ED5B8F293E22}" dt="2024-03-04T06:28:29.363" v="329" actId="1076"/>
        <pc:sldMkLst>
          <pc:docMk/>
          <pc:sldMk cId="1799283690" sldId="264"/>
        </pc:sldMkLst>
        <pc:picChg chg="mod">
          <ac:chgData name="Jarod M Marshel" userId="S::jarodmar@uw.edu::9ab98fed-4b15-436b-88d3-34d6e162287c" providerId="AD" clId="Web-{21F82F9B-E95E-C4F6-2BEE-ED5B8F293E22}" dt="2024-03-04T06:28:29.363" v="329" actId="1076"/>
          <ac:picMkLst>
            <pc:docMk/>
            <pc:sldMk cId="1799283690" sldId="264"/>
            <ac:picMk id="10" creationId="{74BCFE59-46DD-F039-E5C8-0D3217342087}"/>
          </ac:picMkLst>
        </pc:picChg>
      </pc:sldChg>
      <pc:sldChg chg="modSp">
        <pc:chgData name="Jarod M Marshel" userId="S::jarodmar@uw.edu::9ab98fed-4b15-436b-88d3-34d6e162287c" providerId="AD" clId="Web-{21F82F9B-E95E-C4F6-2BEE-ED5B8F293E22}" dt="2024-03-04T06:11:40.737" v="327" actId="20577"/>
        <pc:sldMkLst>
          <pc:docMk/>
          <pc:sldMk cId="3563733224" sldId="286"/>
        </pc:sldMkLst>
        <pc:spChg chg="mod">
          <ac:chgData name="Jarod M Marshel" userId="S::jarodmar@uw.edu::9ab98fed-4b15-436b-88d3-34d6e162287c" providerId="AD" clId="Web-{21F82F9B-E95E-C4F6-2BEE-ED5B8F293E22}" dt="2024-03-04T06:06:04.433" v="4" actId="20577"/>
          <ac:spMkLst>
            <pc:docMk/>
            <pc:sldMk cId="3563733224" sldId="286"/>
            <ac:spMk id="4" creationId="{3B5308BD-B1B6-C631-22D4-32DCA2A855BC}"/>
          </ac:spMkLst>
        </pc:spChg>
        <pc:spChg chg="mod">
          <ac:chgData name="Jarod M Marshel" userId="S::jarodmar@uw.edu::9ab98fed-4b15-436b-88d3-34d6e162287c" providerId="AD" clId="Web-{21F82F9B-E95E-C4F6-2BEE-ED5B8F293E22}" dt="2024-03-04T06:09:54.094" v="130" actId="20577"/>
          <ac:spMkLst>
            <pc:docMk/>
            <pc:sldMk cId="3563733224" sldId="286"/>
            <ac:spMk id="5" creationId="{F884F8F4-580A-40AF-8489-1F9E8433663F}"/>
          </ac:spMkLst>
        </pc:spChg>
        <pc:spChg chg="mod">
          <ac:chgData name="Jarod M Marshel" userId="S::jarodmar@uw.edu::9ab98fed-4b15-436b-88d3-34d6e162287c" providerId="AD" clId="Web-{21F82F9B-E95E-C4F6-2BEE-ED5B8F293E22}" dt="2024-03-04T06:11:40.737" v="327" actId="20577"/>
          <ac:spMkLst>
            <pc:docMk/>
            <pc:sldMk cId="3563733224" sldId="286"/>
            <ac:spMk id="6" creationId="{DFF95E8C-306F-63CB-C0AC-E7E62761AB5E}"/>
          </ac:spMkLst>
        </pc:spChg>
      </pc:sldChg>
      <pc:sldChg chg="del">
        <pc:chgData name="Jarod M Marshel" userId="S::jarodmar@uw.edu::9ab98fed-4b15-436b-88d3-34d6e162287c" providerId="AD" clId="Web-{21F82F9B-E95E-C4F6-2BEE-ED5B8F293E22}" dt="2024-03-04T06:11:42.924" v="328"/>
        <pc:sldMkLst>
          <pc:docMk/>
          <pc:sldMk cId="1560178652" sldId="289"/>
        </pc:sldMkLst>
      </pc:sldChg>
    </pc:docChg>
  </pc:docChgLst>
  <pc:docChgLst>
    <pc:chgData name="Casey R. Rittenhouse" userId="S::caseyrit@uw.edu::7ab9c139-c3d6-44a1-8fd8-ce663f689900" providerId="AD" clId="Web-{0D89138F-D9B4-1FE5-42F3-0190CB01EE25}"/>
    <pc:docChg chg="modSld">
      <pc:chgData name="Casey R. Rittenhouse" userId="S::caseyrit@uw.edu::7ab9c139-c3d6-44a1-8fd8-ce663f689900" providerId="AD" clId="Web-{0D89138F-D9B4-1FE5-42F3-0190CB01EE25}" dt="2024-03-04T21:02:57.605" v="248" actId="20577"/>
      <pc:docMkLst>
        <pc:docMk/>
      </pc:docMkLst>
      <pc:sldChg chg="modSp">
        <pc:chgData name="Casey R. Rittenhouse" userId="S::caseyrit@uw.edu::7ab9c139-c3d6-44a1-8fd8-ce663f689900" providerId="AD" clId="Web-{0D89138F-D9B4-1FE5-42F3-0190CB01EE25}" dt="2024-03-04T21:02:57.605" v="248" actId="20577"/>
        <pc:sldMkLst>
          <pc:docMk/>
          <pc:sldMk cId="2149927861" sldId="285"/>
        </pc:sldMkLst>
        <pc:spChg chg="mod">
          <ac:chgData name="Casey R. Rittenhouse" userId="S::caseyrit@uw.edu::7ab9c139-c3d6-44a1-8fd8-ce663f689900" providerId="AD" clId="Web-{0D89138F-D9B4-1FE5-42F3-0190CB01EE25}" dt="2024-03-04T20:59:15.670" v="211" actId="20577"/>
          <ac:spMkLst>
            <pc:docMk/>
            <pc:sldMk cId="2149927861" sldId="285"/>
            <ac:spMk id="5" creationId="{F884F8F4-580A-40AF-8489-1F9E8433663F}"/>
          </ac:spMkLst>
        </pc:spChg>
        <pc:spChg chg="mod">
          <ac:chgData name="Casey R. Rittenhouse" userId="S::caseyrit@uw.edu::7ab9c139-c3d6-44a1-8fd8-ce663f689900" providerId="AD" clId="Web-{0D89138F-D9B4-1FE5-42F3-0190CB01EE25}" dt="2024-03-04T21:02:57.605" v="248" actId="20577"/>
          <ac:spMkLst>
            <pc:docMk/>
            <pc:sldMk cId="2149927861" sldId="285"/>
            <ac:spMk id="6" creationId="{DFF95E8C-306F-63CB-C0AC-E7E62761AB5E}"/>
          </ac:spMkLst>
        </pc:spChg>
      </pc:sldChg>
    </pc:docChg>
  </pc:docChgLst>
  <pc:docChgLst>
    <pc:chgData name="Julie Y. Ham" userId="S::jham2417@uw.edu::f8b567a4-fd36-450a-85f3-b4a4c32c0936" providerId="AD" clId="Web-{547872DB-7048-4321-A840-740FD199DFDB}"/>
    <pc:docChg chg="delSld modSld">
      <pc:chgData name="Julie Y. Ham" userId="S::jham2417@uw.edu::f8b567a4-fd36-450a-85f3-b4a4c32c0936" providerId="AD" clId="Web-{547872DB-7048-4321-A840-740FD199DFDB}" dt="2024-03-04T19:28:31.260" v="357" actId="20577"/>
      <pc:docMkLst>
        <pc:docMk/>
      </pc:docMkLst>
      <pc:sldChg chg="del">
        <pc:chgData name="Julie Y. Ham" userId="S::jham2417@uw.edu::f8b567a4-fd36-450a-85f3-b4a4c32c0936" providerId="AD" clId="Web-{547872DB-7048-4321-A840-740FD199DFDB}" dt="2024-03-04T19:21:15.823" v="267"/>
        <pc:sldMkLst>
          <pc:docMk/>
          <pc:sldMk cId="0" sldId="257"/>
        </pc:sldMkLst>
      </pc:sldChg>
      <pc:sldChg chg="del">
        <pc:chgData name="Julie Y. Ham" userId="S::jham2417@uw.edu::f8b567a4-fd36-450a-85f3-b4a4c32c0936" providerId="AD" clId="Web-{547872DB-7048-4321-A840-740FD199DFDB}" dt="2024-03-04T19:21:12.057" v="263"/>
        <pc:sldMkLst>
          <pc:docMk/>
          <pc:sldMk cId="0" sldId="258"/>
        </pc:sldMkLst>
      </pc:sldChg>
      <pc:sldChg chg="del">
        <pc:chgData name="Julie Y. Ham" userId="S::jham2417@uw.edu::f8b567a4-fd36-450a-85f3-b4a4c32c0936" providerId="AD" clId="Web-{547872DB-7048-4321-A840-740FD199DFDB}" dt="2024-03-04T19:21:13.588" v="264"/>
        <pc:sldMkLst>
          <pc:docMk/>
          <pc:sldMk cId="0" sldId="259"/>
        </pc:sldMkLst>
      </pc:sldChg>
      <pc:sldChg chg="del">
        <pc:chgData name="Julie Y. Ham" userId="S::jham2417@uw.edu::f8b567a4-fd36-450a-85f3-b4a4c32c0936" providerId="AD" clId="Web-{547872DB-7048-4321-A840-740FD199DFDB}" dt="2024-03-04T19:21:13.994" v="265"/>
        <pc:sldMkLst>
          <pc:docMk/>
          <pc:sldMk cId="0" sldId="260"/>
        </pc:sldMkLst>
      </pc:sldChg>
      <pc:sldChg chg="del">
        <pc:chgData name="Julie Y. Ham" userId="S::jham2417@uw.edu::f8b567a4-fd36-450a-85f3-b4a4c32c0936" providerId="AD" clId="Web-{547872DB-7048-4321-A840-740FD199DFDB}" dt="2024-03-04T19:21:14.463" v="266"/>
        <pc:sldMkLst>
          <pc:docMk/>
          <pc:sldMk cId="0" sldId="261"/>
        </pc:sldMkLst>
      </pc:sldChg>
      <pc:sldChg chg="del">
        <pc:chgData name="Julie Y. Ham" userId="S::jham2417@uw.edu::f8b567a4-fd36-450a-85f3-b4a4c32c0936" providerId="AD" clId="Web-{547872DB-7048-4321-A840-740FD199DFDB}" dt="2024-03-04T19:21:17.619" v="268"/>
        <pc:sldMkLst>
          <pc:docMk/>
          <pc:sldMk cId="3457372872" sldId="262"/>
        </pc:sldMkLst>
      </pc:sldChg>
      <pc:sldChg chg="addSp delSp modSp">
        <pc:chgData name="Julie Y. Ham" userId="S::jham2417@uw.edu::f8b567a4-fd36-450a-85f3-b4a4c32c0936" providerId="AD" clId="Web-{547872DB-7048-4321-A840-740FD199DFDB}" dt="2024-03-04T19:20:42.712" v="261" actId="1076"/>
        <pc:sldMkLst>
          <pc:docMk/>
          <pc:sldMk cId="1799283690" sldId="264"/>
        </pc:sldMkLst>
        <pc:spChg chg="mod">
          <ac:chgData name="Julie Y. Ham" userId="S::jham2417@uw.edu::f8b567a4-fd36-450a-85f3-b4a4c32c0936" providerId="AD" clId="Web-{547872DB-7048-4321-A840-740FD199DFDB}" dt="2024-03-04T19:20:21.149" v="256" actId="1076"/>
          <ac:spMkLst>
            <pc:docMk/>
            <pc:sldMk cId="1799283690" sldId="264"/>
            <ac:spMk id="2" creationId="{C909B98C-2E88-419A-8EAC-2C1BADA7A09E}"/>
          </ac:spMkLst>
        </pc:spChg>
        <pc:spChg chg="mod">
          <ac:chgData name="Julie Y. Ham" userId="S::jham2417@uw.edu::f8b567a4-fd36-450a-85f3-b4a4c32c0936" providerId="AD" clId="Web-{547872DB-7048-4321-A840-740FD199DFDB}" dt="2024-03-04T19:20:42.712" v="261" actId="1076"/>
          <ac:spMkLst>
            <pc:docMk/>
            <pc:sldMk cId="1799283690" sldId="264"/>
            <ac:spMk id="3" creationId="{8CD5BC44-F897-9E44-A78F-1F4A50AA8C5E}"/>
          </ac:spMkLst>
        </pc:spChg>
        <pc:graphicFrameChg chg="mod modGraphic">
          <ac:chgData name="Julie Y. Ham" userId="S::jham2417@uw.edu::f8b567a4-fd36-450a-85f3-b4a4c32c0936" providerId="AD" clId="Web-{547872DB-7048-4321-A840-740FD199DFDB}" dt="2024-03-04T19:14:52.496" v="80"/>
          <ac:graphicFrameMkLst>
            <pc:docMk/>
            <pc:sldMk cId="1799283690" sldId="264"/>
            <ac:graphicFrameMk id="11" creationId="{0E351440-54B6-4106-B185-C42AC9270A9F}"/>
          </ac:graphicFrameMkLst>
        </pc:graphicFrameChg>
        <pc:picChg chg="add mod">
          <ac:chgData name="Julie Y. Ham" userId="S::jham2417@uw.edu::f8b567a4-fd36-450a-85f3-b4a4c32c0936" providerId="AD" clId="Web-{547872DB-7048-4321-A840-740FD199DFDB}" dt="2024-03-04T19:12:03.490" v="3" actId="1076"/>
          <ac:picMkLst>
            <pc:docMk/>
            <pc:sldMk cId="1799283690" sldId="264"/>
            <ac:picMk id="5" creationId="{B689808E-A4FC-7857-9C9E-83CDF81A29CB}"/>
          </ac:picMkLst>
        </pc:picChg>
        <pc:picChg chg="del">
          <ac:chgData name="Julie Y. Ham" userId="S::jham2417@uw.edu::f8b567a4-fd36-450a-85f3-b4a4c32c0936" providerId="AD" clId="Web-{547872DB-7048-4321-A840-740FD199DFDB}" dt="2024-03-04T19:11:50.912" v="1"/>
          <ac:picMkLst>
            <pc:docMk/>
            <pc:sldMk cId="1799283690" sldId="264"/>
            <ac:picMk id="6" creationId="{123EA2DD-2562-7FDF-BC09-9D177B0A5740}"/>
          </ac:picMkLst>
        </pc:picChg>
        <pc:picChg chg="del">
          <ac:chgData name="Julie Y. Ham" userId="S::jham2417@uw.edu::f8b567a4-fd36-450a-85f3-b4a4c32c0936" providerId="AD" clId="Web-{547872DB-7048-4321-A840-740FD199DFDB}" dt="2024-03-04T19:11:43.849" v="0"/>
          <ac:picMkLst>
            <pc:docMk/>
            <pc:sldMk cId="1799283690" sldId="264"/>
            <ac:picMk id="10" creationId="{74BCFE59-46DD-F039-E5C8-0D3217342087}"/>
          </ac:picMkLst>
        </pc:picChg>
        <pc:picChg chg="mod">
          <ac:chgData name="Julie Y. Ham" userId="S::jham2417@uw.edu::f8b567a4-fd36-450a-85f3-b4a4c32c0936" providerId="AD" clId="Web-{547872DB-7048-4321-A840-740FD199DFDB}" dt="2024-03-04T19:20:25.508" v="257" actId="1076"/>
          <ac:picMkLst>
            <pc:docMk/>
            <pc:sldMk cId="1799283690" sldId="264"/>
            <ac:picMk id="14" creationId="{C57EF6D3-1C5C-49EA-1A9F-40C0ADC4CF2C}"/>
          </ac:picMkLst>
        </pc:picChg>
        <pc:cxnChg chg="mod">
          <ac:chgData name="Julie Y. Ham" userId="S::jham2417@uw.edu::f8b567a4-fd36-450a-85f3-b4a4c32c0936" providerId="AD" clId="Web-{547872DB-7048-4321-A840-740FD199DFDB}" dt="2024-03-04T19:20:39.259" v="260" actId="14100"/>
          <ac:cxnSpMkLst>
            <pc:docMk/>
            <pc:sldMk cId="1799283690" sldId="264"/>
            <ac:cxnSpMk id="4" creationId="{0092755A-384E-ABB6-B0DC-641D74F53E09}"/>
          </ac:cxnSpMkLst>
        </pc:cxnChg>
      </pc:sldChg>
      <pc:sldChg chg="delSp modSp">
        <pc:chgData name="Julie Y. Ham" userId="S::jham2417@uw.edu::f8b567a4-fd36-450a-85f3-b4a4c32c0936" providerId="AD" clId="Web-{547872DB-7048-4321-A840-740FD199DFDB}" dt="2024-03-04T19:19:21.147" v="247"/>
        <pc:sldMkLst>
          <pc:docMk/>
          <pc:sldMk cId="4243110361" sldId="271"/>
        </pc:sldMkLst>
        <pc:spChg chg="mod">
          <ac:chgData name="Julie Y. Ham" userId="S::jham2417@uw.edu::f8b567a4-fd36-450a-85f3-b4a4c32c0936" providerId="AD" clId="Web-{547872DB-7048-4321-A840-740FD199DFDB}" dt="2024-03-04T19:13:42.087" v="55" actId="1076"/>
          <ac:spMkLst>
            <pc:docMk/>
            <pc:sldMk cId="4243110361" sldId="271"/>
            <ac:spMk id="3" creationId="{DB38DBF2-7FCE-D5E1-36B4-3EFF287C5298}"/>
          </ac:spMkLst>
        </pc:spChg>
        <pc:spChg chg="mod">
          <ac:chgData name="Julie Y. Ham" userId="S::jham2417@uw.edu::f8b567a4-fd36-450a-85f3-b4a4c32c0936" providerId="AD" clId="Web-{547872DB-7048-4321-A840-740FD199DFDB}" dt="2024-03-04T19:13:25.931" v="38" actId="1076"/>
          <ac:spMkLst>
            <pc:docMk/>
            <pc:sldMk cId="4243110361" sldId="271"/>
            <ac:spMk id="4" creationId="{26E01AE2-BD15-CC15-17A2-8B1FFE115B39}"/>
          </ac:spMkLst>
        </pc:spChg>
        <pc:spChg chg="mod">
          <ac:chgData name="Julie Y. Ham" userId="S::jham2417@uw.edu::f8b567a4-fd36-450a-85f3-b4a4c32c0936" providerId="AD" clId="Web-{547872DB-7048-4321-A840-740FD199DFDB}" dt="2024-03-04T19:14:41.433" v="68" actId="1076"/>
          <ac:spMkLst>
            <pc:docMk/>
            <pc:sldMk cId="4243110361" sldId="271"/>
            <ac:spMk id="7" creationId="{039B3113-D068-9A8F-6B16-9A5765C9A918}"/>
          </ac:spMkLst>
        </pc:spChg>
        <pc:spChg chg="mod">
          <ac:chgData name="Julie Y. Ham" userId="S::jham2417@uw.edu::f8b567a4-fd36-450a-85f3-b4a4c32c0936" providerId="AD" clId="Web-{547872DB-7048-4321-A840-740FD199DFDB}" dt="2024-03-04T19:14:04.823" v="67" actId="1076"/>
          <ac:spMkLst>
            <pc:docMk/>
            <pc:sldMk cId="4243110361" sldId="271"/>
            <ac:spMk id="9" creationId="{F93113F3-6EF4-8D80-B1AA-C889B9A70E25}"/>
          </ac:spMkLst>
        </pc:spChg>
        <pc:spChg chg="del mod">
          <ac:chgData name="Julie Y. Ham" userId="S::jham2417@uw.edu::f8b567a4-fd36-450a-85f3-b4a4c32c0936" providerId="AD" clId="Web-{547872DB-7048-4321-A840-740FD199DFDB}" dt="2024-03-04T19:19:21.147" v="247"/>
          <ac:spMkLst>
            <pc:docMk/>
            <pc:sldMk cId="4243110361" sldId="271"/>
            <ac:spMk id="12" creationId="{A13FBB68-9239-41D5-4A64-7AC06BCD1D1E}"/>
          </ac:spMkLst>
        </pc:spChg>
        <pc:graphicFrameChg chg="mod modGraphic">
          <ac:chgData name="Julie Y. Ham" userId="S::jham2417@uw.edu::f8b567a4-fd36-450a-85f3-b4a4c32c0936" providerId="AD" clId="Web-{547872DB-7048-4321-A840-740FD199DFDB}" dt="2024-03-04T19:13:17.071" v="37"/>
          <ac:graphicFrameMkLst>
            <pc:docMk/>
            <pc:sldMk cId="4243110361" sldId="271"/>
            <ac:graphicFrameMk id="73" creationId="{78D3858F-82DA-4B0B-9F1A-DB985FFC1E90}"/>
          </ac:graphicFrameMkLst>
        </pc:graphicFrameChg>
        <pc:graphicFrameChg chg="mod modGraphic">
          <ac:chgData name="Julie Y. Ham" userId="S::jham2417@uw.edu::f8b567a4-fd36-450a-85f3-b4a4c32c0936" providerId="AD" clId="Web-{547872DB-7048-4321-A840-740FD199DFDB}" dt="2024-03-04T19:19:00.396" v="245"/>
          <ac:graphicFrameMkLst>
            <pc:docMk/>
            <pc:sldMk cId="4243110361" sldId="271"/>
            <ac:graphicFrameMk id="75" creationId="{78819C4F-69B3-4386-A99B-17D5443958BE}"/>
          </ac:graphicFrameMkLst>
        </pc:graphicFrameChg>
        <pc:graphicFrameChg chg="mod modGraphic">
          <ac:chgData name="Julie Y. Ham" userId="S::jham2417@uw.edu::f8b567a4-fd36-450a-85f3-b4a4c32c0936" providerId="AD" clId="Web-{547872DB-7048-4321-A840-740FD199DFDB}" dt="2024-03-04T19:18:29.254" v="191"/>
          <ac:graphicFrameMkLst>
            <pc:docMk/>
            <pc:sldMk cId="4243110361" sldId="271"/>
            <ac:graphicFrameMk id="76" creationId="{43E3DD7A-8603-4A44-8236-BFEFA12E6377}"/>
          </ac:graphicFrameMkLst>
        </pc:graphicFrameChg>
      </pc:sldChg>
      <pc:sldChg chg="modSp">
        <pc:chgData name="Julie Y. Ham" userId="S::jham2417@uw.edu::f8b567a4-fd36-450a-85f3-b4a4c32c0936" providerId="AD" clId="Web-{547872DB-7048-4321-A840-740FD199DFDB}" dt="2024-03-04T19:28:31.260" v="357" actId="20577"/>
        <pc:sldMkLst>
          <pc:docMk/>
          <pc:sldMk cId="3835652380" sldId="279"/>
        </pc:sldMkLst>
        <pc:spChg chg="mod">
          <ac:chgData name="Julie Y. Ham" userId="S::jham2417@uw.edu::f8b567a4-fd36-450a-85f3-b4a4c32c0936" providerId="AD" clId="Web-{547872DB-7048-4321-A840-740FD199DFDB}" dt="2024-03-04T19:28:31.260" v="357" actId="20577"/>
          <ac:spMkLst>
            <pc:docMk/>
            <pc:sldMk cId="3835652380" sldId="279"/>
            <ac:spMk id="3" creationId="{8318B537-55FA-499C-EF8A-B8E54DB6550B}"/>
          </ac:spMkLst>
        </pc:spChg>
      </pc:sldChg>
      <pc:sldChg chg="del">
        <pc:chgData name="Julie Y. Ham" userId="S::jham2417@uw.edu::f8b567a4-fd36-450a-85f3-b4a4c32c0936" providerId="AD" clId="Web-{547872DB-7048-4321-A840-740FD199DFDB}" dt="2024-03-04T19:21:11.291" v="262"/>
        <pc:sldMkLst>
          <pc:docMk/>
          <pc:sldMk cId="3602457952" sldId="283"/>
        </pc:sldMkLst>
      </pc:sldChg>
      <pc:sldChg chg="modSp">
        <pc:chgData name="Julie Y. Ham" userId="S::jham2417@uw.edu::f8b567a4-fd36-450a-85f3-b4a4c32c0936" providerId="AD" clId="Web-{547872DB-7048-4321-A840-740FD199DFDB}" dt="2024-03-04T19:28:02.634" v="355" actId="20577"/>
        <pc:sldMkLst>
          <pc:docMk/>
          <pc:sldMk cId="359204935" sldId="287"/>
        </pc:sldMkLst>
        <pc:spChg chg="mod">
          <ac:chgData name="Julie Y. Ham" userId="S::jham2417@uw.edu::f8b567a4-fd36-450a-85f3-b4a4c32c0936" providerId="AD" clId="Web-{547872DB-7048-4321-A840-740FD199DFDB}" dt="2024-03-04T19:28:02.634" v="355" actId="20577"/>
          <ac:spMkLst>
            <pc:docMk/>
            <pc:sldMk cId="359204935" sldId="287"/>
            <ac:spMk id="5" creationId="{F884F8F4-580A-40AF-8489-1F9E8433663F}"/>
          </ac:spMkLst>
        </pc:spChg>
        <pc:spChg chg="mod">
          <ac:chgData name="Julie Y. Ham" userId="S::jham2417@uw.edu::f8b567a4-fd36-450a-85f3-b4a4c32c0936" providerId="AD" clId="Web-{547872DB-7048-4321-A840-740FD199DFDB}" dt="2024-03-04T19:24:14.079" v="333" actId="20577"/>
          <ac:spMkLst>
            <pc:docMk/>
            <pc:sldMk cId="359204935" sldId="287"/>
            <ac:spMk id="6" creationId="{DFF95E8C-306F-63CB-C0AC-E7E62761AB5E}"/>
          </ac:spMkLst>
        </pc:spChg>
      </pc:sldChg>
      <pc:sldChg chg="del">
        <pc:chgData name="Julie Y. Ham" userId="S::jham2417@uw.edu::f8b567a4-fd36-450a-85f3-b4a4c32c0936" providerId="AD" clId="Web-{547872DB-7048-4321-A840-740FD199DFDB}" dt="2024-03-04T19:28:21.666" v="356"/>
        <pc:sldMkLst>
          <pc:docMk/>
          <pc:sldMk cId="3051200499" sldId="290"/>
        </pc:sldMkLst>
      </pc:sldChg>
    </pc:docChg>
  </pc:docChgLst>
  <pc:docChgLst>
    <pc:chgData name="Mason Kang" userId="S::masonry1@uw.edu::b362eb71-9603-4fdb-a978-dbaa6dc0692e" providerId="AD" clId="Web-{53F318A5-3911-5E9B-8F82-87EE9C10011E}"/>
    <pc:docChg chg="modSld">
      <pc:chgData name="Mason Kang" userId="S::masonry1@uw.edu::b362eb71-9603-4fdb-a978-dbaa6dc0692e" providerId="AD" clId="Web-{53F318A5-3911-5E9B-8F82-87EE9C10011E}" dt="2024-03-04T20:46:31.152" v="103" actId="20577"/>
      <pc:docMkLst>
        <pc:docMk/>
      </pc:docMkLst>
      <pc:sldChg chg="modSp">
        <pc:chgData name="Mason Kang" userId="S::masonry1@uw.edu::b362eb71-9603-4fdb-a978-dbaa6dc0692e" providerId="AD" clId="Web-{53F318A5-3911-5E9B-8F82-87EE9C10011E}" dt="2024-03-04T20:46:31.152" v="103" actId="20577"/>
        <pc:sldMkLst>
          <pc:docMk/>
          <pc:sldMk cId="2513695772" sldId="288"/>
        </pc:sldMkLst>
        <pc:spChg chg="mod">
          <ac:chgData name="Mason Kang" userId="S::masonry1@uw.edu::b362eb71-9603-4fdb-a978-dbaa6dc0692e" providerId="AD" clId="Web-{53F318A5-3911-5E9B-8F82-87EE9C10011E}" dt="2024-03-04T20:46:03.151" v="61" actId="20577"/>
          <ac:spMkLst>
            <pc:docMk/>
            <pc:sldMk cId="2513695772" sldId="288"/>
            <ac:spMk id="5" creationId="{F884F8F4-580A-40AF-8489-1F9E8433663F}"/>
          </ac:spMkLst>
        </pc:spChg>
        <pc:spChg chg="mod">
          <ac:chgData name="Mason Kang" userId="S::masonry1@uw.edu::b362eb71-9603-4fdb-a978-dbaa6dc0692e" providerId="AD" clId="Web-{53F318A5-3911-5E9B-8F82-87EE9C10011E}" dt="2024-03-04T20:46:31.152" v="103" actId="20577"/>
          <ac:spMkLst>
            <pc:docMk/>
            <pc:sldMk cId="2513695772" sldId="288"/>
            <ac:spMk id="6" creationId="{DFF95E8C-306F-63CB-C0AC-E7E62761AB5E}"/>
          </ac:spMkLst>
        </pc:spChg>
      </pc:sldChg>
    </pc:docChg>
  </pc:docChgLst>
  <pc:docChgLst>
    <pc:chgData name="Julie Y. Ham" userId="S::jham2417@uw.edu::f8b567a4-fd36-450a-85f3-b4a4c32c0936" providerId="AD" clId="Web-{EF24730F-58CD-D7DE-AC02-1F693CD8F7F2}"/>
    <pc:docChg chg="modSld">
      <pc:chgData name="Julie Y. Ham" userId="S::jham2417@uw.edu::f8b567a4-fd36-450a-85f3-b4a4c32c0936" providerId="AD" clId="Web-{EF24730F-58CD-D7DE-AC02-1F693CD8F7F2}" dt="2024-03-04T21:25:24.669" v="94" actId="20577"/>
      <pc:docMkLst>
        <pc:docMk/>
      </pc:docMkLst>
      <pc:sldChg chg="modSp">
        <pc:chgData name="Julie Y. Ham" userId="S::jham2417@uw.edu::f8b567a4-fd36-450a-85f3-b4a4c32c0936" providerId="AD" clId="Web-{EF24730F-58CD-D7DE-AC02-1F693CD8F7F2}" dt="2024-03-04T21:25:24.669" v="94" actId="20577"/>
        <pc:sldMkLst>
          <pc:docMk/>
          <pc:sldMk cId="359204935" sldId="287"/>
        </pc:sldMkLst>
        <pc:spChg chg="mod">
          <ac:chgData name="Julie Y. Ham" userId="S::jham2417@uw.edu::f8b567a4-fd36-450a-85f3-b4a4c32c0936" providerId="AD" clId="Web-{EF24730F-58CD-D7DE-AC02-1F693CD8F7F2}" dt="2024-03-04T21:25:04.496" v="77" actId="20577"/>
          <ac:spMkLst>
            <pc:docMk/>
            <pc:sldMk cId="359204935" sldId="287"/>
            <ac:spMk id="5" creationId="{F884F8F4-580A-40AF-8489-1F9E8433663F}"/>
          </ac:spMkLst>
        </pc:spChg>
        <pc:spChg chg="mod">
          <ac:chgData name="Julie Y. Ham" userId="S::jham2417@uw.edu::f8b567a4-fd36-450a-85f3-b4a4c32c0936" providerId="AD" clId="Web-{EF24730F-58CD-D7DE-AC02-1F693CD8F7F2}" dt="2024-03-04T21:25:24.669" v="94" actId="20577"/>
          <ac:spMkLst>
            <pc:docMk/>
            <pc:sldMk cId="359204935" sldId="287"/>
            <ac:spMk id="6" creationId="{DFF95E8C-306F-63CB-C0AC-E7E62761AB5E}"/>
          </ac:spMkLst>
        </pc:spChg>
      </pc:sldChg>
    </pc:docChg>
  </pc:docChgLst>
  <pc:docChgLst>
    <pc:chgData name="Arjun V Simha" userId="S::arjunvs@uw.edu::1444d2eb-7da9-47ac-a4ed-5c4157849c21" providerId="AD" clId="Web-{28FD3A2B-C2E1-1068-CE69-67E67269236D}"/>
    <pc:docChg chg="delSld">
      <pc:chgData name="Arjun V Simha" userId="S::arjunvs@uw.edu::1444d2eb-7da9-47ac-a4ed-5c4157849c21" providerId="AD" clId="Web-{28FD3A2B-C2E1-1068-CE69-67E67269236D}" dt="2024-03-06T08:29:29.823" v="0"/>
      <pc:docMkLst>
        <pc:docMk/>
      </pc:docMkLst>
      <pc:sldChg chg="del">
        <pc:chgData name="Arjun V Simha" userId="S::arjunvs@uw.edu::1444d2eb-7da9-47ac-a4ed-5c4157849c21" providerId="AD" clId="Web-{28FD3A2B-C2E1-1068-CE69-67E67269236D}" dt="2024-03-06T08:29:29.823" v="0"/>
        <pc:sldMkLst>
          <pc:docMk/>
          <pc:sldMk cId="383565238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FD5D8-C9F5-41EC-AD20-369B2B985FCF}" type="datetimeFigureOut"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1D03B-DC9E-4B6E-99FF-C6DB56E812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8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3D5F-85DA-4443-BBC0-4D91180D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6394-5077-4217-BA29-8B70303A9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5E56-3211-4622-B7C7-BB0D0A71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A74-96BB-4930-A532-43DE6209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4A69-4E14-47E6-AB5E-6C6E2ECB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BCD1-0651-4594-9B28-EC523E8B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6E573-5273-499E-A15F-EAA5A2E6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CF08-CBDE-4514-83F0-B76F1AF7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2FA1-246C-45C7-AD1D-7613D83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7CA8-5949-480F-8752-D0075398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8939B-E078-484D-81CC-F91B4AE64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CAD12-7F81-4923-9DB5-C3B1B3A8F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C1B6-A18E-4C65-8EF6-429FC5B8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77E-B689-4C34-AEB7-80C6045B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5BBD-961C-4731-B29C-DFE9A0A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726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50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7537-D87D-45F1-B227-BD95280D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11F56-3268-45A3-9AF0-422805753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AA8F3-68B1-430E-ADD0-27CEF1FDD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A6277-4082-4136-A950-5BF86426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6808-34F0-4382-BEEC-E39343FA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F2DB-848F-48A0-9F5D-BD1A0DDE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2C4C-0983-4C6B-9EE9-DBA6FDF5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F3EE-A994-4FF4-A8D0-F323AD40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EBCA-D890-4108-9231-84E18278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D6C8-AC42-4F3D-A35F-6BEE38FC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76580-FB7A-40A9-B49A-DBE7034F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677C-0AEA-4665-8493-B471D59C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2753-3DBF-444C-BBE2-333BA132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C226-4E09-4382-8F53-0F682C6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8D3-A8D8-45EB-A920-5915FB05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98D9-17C1-424D-93D0-AF0F7A9F9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FE6E-4421-4E14-BD7D-251C073E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12967-895E-453C-9001-34CBBA8E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50CA4-7D6F-464D-81B2-3F48E43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9136-F1D0-4B44-9F52-ADCA8BE8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51C-9962-40E9-A4AA-B25676CE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38012-BA6C-4918-B688-1F4925A5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BC2D-DD59-401D-B403-F4C04315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F9209-5C0C-4F46-BD91-2C1C63C9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4F28D-E69B-4711-9E43-9A16416A4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D0CE-3CA2-4465-82A7-D6DA138C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DBA61-E661-448B-8E92-0DA01FB5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BC66D-5022-4232-AD51-608A49E4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731E-155A-41DA-8B3D-F78B249E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63803-874D-4863-A0F9-ABA2E00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DAC0A-5FC9-42FF-967B-E2011604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F41A1-D851-4FD3-A826-F9EBF9AF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62FA6-86A7-4E41-ACF3-DBA9D077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471BE-3AB8-4571-B311-7CC519B4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259C-D084-47AE-A740-CB98C2D4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3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6EC1-71F2-4ED4-97D9-9B29D2A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E99C-9ABB-418D-9555-8A7CA25F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61D28-EE63-45C1-87CE-B50B79B7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7AEA-B773-4AE1-88BE-AA5B7017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8B766-8A9C-4266-B6D6-19B31C8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87B9-8448-4831-B4EE-9FF56B46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9F99-9830-45DB-AFCA-84782B97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A54F-C257-47CB-A420-3F23F5B99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B6807-9243-4FAB-A647-3BD10362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5144-EAA4-47B9-91E3-11F4BCFC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F195-EEE9-4D9A-AB03-F3A9ACCE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8DEF-741B-4763-9D47-31637274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0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80526F-D0A7-4F58-8F99-A0CFBA721164}"/>
              </a:ext>
            </a:extLst>
          </p:cNvPr>
          <p:cNvSpPr/>
          <p:nvPr userDrawn="1"/>
        </p:nvSpPr>
        <p:spPr>
          <a:xfrm>
            <a:off x="0" y="0"/>
            <a:ext cx="9144000" cy="523875"/>
          </a:xfrm>
          <a:prstGeom prst="rect">
            <a:avLst/>
          </a:prstGeom>
          <a:gradFill flip="none" rotWithShape="1">
            <a:gsLst>
              <a:gs pos="37000">
                <a:srgbClr val="7030A0"/>
              </a:gs>
              <a:gs pos="9000">
                <a:srgbClr val="34006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9DFEDB-B644-49E7-8444-28038FEB08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19625"/>
          <a:stretch/>
        </p:blipFill>
        <p:spPr>
          <a:xfrm>
            <a:off x="0" y="-1"/>
            <a:ext cx="57626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91C83-07E5-4BA8-B638-2AEFBACC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44" y="-14118"/>
            <a:ext cx="7886700" cy="492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CEC1-5E71-4D79-99D1-2C6D2B3F8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0ACA-D74E-4C27-A043-728A1E647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599" y="15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6277-4082-4136-A950-5BF86426FA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E6B63C6-8576-41B3-9651-F58941D703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" y="-50460"/>
            <a:ext cx="651783" cy="6517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02A03-2CA2-4AD1-A3A6-73FAA0E8C5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495300"/>
            <a:ext cx="9143999" cy="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F4E237-3B89-4080-88EF-F284B888645F}"/>
              </a:ext>
            </a:extLst>
          </p:cNvPr>
          <p:cNvCxnSpPr>
            <a:cxnSpLocks/>
          </p:cNvCxnSpPr>
          <p:nvPr userDrawn="1"/>
        </p:nvCxnSpPr>
        <p:spPr>
          <a:xfrm>
            <a:off x="93206" y="0"/>
            <a:ext cx="0" cy="685800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7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09B98C-2E88-419A-8EAC-2C1BADA7A09E}"/>
              </a:ext>
            </a:extLst>
          </p:cNvPr>
          <p:cNvSpPr/>
          <p:nvPr/>
        </p:nvSpPr>
        <p:spPr>
          <a:xfrm>
            <a:off x="200785" y="660559"/>
            <a:ext cx="8824647" cy="2726723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1AF00-4CB1-4456-B427-28A1D967EDC5}"/>
              </a:ext>
            </a:extLst>
          </p:cNvPr>
          <p:cNvSpPr txBox="1"/>
          <p:nvPr/>
        </p:nvSpPr>
        <p:spPr>
          <a:xfrm>
            <a:off x="456903" y="525653"/>
            <a:ext cx="1739579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/>
              <a:t>Overall Concept: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FB4AFE-30BB-4050-9C00-9B098C9B59F1}"/>
              </a:ext>
            </a:extLst>
          </p:cNvPr>
          <p:cNvCxnSpPr>
            <a:cxnSpLocks/>
          </p:cNvCxnSpPr>
          <p:nvPr/>
        </p:nvCxnSpPr>
        <p:spPr>
          <a:xfrm flipH="1" flipV="1">
            <a:off x="4399778" y="790959"/>
            <a:ext cx="49800" cy="2465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0E351440-54B6-4106-B185-C42AC9270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47881"/>
              </p:ext>
            </p:extLst>
          </p:nvPr>
        </p:nvGraphicFramePr>
        <p:xfrm>
          <a:off x="4984436" y="722115"/>
          <a:ext cx="3664135" cy="268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106">
                  <a:extLst>
                    <a:ext uri="{9D8B030D-6E8A-4147-A177-3AD203B41FA5}">
                      <a16:colId xmlns:a16="http://schemas.microsoft.com/office/drawing/2014/main" val="3541889289"/>
                    </a:ext>
                  </a:extLst>
                </a:gridCol>
                <a:gridCol w="1284029">
                  <a:extLst>
                    <a:ext uri="{9D8B030D-6E8A-4147-A177-3AD203B41FA5}">
                      <a16:colId xmlns:a16="http://schemas.microsoft.com/office/drawing/2014/main" val="1172428822"/>
                    </a:ext>
                  </a:extLst>
                </a:gridCol>
              </a:tblGrid>
              <a:tr h="2703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Overall Project Deliverable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28973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Basic Movement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37081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5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Image recognition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230638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New sensor implementation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 progress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76616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Object following/Ball Striking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50555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Co-op and Versus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Not started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87058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 err="1"/>
                        <a:t>Github</a:t>
                      </a:r>
                      <a:r>
                        <a:rPr lang="en-US"/>
                        <a:t> with documentation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progress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4981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r>
                        <a:rPr lang="en-US"/>
                        <a:t>Summary and report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92905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76632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3A5F0CC-6122-445D-B588-444FFF9E6766}"/>
              </a:ext>
            </a:extLst>
          </p:cNvPr>
          <p:cNvSpPr/>
          <p:nvPr/>
        </p:nvSpPr>
        <p:spPr>
          <a:xfrm>
            <a:off x="4568108" y="3173297"/>
            <a:ext cx="4218224" cy="2562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Project is On Schedule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11BF-81FC-40B0-8D4C-9DC147032CF4}"/>
              </a:ext>
            </a:extLst>
          </p:cNvPr>
          <p:cNvSpPr/>
          <p:nvPr/>
        </p:nvSpPr>
        <p:spPr>
          <a:xfrm>
            <a:off x="2835846" y="-131313"/>
            <a:ext cx="2160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Overview</a:t>
            </a:r>
            <a:endParaRPr lang="en-US" sz="4000" b="0" cap="none" spc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EEAE63-FA09-432F-82FD-9D4CF6F29B17}"/>
              </a:ext>
            </a:extLst>
          </p:cNvPr>
          <p:cNvSpPr/>
          <p:nvPr/>
        </p:nvSpPr>
        <p:spPr>
          <a:xfrm>
            <a:off x="200785" y="3585914"/>
            <a:ext cx="8824647" cy="3194249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E4F9E-4C1B-4AE1-8C73-9828F3C4D2DC}"/>
              </a:ext>
            </a:extLst>
          </p:cNvPr>
          <p:cNvSpPr txBox="1"/>
          <p:nvPr/>
        </p:nvSpPr>
        <p:spPr>
          <a:xfrm>
            <a:off x="456903" y="3425316"/>
            <a:ext cx="2219903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/>
              <a:t>Gantt Chart/Schedule</a:t>
            </a:r>
          </a:p>
        </p:txBody>
      </p:sp>
      <p:pic>
        <p:nvPicPr>
          <p:cNvPr id="14" name="Picture 13" descr="A diagram of a football object following&#10;&#10;Description automatically generated">
            <a:extLst>
              <a:ext uri="{FF2B5EF4-FFF2-40B4-BE49-F238E27FC236}">
                <a16:creationId xmlns:a16="http://schemas.microsoft.com/office/drawing/2014/main" id="{C57EF6D3-1C5C-49EA-1A9F-40C0ADC4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4" y="965785"/>
            <a:ext cx="3850557" cy="14960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306F69-539D-2155-FB6A-9CECBA6180DF}"/>
              </a:ext>
            </a:extLst>
          </p:cNvPr>
          <p:cNvSpPr txBox="1"/>
          <p:nvPr/>
        </p:nvSpPr>
        <p:spPr>
          <a:xfrm>
            <a:off x="5351489" y="-93464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D5BC44-F897-9E44-A78F-1F4A50AA8C5E}"/>
              </a:ext>
            </a:extLst>
          </p:cNvPr>
          <p:cNvSpPr/>
          <p:nvPr/>
        </p:nvSpPr>
        <p:spPr>
          <a:xfrm>
            <a:off x="490945" y="2696176"/>
            <a:ext cx="907676" cy="43702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New Sensor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92755A-384E-ABB6-B0DC-641D74F53E09}"/>
              </a:ext>
            </a:extLst>
          </p:cNvPr>
          <p:cNvCxnSpPr/>
          <p:nvPr/>
        </p:nvCxnSpPr>
        <p:spPr>
          <a:xfrm flipH="1" flipV="1">
            <a:off x="949415" y="2371715"/>
            <a:ext cx="3847" cy="33516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id of blue and white squares&#10;&#10;Description automatically generated">
            <a:extLst>
              <a:ext uri="{FF2B5EF4-FFF2-40B4-BE49-F238E27FC236}">
                <a16:creationId xmlns:a16="http://schemas.microsoft.com/office/drawing/2014/main" id="{B689808E-A4FC-7857-9C9E-83CDF81A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" y="3706504"/>
            <a:ext cx="9144000" cy="28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C3D-5F28-7CCE-11EA-48E8264B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6859"/>
            <a:ext cx="7886700" cy="1003830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Our Final Deliverables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B77A-892F-BBF2-A0A6-A1707FEB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1800">
                <a:ea typeface="+mn-lt"/>
                <a:cs typeface="+mn-lt"/>
              </a:rPr>
              <a:t>Demonstrate basic motion of </a:t>
            </a:r>
            <a:r>
              <a:rPr lang="en-US" sz="1800" err="1">
                <a:ea typeface="+mn-lt"/>
                <a:cs typeface="+mn-lt"/>
              </a:rPr>
              <a:t>JetRacer</a:t>
            </a:r>
            <a:r>
              <a:rPr lang="en-US" sz="1800">
                <a:ea typeface="+mn-lt"/>
                <a:cs typeface="+mn-lt"/>
              </a:rPr>
              <a:t>: 01/2024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Demonstrate </a:t>
            </a:r>
            <a:r>
              <a:rPr lang="en-US" sz="1800" err="1">
                <a:ea typeface="+mn-lt"/>
                <a:cs typeface="+mn-lt"/>
              </a:rPr>
              <a:t>JetRacer</a:t>
            </a:r>
            <a:r>
              <a:rPr lang="en-US" sz="1800">
                <a:ea typeface="+mn-lt"/>
                <a:cs typeface="+mn-lt"/>
              </a:rPr>
              <a:t> Image Recognition for soccer play: 01/2024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Trade study of possible sensor additions: 02/2024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Preliminary Design Review: 02/2024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Showcase vehicle scoring soccer ball in the goal in real-world: 03/2024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Add additional agents in the real world: 04/2024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Final Data Review: 05/2024</a:t>
            </a:r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89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6">
            <a:extLst>
              <a:ext uri="{FF2B5EF4-FFF2-40B4-BE49-F238E27FC236}">
                <a16:creationId xmlns:a16="http://schemas.microsoft.com/office/drawing/2014/main" id="{78819C4F-69B3-4386-A99B-17D54439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23283"/>
              </p:ext>
            </p:extLst>
          </p:nvPr>
        </p:nvGraphicFramePr>
        <p:xfrm>
          <a:off x="223074" y="3225719"/>
          <a:ext cx="8696329" cy="159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26615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Object following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Mar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In progress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Preliminary Design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Implement new sensor onto car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Mar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/>
                        <a:t>In progress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102514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r>
                        <a:rPr lang="en-US" sz="11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00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D85949-64CD-4465-9566-2F22B0516668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F27F7-75AD-48CF-AD1D-170673091027}"/>
              </a:ext>
            </a:extLst>
          </p:cNvPr>
          <p:cNvSpPr txBox="1"/>
          <p:nvPr/>
        </p:nvSpPr>
        <p:spPr>
          <a:xfrm>
            <a:off x="148161" y="444749"/>
            <a:ext cx="247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Previous Meeting Action Items: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58006-0322-4006-B300-BABBD4727410}"/>
              </a:ext>
            </a:extLst>
          </p:cNvPr>
          <p:cNvSpPr txBox="1"/>
          <p:nvPr/>
        </p:nvSpPr>
        <p:spPr>
          <a:xfrm>
            <a:off x="221539" y="4840448"/>
            <a:ext cx="357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Significant Roadblocks/ Non-developing Items: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8D3858F-82DA-4B0B-9F1A-DB985FFC1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49899"/>
              </p:ext>
            </p:extLst>
          </p:nvPr>
        </p:nvGraphicFramePr>
        <p:xfrm>
          <a:off x="4929943" y="5885016"/>
          <a:ext cx="4165605" cy="894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27250594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0583726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646459979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97569650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848629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177235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6129361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980586501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766857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5216863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65269796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35845234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3687362622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724550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896744407"/>
                    </a:ext>
                  </a:extLst>
                </a:gridCol>
              </a:tblGrid>
              <a:tr h="145408">
                <a:tc gridSpan="15">
                  <a:txBody>
                    <a:bodyPr/>
                    <a:lstStyle/>
                    <a:p>
                      <a:r>
                        <a:rPr lang="en-US" sz="1200"/>
                        <a:t>March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200"/>
                        <a:t>Feb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91641"/>
                  </a:ext>
                </a:extLst>
              </a:tr>
              <a:tr h="145575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11</a:t>
                      </a:r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96268"/>
                  </a:ext>
                </a:extLst>
              </a:tr>
              <a:tr h="5382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8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91A8F5A5-1446-41FE-88B6-3887907B3268}"/>
              </a:ext>
            </a:extLst>
          </p:cNvPr>
          <p:cNvSpPr txBox="1"/>
          <p:nvPr/>
        </p:nvSpPr>
        <p:spPr>
          <a:xfrm>
            <a:off x="4860695" y="5577239"/>
            <a:ext cx="1736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Short Term Schedule:</a:t>
            </a:r>
          </a:p>
        </p:txBody>
      </p:sp>
      <p:graphicFrame>
        <p:nvGraphicFramePr>
          <p:cNvPr id="76" name="Table 6">
            <a:extLst>
              <a:ext uri="{FF2B5EF4-FFF2-40B4-BE49-F238E27FC236}">
                <a16:creationId xmlns:a16="http://schemas.microsoft.com/office/drawing/2014/main" id="{43E3DD7A-8603-4A44-8236-BFEFA12E6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51383"/>
              </p:ext>
            </p:extLst>
          </p:nvPr>
        </p:nvGraphicFramePr>
        <p:xfrm>
          <a:off x="226131" y="671202"/>
          <a:ext cx="8696329" cy="211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17017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Build field for cars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Jarod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Feb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Done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Unity soccer simulation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Jan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Object following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Mar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Implement new sensor onto car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Mar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/>
                        <a:t>In progress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5</a:t>
                      </a:r>
                    </a:p>
                  </a:txBody>
                  <a:tcPr>
                    <a:lnL w="0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Preliminary Design Review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In progress</a:t>
                      </a:r>
                      <a:endParaRPr 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9004651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r>
                        <a:rPr lang="en-US" sz="110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4741279"/>
                  </a:ext>
                </a:extLst>
              </a:tr>
              <a:tr h="1701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7</a:t>
                      </a:r>
                    </a:p>
                  </a:txBody>
                  <a:tcPr>
                    <a:lnL w="0">
                      <a:noFill/>
                    </a:lnL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/>
                    </a:p>
                  </a:txBody>
                  <a:tcP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/>
                    </a:p>
                  </a:txBody>
                  <a:tcPr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R w="0">
                      <a:noFill/>
                    </a:lnR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408479"/>
                  </a:ext>
                </a:extLst>
              </a:tr>
            </a:tbl>
          </a:graphicData>
        </a:graphic>
      </p:graphicFrame>
      <p:sp>
        <p:nvSpPr>
          <p:cNvPr id="107" name="Rectangle 106">
            <a:extLst>
              <a:ext uri="{FF2B5EF4-FFF2-40B4-BE49-F238E27FC236}">
                <a16:creationId xmlns:a16="http://schemas.microsoft.com/office/drawing/2014/main" id="{CEF15A41-66DD-4654-8565-CC12161CF523}"/>
              </a:ext>
            </a:extLst>
          </p:cNvPr>
          <p:cNvSpPr/>
          <p:nvPr/>
        </p:nvSpPr>
        <p:spPr>
          <a:xfrm>
            <a:off x="221539" y="4840448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E05653C-AF8C-4D3E-8085-6A06052DCFA8}"/>
              </a:ext>
            </a:extLst>
          </p:cNvPr>
          <p:cNvSpPr/>
          <p:nvPr/>
        </p:nvSpPr>
        <p:spPr>
          <a:xfrm>
            <a:off x="4929945" y="4840448"/>
            <a:ext cx="4165600" cy="75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87566B-07AB-4DAF-AFA0-783DF3C6927F}"/>
              </a:ext>
            </a:extLst>
          </p:cNvPr>
          <p:cNvSpPr txBox="1"/>
          <p:nvPr/>
        </p:nvSpPr>
        <p:spPr>
          <a:xfrm>
            <a:off x="4929944" y="4837790"/>
            <a:ext cx="75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Budget: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1420A3-98A8-43B2-9E07-08586507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95180"/>
              </p:ext>
            </p:extLst>
          </p:nvPr>
        </p:nvGraphicFramePr>
        <p:xfrm>
          <a:off x="4929944" y="5162344"/>
          <a:ext cx="4165600" cy="431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21066551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77044049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47022683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99088940"/>
                    </a:ext>
                  </a:extLst>
                </a:gridCol>
              </a:tblGrid>
              <a:tr h="215837">
                <a:tc>
                  <a:txBody>
                    <a:bodyPr/>
                    <a:lstStyle/>
                    <a:p>
                      <a:r>
                        <a:rPr lang="en-US" sz="800"/>
                        <a:t>Total Proposed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Plan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Used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Used Vs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6693"/>
                  </a:ext>
                </a:extLst>
              </a:tr>
              <a:tr h="215837">
                <a:tc>
                  <a:txBody>
                    <a:bodyPr/>
                    <a:lstStyle/>
                    <a:p>
                      <a:r>
                        <a:rPr lang="en-US" sz="800"/>
                        <a:t>$3500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$0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$0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+/-$0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88244"/>
                  </a:ext>
                </a:extLst>
              </a:tr>
            </a:tbl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2728D7A5-17E0-45E5-A552-B96466CDE5E3}"/>
              </a:ext>
            </a:extLst>
          </p:cNvPr>
          <p:cNvSpPr/>
          <p:nvPr/>
        </p:nvSpPr>
        <p:spPr>
          <a:xfrm>
            <a:off x="2953409" y="-143064"/>
            <a:ext cx="25179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Short-Term</a:t>
            </a:r>
            <a:endParaRPr lang="en-US" sz="4000" b="0" cap="none" spc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209D3-632A-4EFF-80C4-A880307516ED}"/>
              </a:ext>
            </a:extLst>
          </p:cNvPr>
          <p:cNvSpPr txBox="1"/>
          <p:nvPr/>
        </p:nvSpPr>
        <p:spPr>
          <a:xfrm>
            <a:off x="221539" y="5864065"/>
            <a:ext cx="2100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Request for teaching staff: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74CFCB-DA2A-4148-A786-03FE187DF216}"/>
              </a:ext>
            </a:extLst>
          </p:cNvPr>
          <p:cNvSpPr/>
          <p:nvPr/>
        </p:nvSpPr>
        <p:spPr>
          <a:xfrm>
            <a:off x="221539" y="5864065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6E01AE2-BD15-CC15-17A2-8B1FFE115B39}"/>
              </a:ext>
            </a:extLst>
          </p:cNvPr>
          <p:cNvSpPr/>
          <p:nvPr/>
        </p:nvSpPr>
        <p:spPr>
          <a:xfrm>
            <a:off x="5481667" y="6259479"/>
            <a:ext cx="258096" cy="2212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113F3-6EF4-8D80-B1AA-C889B9A70E25}"/>
              </a:ext>
            </a:extLst>
          </p:cNvPr>
          <p:cNvSpPr txBox="1"/>
          <p:nvPr/>
        </p:nvSpPr>
        <p:spPr>
          <a:xfrm>
            <a:off x="5838387" y="6431092"/>
            <a:ext cx="13860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Calibri"/>
                <a:cs typeface="Calibri"/>
              </a:rPr>
              <a:t>Have presentation ready</a:t>
            </a:r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DB38DBF2-7FCE-D5E1-36B4-3EFF287C5298}"/>
              </a:ext>
            </a:extLst>
          </p:cNvPr>
          <p:cNvSpPr/>
          <p:nvPr/>
        </p:nvSpPr>
        <p:spPr>
          <a:xfrm>
            <a:off x="6329751" y="6264715"/>
            <a:ext cx="258096" cy="2212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B3113-D068-9A8F-6B16-9A5765C9A918}"/>
              </a:ext>
            </a:extLst>
          </p:cNvPr>
          <p:cNvSpPr txBox="1"/>
          <p:nvPr/>
        </p:nvSpPr>
        <p:spPr>
          <a:xfrm>
            <a:off x="5175222" y="6459042"/>
            <a:ext cx="8714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ea typeface="Calibri"/>
                <a:cs typeface="Calibri"/>
              </a:rPr>
              <a:t>Get car to follow ball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2B2EC-F603-42B9-8197-4F8C39EE47BB}"/>
              </a:ext>
            </a:extLst>
          </p:cNvPr>
          <p:cNvSpPr txBox="1"/>
          <p:nvPr/>
        </p:nvSpPr>
        <p:spPr>
          <a:xfrm>
            <a:off x="148161" y="2914166"/>
            <a:ext cx="184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Biweekly Action Items:</a:t>
            </a:r>
          </a:p>
        </p:txBody>
      </p:sp>
    </p:spTree>
    <p:extLst>
      <p:ext uri="{BB962C8B-B14F-4D97-AF65-F5344CB8AC3E}">
        <p14:creationId xmlns:p14="http://schemas.microsoft.com/office/powerpoint/2010/main" val="42431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DDFD-CF2D-4858-8555-33927AA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>
                <a:ea typeface="Calibri Light"/>
                <a:cs typeface="Calibri Light"/>
              </a:rPr>
              <a:t>Team Progress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F8448-7A73-7F85-96E6-7FE18AD3E02B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08BD-B1B6-C631-22D4-32DCA2A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0876"/>
            <a:ext cx="7886700" cy="1054100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ROS (Casey and Cooper)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F8F4-580A-40AF-8489-1F9E84336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Previous Work: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Established structure to control Zed servo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Continued to tune movement 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Began converting ROS structure to Noetic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Updated documentation to make ROS implementation more straightforward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5E8C-306F-63CB-C0AC-E7E62761A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Future Work:</a:t>
            </a:r>
          </a:p>
          <a:p>
            <a:r>
              <a:rPr lang="en-US">
                <a:ea typeface="Calibri"/>
                <a:cs typeface="Calibri"/>
              </a:rPr>
              <a:t>Work on Zed integration once CV team is ready</a:t>
            </a:r>
          </a:p>
          <a:p>
            <a:r>
              <a:rPr lang="en-US">
                <a:ea typeface="Calibri"/>
                <a:cs typeface="Calibri"/>
              </a:rPr>
              <a:t>Work on winter presentation and report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92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F8448-7A73-7F85-96E6-7FE18AD3E02B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08BD-B1B6-C631-22D4-32DCA2A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0876"/>
            <a:ext cx="7886700" cy="1054100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LiDAR (Arjun and Jarod)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F8F4-580A-40AF-8489-1F9E84336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Previous Work: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Worked on putting together the winter quarter presentation documenting all of our progress and the future progress we will be working on in the spring quarter. 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Worked on putting together the design report for the winter quarter.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5E8C-306F-63CB-C0AC-E7E62761A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Future Work:</a:t>
            </a:r>
          </a:p>
          <a:p>
            <a:r>
              <a:rPr lang="en-US">
                <a:cs typeface="Calibri"/>
              </a:rPr>
              <a:t>Once ZED testing is done in winter quarter, we will work on putting together a docker container to combine all of the packages on one car to be put on the rest of the three cars. </a:t>
            </a:r>
          </a:p>
          <a:p>
            <a:r>
              <a:rPr lang="en-US">
                <a:cs typeface="Calibri"/>
              </a:rPr>
              <a:t>Need to fix up the other three cars and their parts, charge the batteries and controllers. </a:t>
            </a:r>
          </a:p>
          <a:p>
            <a:r>
              <a:rPr lang="en-US">
                <a:cs typeface="Calibri"/>
              </a:rPr>
              <a:t>Want to fully setup the full field in the ECE basement soon to see how it looks and test it with the cars and the soccer ball</a:t>
            </a:r>
          </a:p>
        </p:txBody>
      </p:sp>
    </p:spTree>
    <p:extLst>
      <p:ext uri="{BB962C8B-B14F-4D97-AF65-F5344CB8AC3E}">
        <p14:creationId xmlns:p14="http://schemas.microsoft.com/office/powerpoint/2010/main" val="35637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F8448-7A73-7F85-96E6-7FE18AD3E02B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08BD-B1B6-C631-22D4-32DCA2A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0876"/>
            <a:ext cx="7886700" cy="1054100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Computer Vision (K and Julie)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F8F4-580A-40AF-8489-1F9E84336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Previous Work: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Old camera does not work anymore – hardware issue?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gst_mini_object_set_qdata</a:t>
            </a:r>
            <a:r>
              <a:rPr lang="en-US">
                <a:ea typeface="+mn-lt"/>
                <a:cs typeface="+mn-lt"/>
              </a:rPr>
              <a:t>: assertion 'object != null' failed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Shift focus to ZED2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Upgraded to Python3.8 (needed for YOLOv8)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Trained weights for YOLOv8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Reinstalled ZED SDK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5E8C-306F-63CB-C0AC-E7E62761A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Future Work:</a:t>
            </a:r>
          </a:p>
          <a:p>
            <a:r>
              <a:rPr lang="en-US">
                <a:ea typeface="Calibri"/>
                <a:cs typeface="Calibri"/>
              </a:rPr>
              <a:t>Run a YOLOv8 detection program</a:t>
            </a:r>
          </a:p>
          <a:p>
            <a:r>
              <a:rPr lang="en-US">
                <a:ea typeface="Calibri"/>
                <a:cs typeface="Calibri"/>
              </a:rPr>
              <a:t>Work with ROS team to set up publisher and subscriber for steering servo and ball following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0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F8448-7A73-7F85-96E6-7FE18AD3E02B}"/>
              </a:ext>
            </a:extLst>
          </p:cNvPr>
          <p:cNvSpPr txBox="1"/>
          <p:nvPr/>
        </p:nvSpPr>
        <p:spPr>
          <a:xfrm>
            <a:off x="5571375" y="-55913"/>
            <a:ext cx="3733208" cy="896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JetRacer</a:t>
            </a:r>
            <a:r>
              <a:rPr lang="en-US" sz="1400"/>
              <a:t> Soccer</a:t>
            </a:r>
            <a:br>
              <a:rPr lang="en-US" sz="1600"/>
            </a:br>
            <a:r>
              <a:rPr lang="en-US" sz="1100">
                <a:solidFill>
                  <a:srgbClr val="262626"/>
                </a:solidFill>
              </a:rPr>
              <a:t>Jarod Marshel, Casey Rittenhouse, Arjun Simha, Mason Kang, K Gupta, Julie Ham, Cooper Ritter</a:t>
            </a:r>
            <a:endParaRPr lang="en-US" sz="1100"/>
          </a:p>
          <a:p>
            <a:endParaRPr lang="en-US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308BD-B1B6-C631-22D4-32DCA2A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0876"/>
            <a:ext cx="7886700" cy="1054100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Unity (Mason)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4F8F4-580A-40AF-8489-1F9E84336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1000"/>
              </a:spcBef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Previous Work: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Create a 3rd year repo for the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JetRacer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project.</a:t>
            </a:r>
          </a:p>
          <a:p>
            <a:pPr>
              <a:spcBef>
                <a:spcPts val="1000"/>
              </a:spcBef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Optimize the Unity simulation as much as possible.</a:t>
            </a:r>
          </a:p>
          <a:p>
            <a:pPr>
              <a:spcBef>
                <a:spcPts val="1000"/>
              </a:spcBef>
            </a:pPr>
            <a:endParaRPr lang="en-US" sz="200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000">
              <a:solidFill>
                <a:srgbClr val="808080"/>
              </a:solidFill>
              <a:ea typeface="Calibri"/>
              <a:cs typeface="Calibri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5E8C-306F-63CB-C0AC-E7E62761A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1000"/>
              </a:spcBef>
              <a:buNone/>
            </a:pPr>
            <a:r>
              <a:rPr lang="en-US">
                <a:ea typeface="Calibri"/>
                <a:cs typeface="Calibri"/>
              </a:rPr>
              <a:t>Future Work: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Furthur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document the GitHub page.</a:t>
            </a:r>
          </a:p>
          <a:p>
            <a:pPr>
              <a:spcBef>
                <a:spcPts val="1000"/>
              </a:spcBef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Gather details about the Unity training and use them to prepare for the winter presentation.</a:t>
            </a:r>
          </a:p>
          <a:p>
            <a:pPr>
              <a:spcBef>
                <a:spcPts val="1000"/>
              </a:spcBef>
            </a:pPr>
            <a:endParaRPr lang="en-US" sz="2000"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endParaRPr lang="en-US" sz="2000">
              <a:ea typeface="Calibri"/>
              <a:cs typeface="Calibri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0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369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387C-CC2E-1A0F-11BC-99AABD44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9126"/>
            <a:ext cx="7886700" cy="1071563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Team Roles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CD98-8444-0341-E770-262E488F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ea typeface="Calibri"/>
                <a:cs typeface="Calibri"/>
              </a:rPr>
              <a:t>Project Manager</a:t>
            </a:r>
            <a:r>
              <a:rPr lang="en-US">
                <a:ea typeface="Calibri"/>
                <a:cs typeface="Calibri"/>
              </a:rPr>
              <a:t> - Jarod</a:t>
            </a:r>
          </a:p>
          <a:p>
            <a:r>
              <a:rPr lang="en-US" b="1">
                <a:ea typeface="Calibri"/>
                <a:cs typeface="Calibri"/>
              </a:rPr>
              <a:t>Point of Contact </a:t>
            </a:r>
            <a:r>
              <a:rPr lang="en-US">
                <a:ea typeface="Calibri"/>
                <a:cs typeface="Calibri"/>
              </a:rPr>
              <a:t>-</a:t>
            </a:r>
            <a:r>
              <a:rPr lang="en-US" b="1">
                <a:ea typeface="Calibri"/>
                <a:cs typeface="Calibri"/>
              </a:rPr>
              <a:t> </a:t>
            </a:r>
            <a:r>
              <a:rPr lang="en-US">
                <a:ea typeface="Calibri"/>
                <a:cs typeface="Calibri"/>
              </a:rPr>
              <a:t>Arjun</a:t>
            </a:r>
            <a:endParaRPr lang="en-US" b="1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Budget Manager</a:t>
            </a:r>
            <a:r>
              <a:rPr lang="en-US">
                <a:ea typeface="Calibri"/>
                <a:cs typeface="Calibri"/>
              </a:rPr>
              <a:t> - Casey</a:t>
            </a:r>
          </a:p>
          <a:p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ROS/Hardware (Layout, PCB, CAD, LiDAR):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Cooper, Casey, Jarod, Arjun</a:t>
            </a:r>
          </a:p>
          <a:p>
            <a:r>
              <a:rPr lang="en-US" b="1">
                <a:ea typeface="Calibri"/>
                <a:cs typeface="Calibri"/>
              </a:rPr>
              <a:t>Unity Team: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Mason</a:t>
            </a:r>
            <a:endParaRPr lang="en-US" b="1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CV/Image Recognition Team: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K, Julie</a:t>
            </a:r>
          </a:p>
        </p:txBody>
      </p:sp>
    </p:spTree>
    <p:extLst>
      <p:ext uri="{BB962C8B-B14F-4D97-AF65-F5344CB8AC3E}">
        <p14:creationId xmlns:p14="http://schemas.microsoft.com/office/powerpoint/2010/main" val="107010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1FD3-4430-B15A-D76B-8936E88E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3726"/>
            <a:ext cx="7886700" cy="1096963"/>
          </a:xfrm>
        </p:spPr>
        <p:txBody>
          <a:bodyPr lIns="91440" tIns="45720" rIns="91440" bIns="45720" anchor="t"/>
          <a:lstStyle/>
          <a:p>
            <a:r>
              <a:rPr lang="en-US">
                <a:ea typeface="Calibri Light"/>
                <a:cs typeface="Calibri Light"/>
              </a:rPr>
              <a:t>Previous Year's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B6E0-0581-841E-7116-658D1F01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27" y="1753739"/>
            <a:ext cx="7886700" cy="4351338"/>
          </a:xfrm>
        </p:spPr>
        <p:txBody>
          <a:bodyPr lIns="91440" tIns="45720" rIns="91440" bIns="45720" anchor="t"/>
          <a:lstStyle/>
          <a:p>
            <a:r>
              <a:rPr lang="en-US" sz="1800">
                <a:ea typeface="+mn-lt"/>
                <a:cs typeface="+mn-lt"/>
              </a:rPr>
              <a:t>Built and gained full range of motion of 4 </a:t>
            </a:r>
            <a:r>
              <a:rPr lang="en-US" sz="1800" err="1">
                <a:ea typeface="+mn-lt"/>
                <a:cs typeface="+mn-lt"/>
              </a:rPr>
              <a:t>JetRacers</a:t>
            </a:r>
            <a:r>
              <a:rPr lang="en-US" sz="1800">
                <a:ea typeface="+mn-lt"/>
                <a:cs typeface="+mn-lt"/>
              </a:rPr>
              <a:t> using software</a:t>
            </a:r>
          </a:p>
          <a:p>
            <a:r>
              <a:rPr lang="en-US" sz="1800">
                <a:ea typeface="+mn-lt"/>
                <a:cs typeface="+mn-lt"/>
              </a:rPr>
              <a:t>Set up a simulation environment to virtually train the agents </a:t>
            </a:r>
          </a:p>
          <a:p>
            <a:r>
              <a:rPr lang="en-US" sz="1800">
                <a:ea typeface="+mn-lt"/>
                <a:cs typeface="+mn-lt"/>
              </a:rPr>
              <a:t>Structured a reward system for the reinforcement learning model </a:t>
            </a:r>
          </a:p>
          <a:p>
            <a:r>
              <a:rPr lang="en-US" sz="1800">
                <a:ea typeface="+mn-lt"/>
                <a:cs typeface="+mn-lt"/>
              </a:rPr>
              <a:t>Implemented object detection model that identifies a soccer ball, opponent, and goal </a:t>
            </a:r>
          </a:p>
          <a:p>
            <a:r>
              <a:rPr lang="en-US" sz="1800">
                <a:ea typeface="+mn-lt"/>
                <a:cs typeface="+mn-lt"/>
              </a:rPr>
              <a:t>Implemented software to follow and strike a ball </a:t>
            </a:r>
          </a:p>
          <a:p>
            <a:r>
              <a:rPr lang="en-US" sz="1800">
                <a:ea typeface="+mn-lt"/>
                <a:cs typeface="+mn-lt"/>
              </a:rPr>
              <a:t>Developed logic process for striking a ball into a goal </a:t>
            </a:r>
          </a:p>
          <a:p>
            <a:r>
              <a:rPr lang="en-US" sz="1800">
                <a:ea typeface="+mn-lt"/>
                <a:cs typeface="+mn-lt"/>
              </a:rPr>
              <a:t>Simulation results with reward structure demonstrate that agents can be trained to efficiently compete in a 2v2 soccer match </a:t>
            </a:r>
          </a:p>
          <a:p>
            <a:r>
              <a:rPr lang="en-US" sz="1800">
                <a:ea typeface="+mn-lt"/>
                <a:cs typeface="+mn-lt"/>
              </a:rPr>
              <a:t>Created a GitHub page documenting the hardware and software instructions to setup </a:t>
            </a:r>
            <a:r>
              <a:rPr lang="en-US" sz="1800" err="1">
                <a:ea typeface="+mn-lt"/>
                <a:cs typeface="+mn-lt"/>
              </a:rPr>
              <a:t>JetRacers</a:t>
            </a:r>
            <a:r>
              <a:rPr lang="en-US" sz="1800">
                <a:ea typeface="+mn-lt"/>
                <a:cs typeface="+mn-lt"/>
              </a:rPr>
              <a:t>, a summary of the work completed, and plans for future work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247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2cc30b-d92a-4e1c-aa4c-42d7d96b06ec" xsi:nil="true"/>
    <lcf76f155ced4ddcb4097134ff3c332f xmlns="74a3c7f9-2169-4bfe-bde9-9e0cb0b4946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C85C64ABE68439CEB533939FF0C16" ma:contentTypeVersion="15" ma:contentTypeDescription="Create a new document." ma:contentTypeScope="" ma:versionID="0883bccc45898e24edea525f2d8adf20">
  <xsd:schema xmlns:xsd="http://www.w3.org/2001/XMLSchema" xmlns:xs="http://www.w3.org/2001/XMLSchema" xmlns:p="http://schemas.microsoft.com/office/2006/metadata/properties" xmlns:ns2="74a3c7f9-2169-4bfe-bde9-9e0cb0b49461" xmlns:ns3="a92cc30b-d92a-4e1c-aa4c-42d7d96b06ec" targetNamespace="http://schemas.microsoft.com/office/2006/metadata/properties" ma:root="true" ma:fieldsID="4e2906ed258a8d2745bfaab8c0da65e7" ns2:_="" ns3:_="">
    <xsd:import namespace="74a3c7f9-2169-4bfe-bde9-9e0cb0b49461"/>
    <xsd:import namespace="a92cc30b-d92a-4e1c-aa4c-42d7d96b0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c7f9-2169-4bfe-bde9-9e0cb0b49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c30b-d92a-4e1c-aa4c-42d7d96b06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01cfd43-78b3-4016-b7d7-627827b48454}" ma:internalName="TaxCatchAll" ma:showField="CatchAllData" ma:web="a92cc30b-d92a-4e1c-aa4c-42d7d96b06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CC38C-9311-4617-9F26-7B5C76ACB2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C64F60-42B2-4232-A3DE-1DD0F3C4F8B3}">
  <ds:schemaRefs>
    <ds:schemaRef ds:uri="74a3c7f9-2169-4bfe-bde9-9e0cb0b49461"/>
    <ds:schemaRef ds:uri="a92cc30b-d92a-4e1c-aa4c-42d7d96b06e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25C7AD8D-FD75-4107-8E3B-18C2C2BF3F29}">
  <ds:schemaRefs>
    <ds:schemaRef ds:uri="74a3c7f9-2169-4bfe-bde9-9e0cb0b49461"/>
    <ds:schemaRef ds:uri="a92cc30b-d92a-4e1c-aa4c-42d7d96b0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10</Slides>
  <Notes>0</Notes>
  <HiddenSlides>3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Custom Design</vt:lpstr>
      <vt:lpstr>1_Custom Design</vt:lpstr>
      <vt:lpstr>PowerPoint Presentation</vt:lpstr>
      <vt:lpstr>PowerPoint Presentation</vt:lpstr>
      <vt:lpstr>Team Progress</vt:lpstr>
      <vt:lpstr>ROS (Casey and Cooper)</vt:lpstr>
      <vt:lpstr>LiDAR (Arjun and Jarod)</vt:lpstr>
      <vt:lpstr>Computer Vision (K and Julie)</vt:lpstr>
      <vt:lpstr>Unity (Mason)</vt:lpstr>
      <vt:lpstr>Team Roles</vt:lpstr>
      <vt:lpstr>Previous Year's Work</vt:lpstr>
      <vt:lpstr>Our Final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dakingoh@gmail.com</dc:creator>
  <cp:revision>2</cp:revision>
  <dcterms:created xsi:type="dcterms:W3CDTF">2020-12-21T07:42:24Z</dcterms:created>
  <dcterms:modified xsi:type="dcterms:W3CDTF">2024-03-06T08:29:30Z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0x0101007E9C85C64ABE68439CEB533939FF0C16</vt:lpwstr>
  </property>
  <property fmtid="{D5CDD505-2E9C-101B-9397-08002B2CF9AE}" pid="3" name="MediaServiceImageTags">
    <vt:lpwstr/>
  </property>
</Properties>
</file>