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8F0D5-13F8-4C8A-DE3F-00FF5E299DFB}" v="3" dt="2024-04-11T21:52:42.151"/>
    <p1510:client id="{70B32784-E644-8F59-955C-F96C1A90B258}" v="1" dt="2024-04-11T23:43:18.183"/>
    <p1510:client id="{A7CD731A-A766-77C6-CD65-E055209C7007}" v="667" dt="2024-04-11T23:43:0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M Marshel" userId="S::jarodmar@uw.edu::9ab98fed-4b15-436b-88d3-34d6e162287c" providerId="AD" clId="Web-{70B32784-E644-8F59-955C-F96C1A90B258}"/>
    <pc:docChg chg="modSld">
      <pc:chgData name="Jarod M Marshel" userId="S::jarodmar@uw.edu::9ab98fed-4b15-436b-88d3-34d6e162287c" providerId="AD" clId="Web-{70B32784-E644-8F59-955C-F96C1A90B258}" dt="2024-04-11T23:43:18.183" v="0"/>
      <pc:docMkLst>
        <pc:docMk/>
      </pc:docMkLst>
      <pc:sldChg chg="delSp">
        <pc:chgData name="Jarod M Marshel" userId="S::jarodmar@uw.edu::9ab98fed-4b15-436b-88d3-34d6e162287c" providerId="AD" clId="Web-{70B32784-E644-8F59-955C-F96C1A90B258}" dt="2024-04-11T23:43:18.183" v="0"/>
        <pc:sldMkLst>
          <pc:docMk/>
          <pc:sldMk cId="1454504395" sldId="258"/>
        </pc:sldMkLst>
        <pc:spChg chg="del">
          <ac:chgData name="Jarod M Marshel" userId="S::jarodmar@uw.edu::9ab98fed-4b15-436b-88d3-34d6e162287c" providerId="AD" clId="Web-{70B32784-E644-8F59-955C-F96C1A90B258}" dt="2024-04-11T23:43:18.183" v="0"/>
          <ac:spMkLst>
            <pc:docMk/>
            <pc:sldMk cId="1454504395" sldId="258"/>
            <ac:spMk id="5" creationId="{E42E18F8-878E-A2CC-1B3D-C8695199F8A3}"/>
          </ac:spMkLst>
        </pc:spChg>
      </pc:sldChg>
    </pc:docChg>
  </pc:docChgLst>
  <pc:docChgLst>
    <pc:chgData name="K Gupta" userId="S::kshitijg@uw.edu::f334b071-3207-48e4-ac2e-06e23438a8f2" providerId="AD" clId="Web-{E06B2046-1F3C-CEB8-6BF7-F3EDF1E14AC6}"/>
    <pc:docChg chg="modSld">
      <pc:chgData name="K Gupta" userId="S::kshitijg@uw.edu::f334b071-3207-48e4-ac2e-06e23438a8f2" providerId="AD" clId="Web-{E06B2046-1F3C-CEB8-6BF7-F3EDF1E14AC6}" dt="2024-04-08T19:46:59.745" v="22" actId="20577"/>
      <pc:docMkLst>
        <pc:docMk/>
      </pc:docMkLst>
      <pc:sldChg chg="modSp">
        <pc:chgData name="K Gupta" userId="S::kshitijg@uw.edu::f334b071-3207-48e4-ac2e-06e23438a8f2" providerId="AD" clId="Web-{E06B2046-1F3C-CEB8-6BF7-F3EDF1E14AC6}" dt="2024-04-08T19:46:59.745" v="22" actId="20577"/>
        <pc:sldMkLst>
          <pc:docMk/>
          <pc:sldMk cId="1454504395" sldId="258"/>
        </pc:sldMkLst>
        <pc:spChg chg="mod">
          <ac:chgData name="K Gupta" userId="S::kshitijg@uw.edu::f334b071-3207-48e4-ac2e-06e23438a8f2" providerId="AD" clId="Web-{E06B2046-1F3C-CEB8-6BF7-F3EDF1E14AC6}" dt="2024-04-08T19:46:59.745" v="22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K Gupta" userId="S::kshitijg@uw.edu::f334b071-3207-48e4-ac2e-06e23438a8f2" providerId="AD" clId="Web-{E06B2046-1F3C-CEB8-6BF7-F3EDF1E14AC6}" dt="2024-04-08T19:38:34.593" v="2" actId="20577"/>
          <ac:spMkLst>
            <pc:docMk/>
            <pc:sldMk cId="1454504395" sldId="258"/>
            <ac:spMk id="4" creationId="{486D43B2-DE0E-AE9B-50B0-2B7FD0F17AC1}"/>
          </ac:spMkLst>
        </pc:spChg>
      </pc:sldChg>
    </pc:docChg>
  </pc:docChgLst>
  <pc:docChgLst>
    <pc:chgData name="Mason Kang" userId="S::masonry1@uw.edu::b362eb71-9603-4fdb-a978-dbaa6dc0692e" providerId="AD" clId="Web-{915021D0-C1DB-6CE9-50D3-3E9C5100C8D7}"/>
    <pc:docChg chg="modSld">
      <pc:chgData name="Mason Kang" userId="S::masonry1@uw.edu::b362eb71-9603-4fdb-a978-dbaa6dc0692e" providerId="AD" clId="Web-{915021D0-C1DB-6CE9-50D3-3E9C5100C8D7}" dt="2024-04-08T19:59:42.481" v="8" actId="20577"/>
      <pc:docMkLst>
        <pc:docMk/>
      </pc:docMkLst>
      <pc:sldChg chg="modSp">
        <pc:chgData name="Mason Kang" userId="S::masonry1@uw.edu::b362eb71-9603-4fdb-a978-dbaa6dc0692e" providerId="AD" clId="Web-{915021D0-C1DB-6CE9-50D3-3E9C5100C8D7}" dt="2024-04-08T19:59:42.481" v="8" actId="20577"/>
        <pc:sldMkLst>
          <pc:docMk/>
          <pc:sldMk cId="3489945455" sldId="259"/>
        </pc:sldMkLst>
        <pc:spChg chg="mod">
          <ac:chgData name="Mason Kang" userId="S::masonry1@uw.edu::b362eb71-9603-4fdb-a978-dbaa6dc0692e" providerId="AD" clId="Web-{915021D0-C1DB-6CE9-50D3-3E9C5100C8D7}" dt="2024-04-08T19:59:42.481" v="8" actId="20577"/>
          <ac:spMkLst>
            <pc:docMk/>
            <pc:sldMk cId="3489945455" sldId="259"/>
            <ac:spMk id="4" creationId="{AC038411-73DA-5D44-ED90-5F6204DDBF95}"/>
          </ac:spMkLst>
        </pc:spChg>
      </pc:sldChg>
    </pc:docChg>
  </pc:docChgLst>
  <pc:docChgLst>
    <pc:chgData name="Cooper J. Ritter" userId="S::ritter4x@uw.edu::3afd6eac-787c-440e-9611-6b8741c2a424" providerId="AD" clId="Web-{22850C44-7C8A-0B0F-3AE6-9D40984F8154}"/>
    <pc:docChg chg="addSld modSld">
      <pc:chgData name="Cooper J. Ritter" userId="S::ritter4x@uw.edu::3afd6eac-787c-440e-9611-6b8741c2a424" providerId="AD" clId="Web-{22850C44-7C8A-0B0F-3AE6-9D40984F8154}" dt="2024-04-08T19:55:49.212" v="51" actId="1076"/>
      <pc:docMkLst>
        <pc:docMk/>
      </pc:docMkLst>
      <pc:sldChg chg="modSp">
        <pc:chgData name="Cooper J. Ritter" userId="S::ritter4x@uw.edu::3afd6eac-787c-440e-9611-6b8741c2a424" providerId="AD" clId="Web-{22850C44-7C8A-0B0F-3AE6-9D40984F8154}" dt="2024-04-08T19:35:30.687" v="0" actId="20577"/>
        <pc:sldMkLst>
          <pc:docMk/>
          <pc:sldMk cId="109857222" sldId="256"/>
        </pc:sldMkLst>
        <pc:spChg chg="mod">
          <ac:chgData name="Cooper J. Ritter" userId="S::ritter4x@uw.edu::3afd6eac-787c-440e-9611-6b8741c2a424" providerId="AD" clId="Web-{22850C44-7C8A-0B0F-3AE6-9D40984F8154}" dt="2024-04-08T19:35:30.68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ooper J. Ritter" userId="S::ritter4x@uw.edu::3afd6eac-787c-440e-9611-6b8741c2a424" providerId="AD" clId="Web-{22850C44-7C8A-0B0F-3AE6-9D40984F8154}" dt="2024-04-08T19:55:49.212" v="51" actId="1076"/>
        <pc:sldMkLst>
          <pc:docMk/>
          <pc:sldMk cId="2999988969" sldId="260"/>
        </pc:sldMkLst>
        <pc:spChg chg="mod">
          <ac:chgData name="Cooper J. Ritter" userId="S::ritter4x@uw.edu::3afd6eac-787c-440e-9611-6b8741c2a424" providerId="AD" clId="Web-{22850C44-7C8A-0B0F-3AE6-9D40984F8154}" dt="2024-04-08T19:50:53.648" v="47" actId="20577"/>
          <ac:spMkLst>
            <pc:docMk/>
            <pc:sldMk cId="2999988969" sldId="260"/>
            <ac:spMk id="2" creationId="{A6F3B526-A38E-108A-9C46-D3BE8C657AAC}"/>
          </ac:spMkLst>
        </pc:spChg>
        <pc:spChg chg="del">
          <ac:chgData name="Cooper J. Ritter" userId="S::ritter4x@uw.edu::3afd6eac-787c-440e-9611-6b8741c2a424" providerId="AD" clId="Web-{22850C44-7C8A-0B0F-3AE6-9D40984F8154}" dt="2024-04-08T19:41:58.960" v="2"/>
          <ac:spMkLst>
            <pc:docMk/>
            <pc:sldMk cId="2999988969" sldId="260"/>
            <ac:spMk id="3" creationId="{115E3CF1-3B50-5771-A063-AFB4B18486FE}"/>
          </ac:spMkLst>
        </pc:spChg>
        <pc:picChg chg="add del mod modCrop">
          <ac:chgData name="Cooper J. Ritter" userId="S::ritter4x@uw.edu::3afd6eac-787c-440e-9611-6b8741c2a424" providerId="AD" clId="Web-{22850C44-7C8A-0B0F-3AE6-9D40984F8154}" dt="2024-04-08T19:44:56.252" v="11"/>
          <ac:picMkLst>
            <pc:docMk/>
            <pc:sldMk cId="2999988969" sldId="260"/>
            <ac:picMk id="4" creationId="{D9BA9CCC-EA48-CBF1-FC15-47BEB05F9776}"/>
          </ac:picMkLst>
        </pc:picChg>
        <pc:picChg chg="add mod modCrop">
          <ac:chgData name="Cooper J. Ritter" userId="S::ritter4x@uw.edu::3afd6eac-787c-440e-9611-6b8741c2a424" providerId="AD" clId="Web-{22850C44-7C8A-0B0F-3AE6-9D40984F8154}" dt="2024-04-08T19:55:49.212" v="51" actId="1076"/>
          <ac:picMkLst>
            <pc:docMk/>
            <pc:sldMk cId="2999988969" sldId="260"/>
            <ac:picMk id="5" creationId="{956BC39B-64F3-389D-461A-06FF3D4B7A6C}"/>
          </ac:picMkLst>
        </pc:picChg>
      </pc:sldChg>
    </pc:docChg>
  </pc:docChgLst>
  <pc:docChgLst>
    <pc:chgData name="Julie Y. Ham" userId="S::jham2417@uw.edu::f8b567a4-fd36-450a-85f3-b4a4c32c0936" providerId="AD" clId="Web-{25471830-9F4E-590E-E51D-C8FDD7FFE8D2}"/>
    <pc:docChg chg="addSld delSld modSld">
      <pc:chgData name="Julie Y. Ham" userId="S::jham2417@uw.edu::f8b567a4-fd36-450a-85f3-b4a4c32c0936" providerId="AD" clId="Web-{25471830-9F4E-590E-E51D-C8FDD7FFE8D2}" dt="2024-04-08T19:54:16.897" v="109"/>
      <pc:docMkLst>
        <pc:docMk/>
      </pc:docMkLst>
      <pc:sldChg chg="modSp">
        <pc:chgData name="Julie Y. Ham" userId="S::jham2417@uw.edu::f8b567a4-fd36-450a-85f3-b4a4c32c0936" providerId="AD" clId="Web-{25471830-9F4E-590E-E51D-C8FDD7FFE8D2}" dt="2024-04-08T19:53:42.068" v="10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25471830-9F4E-590E-E51D-C8FDD7FFE8D2}" dt="2024-04-08T19:53:42.068" v="108" actId="20577"/>
          <ac:spMkLst>
            <pc:docMk/>
            <pc:sldMk cId="1454504395" sldId="258"/>
            <ac:spMk id="4" creationId="{486D43B2-DE0E-AE9B-50B0-2B7FD0F17AC1}"/>
          </ac:spMkLst>
        </pc:spChg>
      </pc:sldChg>
      <pc:sldChg chg="modSp new del">
        <pc:chgData name="Julie Y. Ham" userId="S::jham2417@uw.edu::f8b567a4-fd36-450a-85f3-b4a4c32c0936" providerId="AD" clId="Web-{25471830-9F4E-590E-E51D-C8FDD7FFE8D2}" dt="2024-04-08T19:54:16.897" v="109"/>
        <pc:sldMkLst>
          <pc:docMk/>
          <pc:sldMk cId="608749157" sldId="261"/>
        </pc:sldMkLst>
        <pc:spChg chg="mod">
          <ac:chgData name="Julie Y. Ham" userId="S::jham2417@uw.edu::f8b567a4-fd36-450a-85f3-b4a4c32c0936" providerId="AD" clId="Web-{25471830-9F4E-590E-E51D-C8FDD7FFE8D2}" dt="2024-04-08T19:50:20.609" v="54" actId="20577"/>
          <ac:spMkLst>
            <pc:docMk/>
            <pc:sldMk cId="608749157" sldId="261"/>
            <ac:spMk id="2" creationId="{A72A3E0F-84D0-CA8A-D41A-FADE047C5C8B}"/>
          </ac:spMkLst>
        </pc:spChg>
        <pc:spChg chg="mod">
          <ac:chgData name="Julie Y. Ham" userId="S::jham2417@uw.edu::f8b567a4-fd36-450a-85f3-b4a4c32c0936" providerId="AD" clId="Web-{25471830-9F4E-590E-E51D-C8FDD7FFE8D2}" dt="2024-04-08T19:52:18.612" v="102" actId="20577"/>
          <ac:spMkLst>
            <pc:docMk/>
            <pc:sldMk cId="608749157" sldId="261"/>
            <ac:spMk id="3" creationId="{608ABBD3-40F0-DDEC-C477-CC373087120A}"/>
          </ac:spMkLst>
        </pc:spChg>
      </pc:sldChg>
    </pc:docChg>
  </pc:docChgLst>
  <pc:docChgLst>
    <pc:chgData name="Jarod M Marshel" userId="S::jarodmar@uw.edu::9ab98fed-4b15-436b-88d3-34d6e162287c" providerId="AD" clId="Web-{3428F0D5-13F8-4C8A-DE3F-00FF5E299DFB}"/>
    <pc:docChg chg="modSld">
      <pc:chgData name="Jarod M Marshel" userId="S::jarodmar@uw.edu::9ab98fed-4b15-436b-88d3-34d6e162287c" providerId="AD" clId="Web-{3428F0D5-13F8-4C8A-DE3F-00FF5E299DFB}" dt="2024-04-11T21:52:42.151" v="2" actId="20577"/>
      <pc:docMkLst>
        <pc:docMk/>
      </pc:docMkLst>
      <pc:sldChg chg="modSp">
        <pc:chgData name="Jarod M Marshel" userId="S::jarodmar@uw.edu::9ab98fed-4b15-436b-88d3-34d6e162287c" providerId="AD" clId="Web-{3428F0D5-13F8-4C8A-DE3F-00FF5E299DFB}" dt="2024-04-11T21:52:42.151" v="2" actId="20577"/>
        <pc:sldMkLst>
          <pc:docMk/>
          <pc:sldMk cId="109857222" sldId="256"/>
        </pc:sldMkLst>
        <pc:spChg chg="mod">
          <ac:chgData name="Jarod M Marshel" userId="S::jarodmar@uw.edu::9ab98fed-4b15-436b-88d3-34d6e162287c" providerId="AD" clId="Web-{3428F0D5-13F8-4C8A-DE3F-00FF5E299DFB}" dt="2024-04-11T21:52:42.151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asey R. Rittenhouse" userId="S::caseyrit@uw.edu::7ab9c139-c3d6-44a1-8fd8-ce663f689900" providerId="AD" clId="Web-{D6BDBFF9-B186-906E-74A5-E72159F37CE6}"/>
    <pc:docChg chg="modSld sldOrd">
      <pc:chgData name="Casey R. Rittenhouse" userId="S::caseyrit@uw.edu::7ab9c139-c3d6-44a1-8fd8-ce663f689900" providerId="AD" clId="Web-{D6BDBFF9-B186-906E-74A5-E72159F37CE6}" dt="2024-04-08T19:54:52.181" v="55" actId="20577"/>
      <pc:docMkLst>
        <pc:docMk/>
      </pc:docMkLst>
      <pc:sldChg chg="modSp ord">
        <pc:chgData name="Casey R. Rittenhouse" userId="S::caseyrit@uw.edu::7ab9c139-c3d6-44a1-8fd8-ce663f689900" providerId="AD" clId="Web-{D6BDBFF9-B186-906E-74A5-E72159F37CE6}" dt="2024-04-08T19:54:52.181" v="55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D6BDBFF9-B186-906E-74A5-E72159F37CE6}" dt="2024-04-08T19:54:23.118" v="31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D6BDBFF9-B186-906E-74A5-E72159F37CE6}" dt="2024-04-08T19:54:52.181" v="55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Jarod M Marshel" userId="S::jarodmar@uw.edu::9ab98fed-4b15-436b-88d3-34d6e162287c" providerId="AD" clId="Web-{A7CD731A-A766-77C6-CD65-E055209C7007}"/>
    <pc:docChg chg="addSld delSld modSld">
      <pc:chgData name="Jarod M Marshel" userId="S::jarodmar@uw.edu::9ab98fed-4b15-436b-88d3-34d6e162287c" providerId="AD" clId="Web-{A7CD731A-A766-77C6-CD65-E055209C7007}" dt="2024-04-11T23:43:00.572" v="424" actId="20577"/>
      <pc:docMkLst>
        <pc:docMk/>
      </pc:docMkLst>
      <pc:sldChg chg="addSp delSp modSp">
        <pc:chgData name="Jarod M Marshel" userId="S::jarodmar@uw.edu::9ab98fed-4b15-436b-88d3-34d6e162287c" providerId="AD" clId="Web-{A7CD731A-A766-77C6-CD65-E055209C7007}" dt="2024-04-11T23:43:00.572" v="424" actId="20577"/>
        <pc:sldMkLst>
          <pc:docMk/>
          <pc:sldMk cId="1454504395" sldId="258"/>
        </pc:sldMkLst>
        <pc:spChg chg="mod">
          <ac:chgData name="Jarod M Marshel" userId="S::jarodmar@uw.edu::9ab98fed-4b15-436b-88d3-34d6e162287c" providerId="AD" clId="Web-{A7CD731A-A766-77C6-CD65-E055209C7007}" dt="2024-04-11T22:03:15.628" v="108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arod M Marshel" userId="S::jarodmar@uw.edu::9ab98fed-4b15-436b-88d3-34d6e162287c" providerId="AD" clId="Web-{A7CD731A-A766-77C6-CD65-E055209C7007}" dt="2024-04-11T22:01:24.812" v="89" actId="20577"/>
          <ac:spMkLst>
            <pc:docMk/>
            <pc:sldMk cId="1454504395" sldId="258"/>
            <ac:spMk id="4" creationId="{486D43B2-DE0E-AE9B-50B0-2B7FD0F17AC1}"/>
          </ac:spMkLst>
        </pc:spChg>
        <pc:spChg chg="add del mod">
          <ac:chgData name="Jarod M Marshel" userId="S::jarodmar@uw.edu::9ab98fed-4b15-436b-88d3-34d6e162287c" providerId="AD" clId="Web-{A7CD731A-A766-77C6-CD65-E055209C7007}" dt="2024-04-11T22:02:19.283" v="93"/>
          <ac:spMkLst>
            <pc:docMk/>
            <pc:sldMk cId="1454504395" sldId="258"/>
            <ac:spMk id="5" creationId="{365231BF-2D54-095E-2CCE-1902FF8A3887}"/>
          </ac:spMkLst>
        </pc:spChg>
        <pc:spChg chg="add mod">
          <ac:chgData name="Jarod M Marshel" userId="S::jarodmar@uw.edu::9ab98fed-4b15-436b-88d3-34d6e162287c" providerId="AD" clId="Web-{A7CD731A-A766-77C6-CD65-E055209C7007}" dt="2024-04-11T23:43:00.572" v="424" actId="20577"/>
          <ac:spMkLst>
            <pc:docMk/>
            <pc:sldMk cId="1454504395" sldId="258"/>
            <ac:spMk id="5" creationId="{E42E18F8-878E-A2CC-1B3D-C8695199F8A3}"/>
          </ac:spMkLst>
        </pc:spChg>
        <pc:picChg chg="add mod">
          <ac:chgData name="Jarod M Marshel" userId="S::jarodmar@uw.edu::9ab98fed-4b15-436b-88d3-34d6e162287c" providerId="AD" clId="Web-{A7CD731A-A766-77C6-CD65-E055209C7007}" dt="2024-04-11T22:03:10.940" v="107" actId="1076"/>
          <ac:picMkLst>
            <pc:docMk/>
            <pc:sldMk cId="1454504395" sldId="258"/>
            <ac:picMk id="6" creationId="{D85EF783-D8B0-83DE-C7BB-8942103BF320}"/>
          </ac:picMkLst>
        </pc:picChg>
        <pc:picChg chg="add del mod">
          <ac:chgData name="Jarod M Marshel" userId="S::jarodmar@uw.edu::9ab98fed-4b15-436b-88d3-34d6e162287c" providerId="AD" clId="Web-{A7CD731A-A766-77C6-CD65-E055209C7007}" dt="2024-04-11T22:02:47.252" v="99"/>
          <ac:picMkLst>
            <pc:docMk/>
            <pc:sldMk cId="1454504395" sldId="258"/>
            <ac:picMk id="7" creationId="{DBBBA7DA-71D9-B199-E3B4-050950C2AC96}"/>
          </ac:picMkLst>
        </pc:picChg>
        <pc:picChg chg="add mod">
          <ac:chgData name="Jarod M Marshel" userId="S::jarodmar@uw.edu::9ab98fed-4b15-436b-88d3-34d6e162287c" providerId="AD" clId="Web-{A7CD731A-A766-77C6-CD65-E055209C7007}" dt="2024-04-11T22:03:02.643" v="104" actId="1076"/>
          <ac:picMkLst>
            <pc:docMk/>
            <pc:sldMk cId="1454504395" sldId="258"/>
            <ac:picMk id="8" creationId="{CC1240BC-607F-82A0-88BC-5EF981CC9744}"/>
          </ac:picMkLst>
        </pc:picChg>
      </pc:sldChg>
      <pc:sldChg chg="del">
        <pc:chgData name="Jarod M Marshel" userId="S::jarodmar@uw.edu::9ab98fed-4b15-436b-88d3-34d6e162287c" providerId="AD" clId="Web-{A7CD731A-A766-77C6-CD65-E055209C7007}" dt="2024-04-11T22:53:21.870" v="109"/>
        <pc:sldMkLst>
          <pc:docMk/>
          <pc:sldMk cId="3489945455" sldId="259"/>
        </pc:sldMkLst>
      </pc:sldChg>
      <pc:sldChg chg="addSp delSp modSp add del replId">
        <pc:chgData name="Jarod M Marshel" userId="S::jarodmar@uw.edu::9ab98fed-4b15-436b-88d3-34d6e162287c" providerId="AD" clId="Web-{A7CD731A-A766-77C6-CD65-E055209C7007}" dt="2024-04-11T23:37:48.613" v="254"/>
        <pc:sldMkLst>
          <pc:docMk/>
          <pc:sldMk cId="3873455548" sldId="261"/>
        </pc:sldMkLst>
        <pc:spChg chg="mod">
          <ac:chgData name="Jarod M Marshel" userId="S::jarodmar@uw.edu::9ab98fed-4b15-436b-88d3-34d6e162287c" providerId="AD" clId="Web-{A7CD731A-A766-77C6-CD65-E055209C7007}" dt="2024-04-11T23:10:36.983" v="118" actId="20577"/>
          <ac:spMkLst>
            <pc:docMk/>
            <pc:sldMk cId="3873455548" sldId="261"/>
            <ac:spMk id="2" creationId="{A6F3B526-A38E-108A-9C46-D3BE8C657AAC}"/>
          </ac:spMkLst>
        </pc:spChg>
        <pc:spChg chg="add mod">
          <ac:chgData name="Jarod M Marshel" userId="S::jarodmar@uw.edu::9ab98fed-4b15-436b-88d3-34d6e162287c" providerId="AD" clId="Web-{A7CD731A-A766-77C6-CD65-E055209C7007}" dt="2024-04-11T23:12:18.772" v="227" actId="20577"/>
          <ac:spMkLst>
            <pc:docMk/>
            <pc:sldMk cId="3873455548" sldId="261"/>
            <ac:spMk id="3" creationId="{43A67AF9-E1BA-0942-2CE5-B901E483EC33}"/>
          </ac:spMkLst>
        </pc:spChg>
        <pc:picChg chg="del">
          <ac:chgData name="Jarod M Marshel" userId="S::jarodmar@uw.edu::9ab98fed-4b15-436b-88d3-34d6e162287c" providerId="AD" clId="Web-{A7CD731A-A766-77C6-CD65-E055209C7007}" dt="2024-04-11T23:10:32.295" v="111"/>
          <ac:picMkLst>
            <pc:docMk/>
            <pc:sldMk cId="3873455548" sldId="261"/>
            <ac:picMk id="5" creationId="{956BC39B-64F3-389D-461A-06FF3D4B7A6C}"/>
          </ac:picMkLst>
        </pc:picChg>
      </pc:sldChg>
      <pc:sldChg chg="addSp modSp add replId">
        <pc:chgData name="Jarod M Marshel" userId="S::jarodmar@uw.edu::9ab98fed-4b15-436b-88d3-34d6e162287c" providerId="AD" clId="Web-{A7CD731A-A766-77C6-CD65-E055209C7007}" dt="2024-04-11T23:40:59.673" v="422" actId="20577"/>
        <pc:sldMkLst>
          <pc:docMk/>
          <pc:sldMk cId="3684711266" sldId="262"/>
        </pc:sldMkLst>
        <pc:spChg chg="mod">
          <ac:chgData name="Jarod M Marshel" userId="S::jarodmar@uw.edu::9ab98fed-4b15-436b-88d3-34d6e162287c" providerId="AD" clId="Web-{A7CD731A-A766-77C6-CD65-E055209C7007}" dt="2024-04-11T23:40:31.155" v="380" actId="20577"/>
          <ac:spMkLst>
            <pc:docMk/>
            <pc:sldMk cId="3684711266" sldId="262"/>
            <ac:spMk id="2" creationId="{A6F3B526-A38E-108A-9C46-D3BE8C657AAC}"/>
          </ac:spMkLst>
        </pc:spChg>
        <pc:spChg chg="mod">
          <ac:chgData name="Jarod M Marshel" userId="S::jarodmar@uw.edu::9ab98fed-4b15-436b-88d3-34d6e162287c" providerId="AD" clId="Web-{A7CD731A-A766-77C6-CD65-E055209C7007}" dt="2024-04-11T23:40:38.609" v="383" actId="20577"/>
          <ac:spMkLst>
            <pc:docMk/>
            <pc:sldMk cId="3684711266" sldId="262"/>
            <ac:spMk id="3" creationId="{43A67AF9-E1BA-0942-2CE5-B901E483EC33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33.531" v="381" actId="20577"/>
          <ac:spMkLst>
            <pc:docMk/>
            <pc:sldMk cId="3684711266" sldId="262"/>
            <ac:spMk id="5" creationId="{F9EEFC7D-367A-A7F5-9D6A-B5026B6B781F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59.673" v="422" actId="20577"/>
          <ac:spMkLst>
            <pc:docMk/>
            <pc:sldMk cId="3684711266" sldId="262"/>
            <ac:spMk id="6" creationId="{CB94E5BA-05C7-0F0D-71C6-F8D50F62FDE0}"/>
          </ac:spMkLst>
        </pc:spChg>
      </pc:sldChg>
      <pc:sldChg chg="add del replId">
        <pc:chgData name="Jarod M Marshel" userId="S::jarodmar@uw.edu::9ab98fed-4b15-436b-88d3-34d6e162287c" providerId="AD" clId="Web-{A7CD731A-A766-77C6-CD65-E055209C7007}" dt="2024-04-11T23:37:28.737" v="246"/>
        <pc:sldMkLst>
          <pc:docMk/>
          <pc:sldMk cId="222682025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Meeting</a:t>
            </a:r>
            <a:br>
              <a:rPr lang="en-US"/>
            </a:br>
            <a:r>
              <a:rPr lang="en-US"/>
              <a:t>4/11/2024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JetRacer</a:t>
            </a:r>
            <a:r>
              <a:rPr lang="en-US"/>
              <a:t>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B526-A38E-108A-9C46-D3BE8C65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25" cy="1339940"/>
          </a:xfrm>
        </p:spPr>
        <p:txBody>
          <a:bodyPr/>
          <a:lstStyle/>
          <a:p>
            <a:r>
              <a:rPr lang="en-US"/>
              <a:t>Software Versions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56BC39B-64F3-389D-461A-06FF3D4B7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8" t="6534" r="4928" b="6008"/>
          <a:stretch/>
        </p:blipFill>
        <p:spPr>
          <a:xfrm>
            <a:off x="1653394" y="1453353"/>
            <a:ext cx="7282861" cy="39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951-81B3-B81B-B098-305EB9B2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F54-548E-B3DE-0C7D-539E3D07F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Flashed SD card with Ubuntu 20.04</a:t>
            </a:r>
          </a:p>
          <a:p>
            <a:r>
              <a:rPr lang="en-US"/>
              <a:t>Installed ROS noetic</a:t>
            </a:r>
          </a:p>
          <a:p>
            <a:r>
              <a:rPr lang="en-US"/>
              <a:t>Attempted to install ZED 2 SDK</a:t>
            </a:r>
          </a:p>
          <a:p>
            <a:r>
              <a:rPr lang="en-US"/>
              <a:t>Researched Docker and </a:t>
            </a:r>
            <a:r>
              <a:rPr lang="en-US" err="1"/>
              <a:t>JetPack</a:t>
            </a:r>
            <a:endParaRPr lang="en-US"/>
          </a:p>
          <a:p>
            <a:r>
              <a:rPr lang="en-US"/>
              <a:t>Created plan to implement Orin Nano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8591-B0E0-0431-5DD5-EDFB9E225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Continue to work with ZED SDK</a:t>
            </a:r>
          </a:p>
          <a:p>
            <a:r>
              <a:rPr lang="en-US"/>
              <a:t>Use Docker containers for package management</a:t>
            </a:r>
          </a:p>
          <a:p>
            <a:r>
              <a:rPr lang="en-US"/>
              <a:t>Purchase and install Orin Nano</a:t>
            </a:r>
          </a:p>
        </p:txBody>
      </p:sp>
    </p:spTree>
    <p:extLst>
      <p:ext uri="{BB962C8B-B14F-4D97-AF65-F5344CB8AC3E}">
        <p14:creationId xmlns:p14="http://schemas.microsoft.com/office/powerpoint/2010/main" val="40435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B21-620B-260E-A6DE-1ECE174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6606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Annotated the 660 photos on the dataset and started training the dataset.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43B2-DE0E-AE9B-50B0-2B7FD0F1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07777"/>
            <a:ext cx="5181600" cy="27650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Test out new CV with yolov8 and check if object detection needs more training</a:t>
            </a:r>
          </a:p>
          <a:p>
            <a:r>
              <a:rPr lang="en-US"/>
              <a:t>Record more videos and annotate more pictures with the blue car </a:t>
            </a:r>
          </a:p>
          <a:p>
            <a:endParaRPr lang="en-US"/>
          </a:p>
        </p:txBody>
      </p:sp>
      <p:pic>
        <p:nvPicPr>
          <p:cNvPr id="6" name="Picture 5" descr="A football ball in a room&#10;&#10;Description automatically generated">
            <a:extLst>
              <a:ext uri="{FF2B5EF4-FFF2-40B4-BE49-F238E27FC236}">
                <a16:creationId xmlns:a16="http://schemas.microsoft.com/office/drawing/2014/main" id="{D85EF783-D8B0-83DE-C7BB-8942103B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36345"/>
            <a:ext cx="5810369" cy="3288100"/>
          </a:xfrm>
          <a:prstGeom prst="rect">
            <a:avLst/>
          </a:prstGeom>
        </p:spPr>
      </p:pic>
      <p:pic>
        <p:nvPicPr>
          <p:cNvPr id="8" name="Picture 7" descr="A machine with wires and a football ball&#10;&#10;Description automatically generated">
            <a:extLst>
              <a:ext uri="{FF2B5EF4-FFF2-40B4-BE49-F238E27FC236}">
                <a16:creationId xmlns:a16="http://schemas.microsoft.com/office/drawing/2014/main" id="{CC1240BC-607F-82A0-88BC-5EF981CC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9" y="3507684"/>
            <a:ext cx="5896633" cy="32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B526-A38E-108A-9C46-D3BE8C65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46169" cy="1345159"/>
          </a:xfrm>
        </p:spPr>
        <p:txBody>
          <a:bodyPr/>
          <a:lstStyle/>
          <a:p>
            <a:r>
              <a:rPr lang="en-US" b="1" u="sng"/>
              <a:t>Red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67AF9-E1BA-0942-2CE5-B901E483EC33}"/>
              </a:ext>
            </a:extLst>
          </p:cNvPr>
          <p:cNvSpPr txBox="1"/>
          <p:nvPr/>
        </p:nvSpPr>
        <p:spPr>
          <a:xfrm>
            <a:off x="839996" y="1369889"/>
            <a:ext cx="417534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u="sng"/>
              <a:t>Current</a:t>
            </a:r>
            <a:r>
              <a:rPr lang="en-US" sz="2800"/>
              <a:t>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/>
              <a:t>Red 3D printed mounts and servo motor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/>
              <a:t>ZED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u="sng"/>
              <a:t>Future</a:t>
            </a:r>
            <a:r>
              <a:rPr lang="en-US" sz="280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Jetson Orin Nano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EEFC7D-367A-A7F5-9D6A-B5026B6B781F}"/>
              </a:ext>
            </a:extLst>
          </p:cNvPr>
          <p:cNvSpPr txBox="1">
            <a:spLocks/>
          </p:cNvSpPr>
          <p:nvPr/>
        </p:nvSpPr>
        <p:spPr>
          <a:xfrm>
            <a:off x="7013531" y="366169"/>
            <a:ext cx="3046169" cy="134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Blue 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4E5BA-05C7-0F0D-71C6-F8D50F62FDE0}"/>
              </a:ext>
            </a:extLst>
          </p:cNvPr>
          <p:cNvSpPr txBox="1"/>
          <p:nvPr/>
        </p:nvSpPr>
        <p:spPr>
          <a:xfrm>
            <a:off x="7014283" y="1369888"/>
            <a:ext cx="417534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u="sng"/>
              <a:t>Current</a:t>
            </a:r>
            <a:r>
              <a:rPr lang="en-US" sz="2800"/>
              <a:t>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/>
              <a:t>No hardware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u="sng"/>
              <a:t>Future</a:t>
            </a:r>
            <a:r>
              <a:rPr lang="en-US" sz="280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Jetson Orin Nano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ZED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Blue 3D printed mounts and servo motor 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Need to record video and annotate dataset</a:t>
            </a:r>
          </a:p>
        </p:txBody>
      </p:sp>
    </p:spTree>
    <p:extLst>
      <p:ext uri="{BB962C8B-B14F-4D97-AF65-F5344CB8AC3E}">
        <p14:creationId xmlns:p14="http://schemas.microsoft.com/office/powerpoint/2010/main" val="368471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7E1A0B-8C03-4E2B-805F-DC637A1A06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002D3-A676-4388-97A5-EF6912188DF0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9C2BAE-1523-4B7F-9852-49B6DAEED484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Weekly Meeting 4/11/2024</vt:lpstr>
      <vt:lpstr>Software Versions</vt:lpstr>
      <vt:lpstr>ROS</vt:lpstr>
      <vt:lpstr>CV</vt:lpstr>
      <vt:lpstr>Red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2024-04-04T21:43:52Z</dcterms:created>
  <dcterms:modified xsi:type="dcterms:W3CDTF">2024-04-11T23:43:21Z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