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63" r:id="rId7"/>
    <p:sldId id="258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8163BE-1EBB-AC14-ED45-86D3F0E3BB2B}" v="97" dt="2024-04-18T20:30:33.172"/>
    <p1510:client id="{142D2432-83D9-ACD4-C94F-7CEC976C2591}" v="8" dt="2024-04-20T00:53:01.796"/>
    <p1510:client id="{2D50129A-0B42-030B-EDBC-2F2F4DCABFBA}" v="175" dt="2024-04-20T00:58:33.233"/>
    <p1510:client id="{322EBDE0-CDAA-7579-A094-F135BEC238AD}" v="82" dt="2024-04-18T23:22:54.568"/>
    <p1510:client id="{664170C3-AE6D-BB1F-2DA4-1A9466AC3525}" v="127" dt="2024-04-18T23:16:21.295"/>
    <p1510:client id="{6E67D191-DF50-CBA0-EBEB-CF24632DC295}" v="1" dt="2024-04-18T23:23:44.3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sey R. Rittenhouse" userId="S::caseyrit@uw.edu::7ab9c139-c3d6-44a1-8fd8-ce663f689900" providerId="AD" clId="Web-{D6BDBFF9-B186-906E-74A5-E72159F37CE6}"/>
    <pc:docChg chg="modSld sldOrd">
      <pc:chgData name="Casey R. Rittenhouse" userId="S::caseyrit@uw.edu::7ab9c139-c3d6-44a1-8fd8-ce663f689900" providerId="AD" clId="Web-{D6BDBFF9-B186-906E-74A5-E72159F37CE6}" dt="2024-04-08T19:54:52.181" v="55" actId="20577"/>
      <pc:docMkLst>
        <pc:docMk/>
      </pc:docMkLst>
      <pc:sldChg chg="modSp ord">
        <pc:chgData name="Casey R. Rittenhouse" userId="S::caseyrit@uw.edu::7ab9c139-c3d6-44a1-8fd8-ce663f689900" providerId="AD" clId="Web-{D6BDBFF9-B186-906E-74A5-E72159F37CE6}" dt="2024-04-08T19:54:52.181" v="55" actId="20577"/>
        <pc:sldMkLst>
          <pc:docMk/>
          <pc:sldMk cId="404358479" sldId="257"/>
        </pc:sldMkLst>
        <pc:spChg chg="mod">
          <ac:chgData name="Casey R. Rittenhouse" userId="S::caseyrit@uw.edu::7ab9c139-c3d6-44a1-8fd8-ce663f689900" providerId="AD" clId="Web-{D6BDBFF9-B186-906E-74A5-E72159F37CE6}" dt="2024-04-08T19:54:23.118" v="31" actId="20577"/>
          <ac:spMkLst>
            <pc:docMk/>
            <pc:sldMk cId="404358479" sldId="257"/>
            <ac:spMk id="3" creationId="{FC1EDF54-548E-B3DE-0C7D-539E3D07F0BC}"/>
          </ac:spMkLst>
        </pc:spChg>
        <pc:spChg chg="mod">
          <ac:chgData name="Casey R. Rittenhouse" userId="S::caseyrit@uw.edu::7ab9c139-c3d6-44a1-8fd8-ce663f689900" providerId="AD" clId="Web-{D6BDBFF9-B186-906E-74A5-E72159F37CE6}" dt="2024-04-08T19:54:52.181" v="55" actId="20577"/>
          <ac:spMkLst>
            <pc:docMk/>
            <pc:sldMk cId="404358479" sldId="257"/>
            <ac:spMk id="4" creationId="{A7848591-B0E0-0431-5DD5-EDFB9E225C7B}"/>
          </ac:spMkLst>
        </pc:spChg>
      </pc:sldChg>
    </pc:docChg>
  </pc:docChgLst>
  <pc:docChgLst>
    <pc:chgData name="Cooper J. Ritter" userId="S::ritter4x@uw.edu::3afd6eac-787c-440e-9611-6b8741c2a424" providerId="AD" clId="Web-{22850C44-7C8A-0B0F-3AE6-9D40984F8154}"/>
    <pc:docChg chg="addSld modSld">
      <pc:chgData name="Cooper J. Ritter" userId="S::ritter4x@uw.edu::3afd6eac-787c-440e-9611-6b8741c2a424" providerId="AD" clId="Web-{22850C44-7C8A-0B0F-3AE6-9D40984F8154}" dt="2024-04-08T19:55:49.212" v="51" actId="1076"/>
      <pc:docMkLst>
        <pc:docMk/>
      </pc:docMkLst>
      <pc:sldChg chg="modSp">
        <pc:chgData name="Cooper J. Ritter" userId="S::ritter4x@uw.edu::3afd6eac-787c-440e-9611-6b8741c2a424" providerId="AD" clId="Web-{22850C44-7C8A-0B0F-3AE6-9D40984F8154}" dt="2024-04-08T19:35:30.687" v="0" actId="20577"/>
        <pc:sldMkLst>
          <pc:docMk/>
          <pc:sldMk cId="109857222" sldId="256"/>
        </pc:sldMkLst>
        <pc:spChg chg="mod">
          <ac:chgData name="Cooper J. Ritter" userId="S::ritter4x@uw.edu::3afd6eac-787c-440e-9611-6b8741c2a424" providerId="AD" clId="Web-{22850C44-7C8A-0B0F-3AE6-9D40984F8154}" dt="2024-04-08T19:35:30.687" v="0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addSp delSp modSp new">
        <pc:chgData name="Cooper J. Ritter" userId="S::ritter4x@uw.edu::3afd6eac-787c-440e-9611-6b8741c2a424" providerId="AD" clId="Web-{22850C44-7C8A-0B0F-3AE6-9D40984F8154}" dt="2024-04-08T19:55:49.212" v="51" actId="1076"/>
        <pc:sldMkLst>
          <pc:docMk/>
          <pc:sldMk cId="2999988969" sldId="260"/>
        </pc:sldMkLst>
        <pc:spChg chg="mod">
          <ac:chgData name="Cooper J. Ritter" userId="S::ritter4x@uw.edu::3afd6eac-787c-440e-9611-6b8741c2a424" providerId="AD" clId="Web-{22850C44-7C8A-0B0F-3AE6-9D40984F8154}" dt="2024-04-08T19:50:53.648" v="47" actId="20577"/>
          <ac:spMkLst>
            <pc:docMk/>
            <pc:sldMk cId="2999988969" sldId="260"/>
            <ac:spMk id="2" creationId="{A6F3B526-A38E-108A-9C46-D3BE8C657AAC}"/>
          </ac:spMkLst>
        </pc:spChg>
        <pc:spChg chg="del">
          <ac:chgData name="Cooper J. Ritter" userId="S::ritter4x@uw.edu::3afd6eac-787c-440e-9611-6b8741c2a424" providerId="AD" clId="Web-{22850C44-7C8A-0B0F-3AE6-9D40984F8154}" dt="2024-04-08T19:41:58.960" v="2"/>
          <ac:spMkLst>
            <pc:docMk/>
            <pc:sldMk cId="2999988969" sldId="260"/>
            <ac:spMk id="3" creationId="{115E3CF1-3B50-5771-A063-AFB4B18486FE}"/>
          </ac:spMkLst>
        </pc:spChg>
        <pc:picChg chg="add del mod modCrop">
          <ac:chgData name="Cooper J. Ritter" userId="S::ritter4x@uw.edu::3afd6eac-787c-440e-9611-6b8741c2a424" providerId="AD" clId="Web-{22850C44-7C8A-0B0F-3AE6-9D40984F8154}" dt="2024-04-08T19:44:56.252" v="11"/>
          <ac:picMkLst>
            <pc:docMk/>
            <pc:sldMk cId="2999988969" sldId="260"/>
            <ac:picMk id="4" creationId="{D9BA9CCC-EA48-CBF1-FC15-47BEB05F9776}"/>
          </ac:picMkLst>
        </pc:picChg>
        <pc:picChg chg="add mod modCrop">
          <ac:chgData name="Cooper J. Ritter" userId="S::ritter4x@uw.edu::3afd6eac-787c-440e-9611-6b8741c2a424" providerId="AD" clId="Web-{22850C44-7C8A-0B0F-3AE6-9D40984F8154}" dt="2024-04-08T19:55:49.212" v="51" actId="1076"/>
          <ac:picMkLst>
            <pc:docMk/>
            <pc:sldMk cId="2999988969" sldId="260"/>
            <ac:picMk id="5" creationId="{956BC39B-64F3-389D-461A-06FF3D4B7A6C}"/>
          </ac:picMkLst>
        </pc:picChg>
      </pc:sldChg>
    </pc:docChg>
  </pc:docChgLst>
  <pc:docChgLst>
    <pc:chgData name="Cooper J. Ritter" userId="S::ritter4x@uw.edu::3afd6eac-787c-440e-9611-6b8741c2a424" providerId="AD" clId="Web-{2D50129A-0B42-030B-EDBC-2F2F4DCABFBA}"/>
    <pc:docChg chg="addSld delSld modSld">
      <pc:chgData name="Cooper J. Ritter" userId="S::ritter4x@uw.edu::3afd6eac-787c-440e-9611-6b8741c2a424" providerId="AD" clId="Web-{2D50129A-0B42-030B-EDBC-2F2F4DCABFBA}" dt="2024-04-20T00:58:33.233" v="166"/>
      <pc:docMkLst>
        <pc:docMk/>
      </pc:docMkLst>
      <pc:sldChg chg="modSp">
        <pc:chgData name="Cooper J. Ritter" userId="S::ritter4x@uw.edu::3afd6eac-787c-440e-9611-6b8741c2a424" providerId="AD" clId="Web-{2D50129A-0B42-030B-EDBC-2F2F4DCABFBA}" dt="2024-04-20T00:41:40.799" v="157" actId="20577"/>
        <pc:sldMkLst>
          <pc:docMk/>
          <pc:sldMk cId="404358479" sldId="257"/>
        </pc:sldMkLst>
        <pc:spChg chg="mod">
          <ac:chgData name="Cooper J. Ritter" userId="S::ritter4x@uw.edu::3afd6eac-787c-440e-9611-6b8741c2a424" providerId="AD" clId="Web-{2D50129A-0B42-030B-EDBC-2F2F4DCABFBA}" dt="2024-04-20T00:39:30.185" v="96" actId="20577"/>
          <ac:spMkLst>
            <pc:docMk/>
            <pc:sldMk cId="404358479" sldId="257"/>
            <ac:spMk id="2" creationId="{5F05B951-81B3-B81B-B098-305EB9B2E059}"/>
          </ac:spMkLst>
        </pc:spChg>
        <pc:spChg chg="mod">
          <ac:chgData name="Cooper J. Ritter" userId="S::ritter4x@uw.edu::3afd6eac-787c-440e-9611-6b8741c2a424" providerId="AD" clId="Web-{2D50129A-0B42-030B-EDBC-2F2F4DCABFBA}" dt="2024-04-20T00:39:49.561" v="104" actId="20577"/>
          <ac:spMkLst>
            <pc:docMk/>
            <pc:sldMk cId="404358479" sldId="257"/>
            <ac:spMk id="3" creationId="{FC1EDF54-548E-B3DE-0C7D-539E3D07F0BC}"/>
          </ac:spMkLst>
        </pc:spChg>
        <pc:spChg chg="mod">
          <ac:chgData name="Cooper J. Ritter" userId="S::ritter4x@uw.edu::3afd6eac-787c-440e-9611-6b8741c2a424" providerId="AD" clId="Web-{2D50129A-0B42-030B-EDBC-2F2F4DCABFBA}" dt="2024-04-20T00:41:40.799" v="157" actId="20577"/>
          <ac:spMkLst>
            <pc:docMk/>
            <pc:sldMk cId="404358479" sldId="257"/>
            <ac:spMk id="4" creationId="{A7848591-B0E0-0431-5DD5-EDFB9E225C7B}"/>
          </ac:spMkLst>
        </pc:spChg>
      </pc:sldChg>
      <pc:sldChg chg="del">
        <pc:chgData name="Cooper J. Ritter" userId="S::ritter4x@uw.edu::3afd6eac-787c-440e-9611-6b8741c2a424" providerId="AD" clId="Web-{2D50129A-0B42-030B-EDBC-2F2F4DCABFBA}" dt="2024-04-20T00:41:51.284" v="158"/>
        <pc:sldMkLst>
          <pc:docMk/>
          <pc:sldMk cId="2999988969" sldId="260"/>
        </pc:sldMkLst>
      </pc:sldChg>
      <pc:sldChg chg="modSp new del">
        <pc:chgData name="Cooper J. Ritter" userId="S::ritter4x@uw.edu::3afd6eac-787c-440e-9611-6b8741c2a424" providerId="AD" clId="Web-{2D50129A-0B42-030B-EDBC-2F2F4DCABFBA}" dt="2024-04-20T00:38:30.902" v="75"/>
        <pc:sldMkLst>
          <pc:docMk/>
          <pc:sldMk cId="879722350" sldId="264"/>
        </pc:sldMkLst>
        <pc:spChg chg="mod">
          <ac:chgData name="Cooper J. Ritter" userId="S::ritter4x@uw.edu::3afd6eac-787c-440e-9611-6b8741c2a424" providerId="AD" clId="Web-{2D50129A-0B42-030B-EDBC-2F2F4DCABFBA}" dt="2024-04-20T00:37:51.541" v="52" actId="20577"/>
          <ac:spMkLst>
            <pc:docMk/>
            <pc:sldMk cId="879722350" sldId="264"/>
            <ac:spMk id="2" creationId="{FE0EE389-8A67-2791-58AC-9B9985829D52}"/>
          </ac:spMkLst>
        </pc:spChg>
        <pc:spChg chg="mod">
          <ac:chgData name="Cooper J. Ritter" userId="S::ritter4x@uw.edu::3afd6eac-787c-440e-9611-6b8741c2a424" providerId="AD" clId="Web-{2D50129A-0B42-030B-EDBC-2F2F4DCABFBA}" dt="2024-04-20T00:38:23.870" v="74" actId="20577"/>
          <ac:spMkLst>
            <pc:docMk/>
            <pc:sldMk cId="879722350" sldId="264"/>
            <ac:spMk id="3" creationId="{504B2C85-23E8-E62E-31E4-FEAB9CB785F2}"/>
          </ac:spMkLst>
        </pc:spChg>
      </pc:sldChg>
      <pc:sldChg chg="new del">
        <pc:chgData name="Cooper J. Ritter" userId="S::ritter4x@uw.edu::3afd6eac-787c-440e-9611-6b8741c2a424" providerId="AD" clId="Web-{2D50129A-0B42-030B-EDBC-2F2F4DCABFBA}" dt="2024-04-20T00:35:27.192" v="1"/>
        <pc:sldMkLst>
          <pc:docMk/>
          <pc:sldMk cId="1843777870" sldId="264"/>
        </pc:sldMkLst>
      </pc:sldChg>
      <pc:sldChg chg="delSp modSp new del">
        <pc:chgData name="Cooper J. Ritter" userId="S::ritter4x@uw.edu::3afd6eac-787c-440e-9611-6b8741c2a424" providerId="AD" clId="Web-{2D50129A-0B42-030B-EDBC-2F2F4DCABFBA}" dt="2024-04-20T00:58:33.233" v="166"/>
        <pc:sldMkLst>
          <pc:docMk/>
          <pc:sldMk cId="2636792123" sldId="264"/>
        </pc:sldMkLst>
        <pc:spChg chg="mod">
          <ac:chgData name="Cooper J. Ritter" userId="S::ritter4x@uw.edu::3afd6eac-787c-440e-9611-6b8741c2a424" providerId="AD" clId="Web-{2D50129A-0B42-030B-EDBC-2F2F4DCABFBA}" dt="2024-04-20T00:42:05.753" v="163" actId="20577"/>
          <ac:spMkLst>
            <pc:docMk/>
            <pc:sldMk cId="2636792123" sldId="264"/>
            <ac:spMk id="2" creationId="{D4BEC3A6-9EC4-893D-0445-4FADD78557B4}"/>
          </ac:spMkLst>
        </pc:spChg>
        <pc:spChg chg="del">
          <ac:chgData name="Cooper J. Ritter" userId="S::ritter4x@uw.edu::3afd6eac-787c-440e-9611-6b8741c2a424" providerId="AD" clId="Web-{2D50129A-0B42-030B-EDBC-2F2F4DCABFBA}" dt="2024-04-20T00:42:07.425" v="164"/>
          <ac:spMkLst>
            <pc:docMk/>
            <pc:sldMk cId="2636792123" sldId="264"/>
            <ac:spMk id="3" creationId="{ADBA8C63-52D8-4A07-42FD-DF321A9514B4}"/>
          </ac:spMkLst>
        </pc:spChg>
        <pc:spChg chg="del">
          <ac:chgData name="Cooper J. Ritter" userId="S::ritter4x@uw.edu::3afd6eac-787c-440e-9611-6b8741c2a424" providerId="AD" clId="Web-{2D50129A-0B42-030B-EDBC-2F2F4DCABFBA}" dt="2024-04-20T00:42:08.894" v="165"/>
          <ac:spMkLst>
            <pc:docMk/>
            <pc:sldMk cId="2636792123" sldId="264"/>
            <ac:spMk id="4" creationId="{6116E038-5075-2BE8-6B1A-917C698B2389}"/>
          </ac:spMkLst>
        </pc:spChg>
      </pc:sldChg>
    </pc:docChg>
  </pc:docChgLst>
  <pc:docChgLst>
    <pc:chgData name="Julie Y. Ham" userId="S::jham2417@uw.edu::f8b567a4-fd36-450a-85f3-b4a4c32c0936" providerId="AD" clId="Web-{142D2432-83D9-ACD4-C94F-7CEC976C2591}"/>
    <pc:docChg chg="modSld">
      <pc:chgData name="Julie Y. Ham" userId="S::jham2417@uw.edu::f8b567a4-fd36-450a-85f3-b4a4c32c0936" providerId="AD" clId="Web-{142D2432-83D9-ACD4-C94F-7CEC976C2591}" dt="2024-04-20T00:53:01.453" v="6" actId="20577"/>
      <pc:docMkLst>
        <pc:docMk/>
      </pc:docMkLst>
      <pc:sldChg chg="modSp">
        <pc:chgData name="Julie Y. Ham" userId="S::jham2417@uw.edu::f8b567a4-fd36-450a-85f3-b4a4c32c0936" providerId="AD" clId="Web-{142D2432-83D9-ACD4-C94F-7CEC976C2591}" dt="2024-04-20T00:53:01.453" v="6" actId="20577"/>
        <pc:sldMkLst>
          <pc:docMk/>
          <pc:sldMk cId="1454504395" sldId="258"/>
        </pc:sldMkLst>
        <pc:spChg chg="mod">
          <ac:chgData name="Julie Y. Ham" userId="S::jham2417@uw.edu::f8b567a4-fd36-450a-85f3-b4a4c32c0936" providerId="AD" clId="Web-{142D2432-83D9-ACD4-C94F-7CEC976C2591}" dt="2024-04-20T00:53:01.453" v="6" actId="20577"/>
          <ac:spMkLst>
            <pc:docMk/>
            <pc:sldMk cId="1454504395" sldId="258"/>
            <ac:spMk id="3" creationId="{5D4E7B21-620B-260E-A6DE-1ECE17485289}"/>
          </ac:spMkLst>
        </pc:spChg>
      </pc:sldChg>
    </pc:docChg>
  </pc:docChgLst>
  <pc:docChgLst>
    <pc:chgData name="Jarod M Marshel" userId="S::jarodmar@uw.edu::9ab98fed-4b15-436b-88d3-34d6e162287c" providerId="AD" clId="Web-{70B32784-E644-8F59-955C-F96C1A90B258}"/>
    <pc:docChg chg="modSld">
      <pc:chgData name="Jarod M Marshel" userId="S::jarodmar@uw.edu::9ab98fed-4b15-436b-88d3-34d6e162287c" providerId="AD" clId="Web-{70B32784-E644-8F59-955C-F96C1A90B258}" dt="2024-04-11T23:43:18.183" v="0"/>
      <pc:docMkLst>
        <pc:docMk/>
      </pc:docMkLst>
      <pc:sldChg chg="delSp">
        <pc:chgData name="Jarod M Marshel" userId="S::jarodmar@uw.edu::9ab98fed-4b15-436b-88d3-34d6e162287c" providerId="AD" clId="Web-{70B32784-E644-8F59-955C-F96C1A90B258}" dt="2024-04-11T23:43:18.183" v="0"/>
        <pc:sldMkLst>
          <pc:docMk/>
          <pc:sldMk cId="1454504395" sldId="258"/>
        </pc:sldMkLst>
        <pc:spChg chg="del">
          <ac:chgData name="Jarod M Marshel" userId="S::jarodmar@uw.edu::9ab98fed-4b15-436b-88d3-34d6e162287c" providerId="AD" clId="Web-{70B32784-E644-8F59-955C-F96C1A90B258}" dt="2024-04-11T23:43:18.183" v="0"/>
          <ac:spMkLst>
            <pc:docMk/>
            <pc:sldMk cId="1454504395" sldId="258"/>
            <ac:spMk id="5" creationId="{E42E18F8-878E-A2CC-1B3D-C8695199F8A3}"/>
          </ac:spMkLst>
        </pc:spChg>
      </pc:sldChg>
    </pc:docChg>
  </pc:docChgLst>
  <pc:docChgLst>
    <pc:chgData name="Arjun V Simha" userId="S::arjunvs@uw.edu::1444d2eb-7da9-47ac-a4ed-5c4157849c21" providerId="AD" clId="Web-{322EBDE0-CDAA-7579-A094-F135BEC238AD}"/>
    <pc:docChg chg="modSld">
      <pc:chgData name="Arjun V Simha" userId="S::arjunvs@uw.edu::1444d2eb-7da9-47ac-a4ed-5c4157849c21" providerId="AD" clId="Web-{322EBDE0-CDAA-7579-A094-F135BEC238AD}" dt="2024-04-18T23:22:54.568" v="78" actId="20577"/>
      <pc:docMkLst>
        <pc:docMk/>
      </pc:docMkLst>
      <pc:sldChg chg="modSp">
        <pc:chgData name="Arjun V Simha" userId="S::arjunvs@uw.edu::1444d2eb-7da9-47ac-a4ed-5c4157849c21" providerId="AD" clId="Web-{322EBDE0-CDAA-7579-A094-F135BEC238AD}" dt="2024-04-18T23:22:54.568" v="78" actId="20577"/>
        <pc:sldMkLst>
          <pc:docMk/>
          <pc:sldMk cId="404358479" sldId="257"/>
        </pc:sldMkLst>
        <pc:spChg chg="mod">
          <ac:chgData name="Arjun V Simha" userId="S::arjunvs@uw.edu::1444d2eb-7da9-47ac-a4ed-5c4157849c21" providerId="AD" clId="Web-{322EBDE0-CDAA-7579-A094-F135BEC238AD}" dt="2024-04-18T23:22:23.942" v="8" actId="20577"/>
          <ac:spMkLst>
            <pc:docMk/>
            <pc:sldMk cId="404358479" sldId="257"/>
            <ac:spMk id="2" creationId="{5F05B951-81B3-B81B-B098-305EB9B2E059}"/>
          </ac:spMkLst>
        </pc:spChg>
        <pc:spChg chg="mod">
          <ac:chgData name="Arjun V Simha" userId="S::arjunvs@uw.edu::1444d2eb-7da9-47ac-a4ed-5c4157849c21" providerId="AD" clId="Web-{322EBDE0-CDAA-7579-A094-F135BEC238AD}" dt="2024-04-18T23:22:47.646" v="65" actId="20577"/>
          <ac:spMkLst>
            <pc:docMk/>
            <pc:sldMk cId="404358479" sldId="257"/>
            <ac:spMk id="3" creationId="{FC1EDF54-548E-B3DE-0C7D-539E3D07F0BC}"/>
          </ac:spMkLst>
        </pc:spChg>
        <pc:spChg chg="mod">
          <ac:chgData name="Arjun V Simha" userId="S::arjunvs@uw.edu::1444d2eb-7da9-47ac-a4ed-5c4157849c21" providerId="AD" clId="Web-{322EBDE0-CDAA-7579-A094-F135BEC238AD}" dt="2024-04-18T23:22:54.568" v="78" actId="20577"/>
          <ac:spMkLst>
            <pc:docMk/>
            <pc:sldMk cId="404358479" sldId="257"/>
            <ac:spMk id="4" creationId="{A7848591-B0E0-0431-5DD5-EDFB9E225C7B}"/>
          </ac:spMkLst>
        </pc:spChg>
      </pc:sldChg>
    </pc:docChg>
  </pc:docChgLst>
  <pc:docChgLst>
    <pc:chgData name="Julie Y. Ham" userId="S::jham2417@uw.edu::f8b567a4-fd36-450a-85f3-b4a4c32c0936" providerId="AD" clId="Web-{078163BE-1EBB-AC14-ED45-86D3F0E3BB2B}"/>
    <pc:docChg chg="addSld delSld modSld">
      <pc:chgData name="Julie Y. Ham" userId="S::jham2417@uw.edu::f8b567a4-fd36-450a-85f3-b4a4c32c0936" providerId="AD" clId="Web-{078163BE-1EBB-AC14-ED45-86D3F0E3BB2B}" dt="2024-04-18T20:30:30.906" v="88" actId="20577"/>
      <pc:docMkLst>
        <pc:docMk/>
      </pc:docMkLst>
      <pc:sldChg chg="modSp">
        <pc:chgData name="Julie Y. Ham" userId="S::jham2417@uw.edu::f8b567a4-fd36-450a-85f3-b4a4c32c0936" providerId="AD" clId="Web-{078163BE-1EBB-AC14-ED45-86D3F0E3BB2B}" dt="2024-04-18T20:19:15.542" v="1" actId="20577"/>
        <pc:sldMkLst>
          <pc:docMk/>
          <pc:sldMk cId="109857222" sldId="256"/>
        </pc:sldMkLst>
        <pc:spChg chg="mod">
          <ac:chgData name="Julie Y. Ham" userId="S::jham2417@uw.edu::f8b567a4-fd36-450a-85f3-b4a4c32c0936" providerId="AD" clId="Web-{078163BE-1EBB-AC14-ED45-86D3F0E3BB2B}" dt="2024-04-18T20:19:15.542" v="1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addSp delSp modSp">
        <pc:chgData name="Julie Y. Ham" userId="S::jham2417@uw.edu::f8b567a4-fd36-450a-85f3-b4a4c32c0936" providerId="AD" clId="Web-{078163BE-1EBB-AC14-ED45-86D3F0E3BB2B}" dt="2024-04-18T20:30:30.906" v="88" actId="20577"/>
        <pc:sldMkLst>
          <pc:docMk/>
          <pc:sldMk cId="1454504395" sldId="258"/>
        </pc:sldMkLst>
        <pc:spChg chg="mod">
          <ac:chgData name="Julie Y. Ham" userId="S::jham2417@uw.edu::f8b567a4-fd36-450a-85f3-b4a4c32c0936" providerId="AD" clId="Web-{078163BE-1EBB-AC14-ED45-86D3F0E3BB2B}" dt="2024-04-18T20:30:30.906" v="88" actId="20577"/>
          <ac:spMkLst>
            <pc:docMk/>
            <pc:sldMk cId="1454504395" sldId="258"/>
            <ac:spMk id="3" creationId="{5D4E7B21-620B-260E-A6DE-1ECE17485289}"/>
          </ac:spMkLst>
        </pc:spChg>
        <pc:spChg chg="mod">
          <ac:chgData name="Julie Y. Ham" userId="S::jham2417@uw.edu::f8b567a4-fd36-450a-85f3-b4a4c32c0936" providerId="AD" clId="Web-{078163BE-1EBB-AC14-ED45-86D3F0E3BB2B}" dt="2024-04-18T20:30:18.640" v="77" actId="20577"/>
          <ac:spMkLst>
            <pc:docMk/>
            <pc:sldMk cId="1454504395" sldId="258"/>
            <ac:spMk id="4" creationId="{486D43B2-DE0E-AE9B-50B0-2B7FD0F17AC1}"/>
          </ac:spMkLst>
        </pc:spChg>
        <pc:picChg chg="add del mod">
          <ac:chgData name="Julie Y. Ham" userId="S::jham2417@uw.edu::f8b567a4-fd36-450a-85f3-b4a4c32c0936" providerId="AD" clId="Web-{078163BE-1EBB-AC14-ED45-86D3F0E3BB2B}" dt="2024-04-18T20:26:43.384" v="36"/>
          <ac:picMkLst>
            <pc:docMk/>
            <pc:sldMk cId="1454504395" sldId="258"/>
            <ac:picMk id="5" creationId="{D660E20E-2580-64CC-7669-6AB6BF25298F}"/>
          </ac:picMkLst>
        </pc:picChg>
        <pc:picChg chg="del">
          <ac:chgData name="Julie Y. Ham" userId="S::jham2417@uw.edu::f8b567a4-fd36-450a-85f3-b4a4c32c0936" providerId="AD" clId="Web-{078163BE-1EBB-AC14-ED45-86D3F0E3BB2B}" dt="2024-04-18T20:22:08.719" v="30"/>
          <ac:picMkLst>
            <pc:docMk/>
            <pc:sldMk cId="1454504395" sldId="258"/>
            <ac:picMk id="6" creationId="{D85EF783-D8B0-83DE-C7BB-8942103BF320}"/>
          </ac:picMkLst>
        </pc:picChg>
        <pc:picChg chg="del">
          <ac:chgData name="Julie Y. Ham" userId="S::jham2417@uw.edu::f8b567a4-fd36-450a-85f3-b4a4c32c0936" providerId="AD" clId="Web-{078163BE-1EBB-AC14-ED45-86D3F0E3BB2B}" dt="2024-04-18T20:22:18.766" v="31"/>
          <ac:picMkLst>
            <pc:docMk/>
            <pc:sldMk cId="1454504395" sldId="258"/>
            <ac:picMk id="8" creationId="{CC1240BC-607F-82A0-88BC-5EF981CC9744}"/>
          </ac:picMkLst>
        </pc:picChg>
      </pc:sldChg>
      <pc:sldChg chg="addSp delSp modSp add replId">
        <pc:chgData name="Julie Y. Ham" userId="S::jham2417@uw.edu::f8b567a4-fd36-450a-85f3-b4a4c32c0936" providerId="AD" clId="Web-{078163BE-1EBB-AC14-ED45-86D3F0E3BB2B}" dt="2024-04-18T20:27:45.808" v="54" actId="14100"/>
        <pc:sldMkLst>
          <pc:docMk/>
          <pc:sldMk cId="3361744781" sldId="261"/>
        </pc:sldMkLst>
        <pc:spChg chg="del">
          <ac:chgData name="Julie Y. Ham" userId="S::jham2417@uw.edu::f8b567a4-fd36-450a-85f3-b4a4c32c0936" providerId="AD" clId="Web-{078163BE-1EBB-AC14-ED45-86D3F0E3BB2B}" dt="2024-04-18T20:27:16.197" v="46"/>
          <ac:spMkLst>
            <pc:docMk/>
            <pc:sldMk cId="3361744781" sldId="261"/>
            <ac:spMk id="3" creationId="{5D4E7B21-620B-260E-A6DE-1ECE17485289}"/>
          </ac:spMkLst>
        </pc:spChg>
        <pc:spChg chg="del">
          <ac:chgData name="Julie Y. Ham" userId="S::jham2417@uw.edu::f8b567a4-fd36-450a-85f3-b4a4c32c0936" providerId="AD" clId="Web-{078163BE-1EBB-AC14-ED45-86D3F0E3BB2B}" dt="2024-04-18T20:27:13.510" v="45"/>
          <ac:spMkLst>
            <pc:docMk/>
            <pc:sldMk cId="3361744781" sldId="261"/>
            <ac:spMk id="4" creationId="{486D43B2-DE0E-AE9B-50B0-2B7FD0F17AC1}"/>
          </ac:spMkLst>
        </pc:spChg>
        <pc:spChg chg="add del mod">
          <ac:chgData name="Julie Y. Ham" userId="S::jham2417@uw.edu::f8b567a4-fd36-450a-85f3-b4a4c32c0936" providerId="AD" clId="Web-{078163BE-1EBB-AC14-ED45-86D3F0E3BB2B}" dt="2024-04-18T20:27:40.229" v="53"/>
          <ac:spMkLst>
            <pc:docMk/>
            <pc:sldMk cId="3361744781" sldId="261"/>
            <ac:spMk id="7" creationId="{E6FF16E1-2DA1-F738-08A7-E07DE57E0EBB}"/>
          </ac:spMkLst>
        </pc:spChg>
        <pc:spChg chg="add del mod">
          <ac:chgData name="Julie Y. Ham" userId="S::jham2417@uw.edu::f8b567a4-fd36-450a-85f3-b4a4c32c0936" providerId="AD" clId="Web-{078163BE-1EBB-AC14-ED45-86D3F0E3BB2B}" dt="2024-04-18T20:27:37.745" v="52"/>
          <ac:spMkLst>
            <pc:docMk/>
            <pc:sldMk cId="3361744781" sldId="261"/>
            <ac:spMk id="9" creationId="{BFC2E978-33D3-9908-64C4-A30853650AB1}"/>
          </ac:spMkLst>
        </pc:spChg>
        <pc:picChg chg="mod modCrop">
          <ac:chgData name="Julie Y. Ham" userId="S::jham2417@uw.edu::f8b567a4-fd36-450a-85f3-b4a4c32c0936" providerId="AD" clId="Web-{078163BE-1EBB-AC14-ED45-86D3F0E3BB2B}" dt="2024-04-18T20:27:45.808" v="54" actId="14100"/>
          <ac:picMkLst>
            <pc:docMk/>
            <pc:sldMk cId="3361744781" sldId="261"/>
            <ac:picMk id="5" creationId="{D660E20E-2580-64CC-7669-6AB6BF25298F}"/>
          </ac:picMkLst>
        </pc:picChg>
      </pc:sldChg>
      <pc:sldChg chg="addSp delSp modSp add replId">
        <pc:chgData name="Julie Y. Ham" userId="S::jham2417@uw.edu::f8b567a4-fd36-450a-85f3-b4a4c32c0936" providerId="AD" clId="Web-{078163BE-1EBB-AC14-ED45-86D3F0E3BB2B}" dt="2024-04-18T20:29:44.827" v="63" actId="1076"/>
        <pc:sldMkLst>
          <pc:docMk/>
          <pc:sldMk cId="1790135851" sldId="262"/>
        </pc:sldMkLst>
        <pc:spChg chg="add del">
          <ac:chgData name="Julie Y. Ham" userId="S::jham2417@uw.edu::f8b567a4-fd36-450a-85f3-b4a4c32c0936" providerId="AD" clId="Web-{078163BE-1EBB-AC14-ED45-86D3F0E3BB2B}" dt="2024-04-18T20:29:42.092" v="61"/>
          <ac:spMkLst>
            <pc:docMk/>
            <pc:sldMk cId="1790135851" sldId="262"/>
            <ac:spMk id="4" creationId="{B0CD0102-9D86-F6C3-EEEC-1BBB0BD54271}"/>
          </ac:spMkLst>
        </pc:spChg>
        <pc:picChg chg="add mod">
          <ac:chgData name="Julie Y. Ham" userId="S::jham2417@uw.edu::f8b567a4-fd36-450a-85f3-b4a4c32c0936" providerId="AD" clId="Web-{078163BE-1EBB-AC14-ED45-86D3F0E3BB2B}" dt="2024-04-18T20:29:44.827" v="63" actId="1076"/>
          <ac:picMkLst>
            <pc:docMk/>
            <pc:sldMk cId="1790135851" sldId="262"/>
            <ac:picMk id="3" creationId="{EFB1264D-0FDB-6A38-87B6-E29007241D6C}"/>
          </ac:picMkLst>
        </pc:picChg>
        <pc:picChg chg="del">
          <ac:chgData name="Julie Y. Ham" userId="S::jham2417@uw.edu::f8b567a4-fd36-450a-85f3-b4a4c32c0936" providerId="AD" clId="Web-{078163BE-1EBB-AC14-ED45-86D3F0E3BB2B}" dt="2024-04-18T20:28:07.418" v="56"/>
          <ac:picMkLst>
            <pc:docMk/>
            <pc:sldMk cId="1790135851" sldId="262"/>
            <ac:picMk id="5" creationId="{D660E20E-2580-64CC-7669-6AB6BF25298F}"/>
          </ac:picMkLst>
        </pc:picChg>
      </pc:sldChg>
      <pc:sldChg chg="del">
        <pc:chgData name="Julie Y. Ham" userId="S::jham2417@uw.edu::f8b567a4-fd36-450a-85f3-b4a4c32c0936" providerId="AD" clId="Web-{078163BE-1EBB-AC14-ED45-86D3F0E3BB2B}" dt="2024-04-18T20:20:50.591" v="29"/>
        <pc:sldMkLst>
          <pc:docMk/>
          <pc:sldMk cId="3684711266" sldId="262"/>
        </pc:sldMkLst>
      </pc:sldChg>
    </pc:docChg>
  </pc:docChgLst>
  <pc:docChgLst>
    <pc:chgData name="Casey R. Rittenhouse" userId="S::caseyrit@uw.edu::7ab9c139-c3d6-44a1-8fd8-ce663f689900" providerId="AD" clId="Web-{664170C3-AE6D-BB1F-2DA4-1A9466AC3525}"/>
    <pc:docChg chg="addSld modSld">
      <pc:chgData name="Casey R. Rittenhouse" userId="S::caseyrit@uw.edu::7ab9c139-c3d6-44a1-8fd8-ce663f689900" providerId="AD" clId="Web-{664170C3-AE6D-BB1F-2DA4-1A9466AC3525}" dt="2024-04-18T23:16:21.092" v="122" actId="20577"/>
      <pc:docMkLst>
        <pc:docMk/>
      </pc:docMkLst>
      <pc:sldChg chg="modSp">
        <pc:chgData name="Casey R. Rittenhouse" userId="S::caseyrit@uw.edu::7ab9c139-c3d6-44a1-8fd8-ce663f689900" providerId="AD" clId="Web-{664170C3-AE6D-BB1F-2DA4-1A9466AC3525}" dt="2024-04-18T23:14:18.495" v="33" actId="20577"/>
        <pc:sldMkLst>
          <pc:docMk/>
          <pc:sldMk cId="404358479" sldId="257"/>
        </pc:sldMkLst>
        <pc:spChg chg="mod">
          <ac:chgData name="Casey R. Rittenhouse" userId="S::caseyrit@uw.edu::7ab9c139-c3d6-44a1-8fd8-ce663f689900" providerId="AD" clId="Web-{664170C3-AE6D-BB1F-2DA4-1A9466AC3525}" dt="2024-04-18T23:14:04.182" v="23" actId="20577"/>
          <ac:spMkLst>
            <pc:docMk/>
            <pc:sldMk cId="404358479" sldId="257"/>
            <ac:spMk id="3" creationId="{FC1EDF54-548E-B3DE-0C7D-539E3D07F0BC}"/>
          </ac:spMkLst>
        </pc:spChg>
        <pc:spChg chg="mod">
          <ac:chgData name="Casey R. Rittenhouse" userId="S::caseyrit@uw.edu::7ab9c139-c3d6-44a1-8fd8-ce663f689900" providerId="AD" clId="Web-{664170C3-AE6D-BB1F-2DA4-1A9466AC3525}" dt="2024-04-18T23:14:18.495" v="33" actId="20577"/>
          <ac:spMkLst>
            <pc:docMk/>
            <pc:sldMk cId="404358479" sldId="257"/>
            <ac:spMk id="4" creationId="{A7848591-B0E0-0431-5DD5-EDFB9E225C7B}"/>
          </ac:spMkLst>
        </pc:spChg>
      </pc:sldChg>
      <pc:sldChg chg="modSp new">
        <pc:chgData name="Casey R. Rittenhouse" userId="S::caseyrit@uw.edu::7ab9c139-c3d6-44a1-8fd8-ce663f689900" providerId="AD" clId="Web-{664170C3-AE6D-BB1F-2DA4-1A9466AC3525}" dt="2024-04-18T23:16:21.092" v="122" actId="20577"/>
        <pc:sldMkLst>
          <pc:docMk/>
          <pc:sldMk cId="1040949466" sldId="263"/>
        </pc:sldMkLst>
        <pc:spChg chg="mod">
          <ac:chgData name="Casey R. Rittenhouse" userId="S::caseyrit@uw.edu::7ab9c139-c3d6-44a1-8fd8-ce663f689900" providerId="AD" clId="Web-{664170C3-AE6D-BB1F-2DA4-1A9466AC3525}" dt="2024-04-18T23:14:34.761" v="42" actId="20577"/>
          <ac:spMkLst>
            <pc:docMk/>
            <pc:sldMk cId="1040949466" sldId="263"/>
            <ac:spMk id="2" creationId="{B4FAF10F-62FB-6B49-220F-2205E9D3C0BA}"/>
          </ac:spMkLst>
        </pc:spChg>
        <pc:spChg chg="mod">
          <ac:chgData name="Casey R. Rittenhouse" userId="S::caseyrit@uw.edu::7ab9c139-c3d6-44a1-8fd8-ce663f689900" providerId="AD" clId="Web-{664170C3-AE6D-BB1F-2DA4-1A9466AC3525}" dt="2024-04-18T23:15:23.044" v="82" actId="20577"/>
          <ac:spMkLst>
            <pc:docMk/>
            <pc:sldMk cId="1040949466" sldId="263"/>
            <ac:spMk id="3" creationId="{C3F114A1-F030-6F22-0300-4CC920152862}"/>
          </ac:spMkLst>
        </pc:spChg>
        <pc:spChg chg="mod">
          <ac:chgData name="Casey R. Rittenhouse" userId="S::caseyrit@uw.edu::7ab9c139-c3d6-44a1-8fd8-ce663f689900" providerId="AD" clId="Web-{664170C3-AE6D-BB1F-2DA4-1A9466AC3525}" dt="2024-04-18T23:16:21.092" v="122" actId="20577"/>
          <ac:spMkLst>
            <pc:docMk/>
            <pc:sldMk cId="1040949466" sldId="263"/>
            <ac:spMk id="4" creationId="{CB43605C-A4A7-6D78-9080-F0A5427C462E}"/>
          </ac:spMkLst>
        </pc:spChg>
      </pc:sldChg>
    </pc:docChg>
  </pc:docChgLst>
  <pc:docChgLst>
    <pc:chgData name="Julie Y. Ham" userId="S::jham2417@uw.edu::f8b567a4-fd36-450a-85f3-b4a4c32c0936" providerId="AD" clId="Web-{6E67D191-DF50-CBA0-EBEB-CF24632DC295}"/>
    <pc:docChg chg="sldOrd">
      <pc:chgData name="Julie Y. Ham" userId="S::jham2417@uw.edu::f8b567a4-fd36-450a-85f3-b4a4c32c0936" providerId="AD" clId="Web-{6E67D191-DF50-CBA0-EBEB-CF24632DC295}" dt="2024-04-18T23:23:44.337" v="0"/>
      <pc:docMkLst>
        <pc:docMk/>
      </pc:docMkLst>
      <pc:sldChg chg="ord">
        <pc:chgData name="Julie Y. Ham" userId="S::jham2417@uw.edu::f8b567a4-fd36-450a-85f3-b4a4c32c0936" providerId="AD" clId="Web-{6E67D191-DF50-CBA0-EBEB-CF24632DC295}" dt="2024-04-18T23:23:44.337" v="0"/>
        <pc:sldMkLst>
          <pc:docMk/>
          <pc:sldMk cId="1454504395" sldId="258"/>
        </pc:sldMkLst>
      </pc:sldChg>
    </pc:docChg>
  </pc:docChgLst>
  <pc:docChgLst>
    <pc:chgData name="Julie Y. Ham" userId="S::jham2417@uw.edu::f8b567a4-fd36-450a-85f3-b4a4c32c0936" providerId="AD" clId="Web-{25471830-9F4E-590E-E51D-C8FDD7FFE8D2}"/>
    <pc:docChg chg="addSld delSld modSld">
      <pc:chgData name="Julie Y. Ham" userId="S::jham2417@uw.edu::f8b567a4-fd36-450a-85f3-b4a4c32c0936" providerId="AD" clId="Web-{25471830-9F4E-590E-E51D-C8FDD7FFE8D2}" dt="2024-04-08T19:54:16.897" v="109"/>
      <pc:docMkLst>
        <pc:docMk/>
      </pc:docMkLst>
      <pc:sldChg chg="modSp">
        <pc:chgData name="Julie Y. Ham" userId="S::jham2417@uw.edu::f8b567a4-fd36-450a-85f3-b4a4c32c0936" providerId="AD" clId="Web-{25471830-9F4E-590E-E51D-C8FDD7FFE8D2}" dt="2024-04-08T19:53:42.068" v="108" actId="20577"/>
        <pc:sldMkLst>
          <pc:docMk/>
          <pc:sldMk cId="1454504395" sldId="258"/>
        </pc:sldMkLst>
        <pc:spChg chg="mod">
          <ac:chgData name="Julie Y. Ham" userId="S::jham2417@uw.edu::f8b567a4-fd36-450a-85f3-b4a4c32c0936" providerId="AD" clId="Web-{25471830-9F4E-590E-E51D-C8FDD7FFE8D2}" dt="2024-04-08T19:53:42.068" v="108" actId="20577"/>
          <ac:spMkLst>
            <pc:docMk/>
            <pc:sldMk cId="1454504395" sldId="258"/>
            <ac:spMk id="4" creationId="{486D43B2-DE0E-AE9B-50B0-2B7FD0F17AC1}"/>
          </ac:spMkLst>
        </pc:spChg>
      </pc:sldChg>
      <pc:sldChg chg="modSp new del">
        <pc:chgData name="Julie Y. Ham" userId="S::jham2417@uw.edu::f8b567a4-fd36-450a-85f3-b4a4c32c0936" providerId="AD" clId="Web-{25471830-9F4E-590E-E51D-C8FDD7FFE8D2}" dt="2024-04-08T19:54:16.897" v="109"/>
        <pc:sldMkLst>
          <pc:docMk/>
          <pc:sldMk cId="608749157" sldId="261"/>
        </pc:sldMkLst>
        <pc:spChg chg="mod">
          <ac:chgData name="Julie Y. Ham" userId="S::jham2417@uw.edu::f8b567a4-fd36-450a-85f3-b4a4c32c0936" providerId="AD" clId="Web-{25471830-9F4E-590E-E51D-C8FDD7FFE8D2}" dt="2024-04-08T19:50:20.609" v="54" actId="20577"/>
          <ac:spMkLst>
            <pc:docMk/>
            <pc:sldMk cId="608749157" sldId="261"/>
            <ac:spMk id="2" creationId="{A72A3E0F-84D0-CA8A-D41A-FADE047C5C8B}"/>
          </ac:spMkLst>
        </pc:spChg>
        <pc:spChg chg="mod">
          <ac:chgData name="Julie Y. Ham" userId="S::jham2417@uw.edu::f8b567a4-fd36-450a-85f3-b4a4c32c0936" providerId="AD" clId="Web-{25471830-9F4E-590E-E51D-C8FDD7FFE8D2}" dt="2024-04-08T19:52:18.612" v="102" actId="20577"/>
          <ac:spMkLst>
            <pc:docMk/>
            <pc:sldMk cId="608749157" sldId="261"/>
            <ac:spMk id="3" creationId="{608ABBD3-40F0-DDEC-C477-CC373087120A}"/>
          </ac:spMkLst>
        </pc:spChg>
      </pc:sldChg>
    </pc:docChg>
  </pc:docChgLst>
  <pc:docChgLst>
    <pc:chgData name="Jarod M Marshel" userId="S::jarodmar@uw.edu::9ab98fed-4b15-436b-88d3-34d6e162287c" providerId="AD" clId="Web-{A7CD731A-A766-77C6-CD65-E055209C7007}"/>
    <pc:docChg chg="addSld delSld modSld">
      <pc:chgData name="Jarod M Marshel" userId="S::jarodmar@uw.edu::9ab98fed-4b15-436b-88d3-34d6e162287c" providerId="AD" clId="Web-{A7CD731A-A766-77C6-CD65-E055209C7007}" dt="2024-04-11T23:43:00.572" v="424" actId="20577"/>
      <pc:docMkLst>
        <pc:docMk/>
      </pc:docMkLst>
      <pc:sldChg chg="addSp delSp modSp">
        <pc:chgData name="Jarod M Marshel" userId="S::jarodmar@uw.edu::9ab98fed-4b15-436b-88d3-34d6e162287c" providerId="AD" clId="Web-{A7CD731A-A766-77C6-CD65-E055209C7007}" dt="2024-04-11T23:43:00.572" v="424" actId="20577"/>
        <pc:sldMkLst>
          <pc:docMk/>
          <pc:sldMk cId="1454504395" sldId="258"/>
        </pc:sldMkLst>
        <pc:spChg chg="mod">
          <ac:chgData name="Jarod M Marshel" userId="S::jarodmar@uw.edu::9ab98fed-4b15-436b-88d3-34d6e162287c" providerId="AD" clId="Web-{A7CD731A-A766-77C6-CD65-E055209C7007}" dt="2024-04-11T22:03:15.628" v="108" actId="1076"/>
          <ac:spMkLst>
            <pc:docMk/>
            <pc:sldMk cId="1454504395" sldId="258"/>
            <ac:spMk id="3" creationId="{5D4E7B21-620B-260E-A6DE-1ECE17485289}"/>
          </ac:spMkLst>
        </pc:spChg>
        <pc:spChg chg="mod">
          <ac:chgData name="Jarod M Marshel" userId="S::jarodmar@uw.edu::9ab98fed-4b15-436b-88d3-34d6e162287c" providerId="AD" clId="Web-{A7CD731A-A766-77C6-CD65-E055209C7007}" dt="2024-04-11T22:01:24.812" v="89" actId="20577"/>
          <ac:spMkLst>
            <pc:docMk/>
            <pc:sldMk cId="1454504395" sldId="258"/>
            <ac:spMk id="4" creationId="{486D43B2-DE0E-AE9B-50B0-2B7FD0F17AC1}"/>
          </ac:spMkLst>
        </pc:spChg>
        <pc:spChg chg="add del mod">
          <ac:chgData name="Jarod M Marshel" userId="S::jarodmar@uw.edu::9ab98fed-4b15-436b-88d3-34d6e162287c" providerId="AD" clId="Web-{A7CD731A-A766-77C6-CD65-E055209C7007}" dt="2024-04-11T22:02:19.283" v="93"/>
          <ac:spMkLst>
            <pc:docMk/>
            <pc:sldMk cId="1454504395" sldId="258"/>
            <ac:spMk id="5" creationId="{365231BF-2D54-095E-2CCE-1902FF8A3887}"/>
          </ac:spMkLst>
        </pc:spChg>
        <pc:spChg chg="add mod">
          <ac:chgData name="Jarod M Marshel" userId="S::jarodmar@uw.edu::9ab98fed-4b15-436b-88d3-34d6e162287c" providerId="AD" clId="Web-{A7CD731A-A766-77C6-CD65-E055209C7007}" dt="2024-04-11T23:43:00.572" v="424" actId="20577"/>
          <ac:spMkLst>
            <pc:docMk/>
            <pc:sldMk cId="1454504395" sldId="258"/>
            <ac:spMk id="5" creationId="{E42E18F8-878E-A2CC-1B3D-C8695199F8A3}"/>
          </ac:spMkLst>
        </pc:spChg>
        <pc:picChg chg="add mod">
          <ac:chgData name="Jarod M Marshel" userId="S::jarodmar@uw.edu::9ab98fed-4b15-436b-88d3-34d6e162287c" providerId="AD" clId="Web-{A7CD731A-A766-77C6-CD65-E055209C7007}" dt="2024-04-11T22:03:10.940" v="107" actId="1076"/>
          <ac:picMkLst>
            <pc:docMk/>
            <pc:sldMk cId="1454504395" sldId="258"/>
            <ac:picMk id="6" creationId="{D85EF783-D8B0-83DE-C7BB-8942103BF320}"/>
          </ac:picMkLst>
        </pc:picChg>
        <pc:picChg chg="add del mod">
          <ac:chgData name="Jarod M Marshel" userId="S::jarodmar@uw.edu::9ab98fed-4b15-436b-88d3-34d6e162287c" providerId="AD" clId="Web-{A7CD731A-A766-77C6-CD65-E055209C7007}" dt="2024-04-11T22:02:47.252" v="99"/>
          <ac:picMkLst>
            <pc:docMk/>
            <pc:sldMk cId="1454504395" sldId="258"/>
            <ac:picMk id="7" creationId="{DBBBA7DA-71D9-B199-E3B4-050950C2AC96}"/>
          </ac:picMkLst>
        </pc:picChg>
        <pc:picChg chg="add mod">
          <ac:chgData name="Jarod M Marshel" userId="S::jarodmar@uw.edu::9ab98fed-4b15-436b-88d3-34d6e162287c" providerId="AD" clId="Web-{A7CD731A-A766-77C6-CD65-E055209C7007}" dt="2024-04-11T22:03:02.643" v="104" actId="1076"/>
          <ac:picMkLst>
            <pc:docMk/>
            <pc:sldMk cId="1454504395" sldId="258"/>
            <ac:picMk id="8" creationId="{CC1240BC-607F-82A0-88BC-5EF981CC9744}"/>
          </ac:picMkLst>
        </pc:picChg>
      </pc:sldChg>
      <pc:sldChg chg="del">
        <pc:chgData name="Jarod M Marshel" userId="S::jarodmar@uw.edu::9ab98fed-4b15-436b-88d3-34d6e162287c" providerId="AD" clId="Web-{A7CD731A-A766-77C6-CD65-E055209C7007}" dt="2024-04-11T22:53:21.870" v="109"/>
        <pc:sldMkLst>
          <pc:docMk/>
          <pc:sldMk cId="3489945455" sldId="259"/>
        </pc:sldMkLst>
      </pc:sldChg>
      <pc:sldChg chg="addSp delSp modSp add del replId">
        <pc:chgData name="Jarod M Marshel" userId="S::jarodmar@uw.edu::9ab98fed-4b15-436b-88d3-34d6e162287c" providerId="AD" clId="Web-{A7CD731A-A766-77C6-CD65-E055209C7007}" dt="2024-04-11T23:37:48.613" v="254"/>
        <pc:sldMkLst>
          <pc:docMk/>
          <pc:sldMk cId="3873455548" sldId="261"/>
        </pc:sldMkLst>
        <pc:spChg chg="mod">
          <ac:chgData name="Jarod M Marshel" userId="S::jarodmar@uw.edu::9ab98fed-4b15-436b-88d3-34d6e162287c" providerId="AD" clId="Web-{A7CD731A-A766-77C6-CD65-E055209C7007}" dt="2024-04-11T23:10:36.983" v="118" actId="20577"/>
          <ac:spMkLst>
            <pc:docMk/>
            <pc:sldMk cId="3873455548" sldId="261"/>
            <ac:spMk id="2" creationId="{A6F3B526-A38E-108A-9C46-D3BE8C657AAC}"/>
          </ac:spMkLst>
        </pc:spChg>
        <pc:spChg chg="add mod">
          <ac:chgData name="Jarod M Marshel" userId="S::jarodmar@uw.edu::9ab98fed-4b15-436b-88d3-34d6e162287c" providerId="AD" clId="Web-{A7CD731A-A766-77C6-CD65-E055209C7007}" dt="2024-04-11T23:12:18.772" v="227" actId="20577"/>
          <ac:spMkLst>
            <pc:docMk/>
            <pc:sldMk cId="3873455548" sldId="261"/>
            <ac:spMk id="3" creationId="{43A67AF9-E1BA-0942-2CE5-B901E483EC33}"/>
          </ac:spMkLst>
        </pc:spChg>
        <pc:picChg chg="del">
          <ac:chgData name="Jarod M Marshel" userId="S::jarodmar@uw.edu::9ab98fed-4b15-436b-88d3-34d6e162287c" providerId="AD" clId="Web-{A7CD731A-A766-77C6-CD65-E055209C7007}" dt="2024-04-11T23:10:32.295" v="111"/>
          <ac:picMkLst>
            <pc:docMk/>
            <pc:sldMk cId="3873455548" sldId="261"/>
            <ac:picMk id="5" creationId="{956BC39B-64F3-389D-461A-06FF3D4B7A6C}"/>
          </ac:picMkLst>
        </pc:picChg>
      </pc:sldChg>
      <pc:sldChg chg="addSp modSp add replId">
        <pc:chgData name="Jarod M Marshel" userId="S::jarodmar@uw.edu::9ab98fed-4b15-436b-88d3-34d6e162287c" providerId="AD" clId="Web-{A7CD731A-A766-77C6-CD65-E055209C7007}" dt="2024-04-11T23:40:59.673" v="422" actId="20577"/>
        <pc:sldMkLst>
          <pc:docMk/>
          <pc:sldMk cId="3684711266" sldId="262"/>
        </pc:sldMkLst>
        <pc:spChg chg="mod">
          <ac:chgData name="Jarod M Marshel" userId="S::jarodmar@uw.edu::9ab98fed-4b15-436b-88d3-34d6e162287c" providerId="AD" clId="Web-{A7CD731A-A766-77C6-CD65-E055209C7007}" dt="2024-04-11T23:40:31.155" v="380" actId="20577"/>
          <ac:spMkLst>
            <pc:docMk/>
            <pc:sldMk cId="3684711266" sldId="262"/>
            <ac:spMk id="2" creationId="{A6F3B526-A38E-108A-9C46-D3BE8C657AAC}"/>
          </ac:spMkLst>
        </pc:spChg>
        <pc:spChg chg="mod">
          <ac:chgData name="Jarod M Marshel" userId="S::jarodmar@uw.edu::9ab98fed-4b15-436b-88d3-34d6e162287c" providerId="AD" clId="Web-{A7CD731A-A766-77C6-CD65-E055209C7007}" dt="2024-04-11T23:40:38.609" v="383" actId="20577"/>
          <ac:spMkLst>
            <pc:docMk/>
            <pc:sldMk cId="3684711266" sldId="262"/>
            <ac:spMk id="3" creationId="{43A67AF9-E1BA-0942-2CE5-B901E483EC33}"/>
          </ac:spMkLst>
        </pc:spChg>
        <pc:spChg chg="add mod">
          <ac:chgData name="Jarod M Marshel" userId="S::jarodmar@uw.edu::9ab98fed-4b15-436b-88d3-34d6e162287c" providerId="AD" clId="Web-{A7CD731A-A766-77C6-CD65-E055209C7007}" dt="2024-04-11T23:40:33.531" v="381" actId="20577"/>
          <ac:spMkLst>
            <pc:docMk/>
            <pc:sldMk cId="3684711266" sldId="262"/>
            <ac:spMk id="5" creationId="{F9EEFC7D-367A-A7F5-9D6A-B5026B6B781F}"/>
          </ac:spMkLst>
        </pc:spChg>
        <pc:spChg chg="add mod">
          <ac:chgData name="Jarod M Marshel" userId="S::jarodmar@uw.edu::9ab98fed-4b15-436b-88d3-34d6e162287c" providerId="AD" clId="Web-{A7CD731A-A766-77C6-CD65-E055209C7007}" dt="2024-04-11T23:40:59.673" v="422" actId="20577"/>
          <ac:spMkLst>
            <pc:docMk/>
            <pc:sldMk cId="3684711266" sldId="262"/>
            <ac:spMk id="6" creationId="{CB94E5BA-05C7-0F0D-71C6-F8D50F62FDE0}"/>
          </ac:spMkLst>
        </pc:spChg>
      </pc:sldChg>
      <pc:sldChg chg="add del replId">
        <pc:chgData name="Jarod M Marshel" userId="S::jarodmar@uw.edu::9ab98fed-4b15-436b-88d3-34d6e162287c" providerId="AD" clId="Web-{A7CD731A-A766-77C6-CD65-E055209C7007}" dt="2024-04-11T23:37:28.737" v="246"/>
        <pc:sldMkLst>
          <pc:docMk/>
          <pc:sldMk cId="2226820253" sldId="263"/>
        </pc:sldMkLst>
      </pc:sldChg>
    </pc:docChg>
  </pc:docChgLst>
  <pc:docChgLst>
    <pc:chgData name="K Gupta" userId="S::kshitijg@uw.edu::f334b071-3207-48e4-ac2e-06e23438a8f2" providerId="AD" clId="Web-{E06B2046-1F3C-CEB8-6BF7-F3EDF1E14AC6}"/>
    <pc:docChg chg="modSld">
      <pc:chgData name="K Gupta" userId="S::kshitijg@uw.edu::f334b071-3207-48e4-ac2e-06e23438a8f2" providerId="AD" clId="Web-{E06B2046-1F3C-CEB8-6BF7-F3EDF1E14AC6}" dt="2024-04-08T19:46:59.745" v="22" actId="20577"/>
      <pc:docMkLst>
        <pc:docMk/>
      </pc:docMkLst>
      <pc:sldChg chg="modSp">
        <pc:chgData name="K Gupta" userId="S::kshitijg@uw.edu::f334b071-3207-48e4-ac2e-06e23438a8f2" providerId="AD" clId="Web-{E06B2046-1F3C-CEB8-6BF7-F3EDF1E14AC6}" dt="2024-04-08T19:46:59.745" v="22" actId="20577"/>
        <pc:sldMkLst>
          <pc:docMk/>
          <pc:sldMk cId="1454504395" sldId="258"/>
        </pc:sldMkLst>
        <pc:spChg chg="mod">
          <ac:chgData name="K Gupta" userId="S::kshitijg@uw.edu::f334b071-3207-48e4-ac2e-06e23438a8f2" providerId="AD" clId="Web-{E06B2046-1F3C-CEB8-6BF7-F3EDF1E14AC6}" dt="2024-04-08T19:46:59.745" v="22" actId="20577"/>
          <ac:spMkLst>
            <pc:docMk/>
            <pc:sldMk cId="1454504395" sldId="258"/>
            <ac:spMk id="3" creationId="{5D4E7B21-620B-260E-A6DE-1ECE17485289}"/>
          </ac:spMkLst>
        </pc:spChg>
        <pc:spChg chg="mod">
          <ac:chgData name="K Gupta" userId="S::kshitijg@uw.edu::f334b071-3207-48e4-ac2e-06e23438a8f2" providerId="AD" clId="Web-{E06B2046-1F3C-CEB8-6BF7-F3EDF1E14AC6}" dt="2024-04-08T19:38:34.593" v="2" actId="20577"/>
          <ac:spMkLst>
            <pc:docMk/>
            <pc:sldMk cId="1454504395" sldId="258"/>
            <ac:spMk id="4" creationId="{486D43B2-DE0E-AE9B-50B0-2B7FD0F17AC1}"/>
          </ac:spMkLst>
        </pc:spChg>
      </pc:sldChg>
    </pc:docChg>
  </pc:docChgLst>
  <pc:docChgLst>
    <pc:chgData name="Mason Kang" userId="S::masonry1@uw.edu::b362eb71-9603-4fdb-a978-dbaa6dc0692e" providerId="AD" clId="Web-{915021D0-C1DB-6CE9-50D3-3E9C5100C8D7}"/>
    <pc:docChg chg="modSld">
      <pc:chgData name="Mason Kang" userId="S::masonry1@uw.edu::b362eb71-9603-4fdb-a978-dbaa6dc0692e" providerId="AD" clId="Web-{915021D0-C1DB-6CE9-50D3-3E9C5100C8D7}" dt="2024-04-08T19:59:42.481" v="8" actId="20577"/>
      <pc:docMkLst>
        <pc:docMk/>
      </pc:docMkLst>
      <pc:sldChg chg="modSp">
        <pc:chgData name="Mason Kang" userId="S::masonry1@uw.edu::b362eb71-9603-4fdb-a978-dbaa6dc0692e" providerId="AD" clId="Web-{915021D0-C1DB-6CE9-50D3-3E9C5100C8D7}" dt="2024-04-08T19:59:42.481" v="8" actId="20577"/>
        <pc:sldMkLst>
          <pc:docMk/>
          <pc:sldMk cId="3489945455" sldId="259"/>
        </pc:sldMkLst>
        <pc:spChg chg="mod">
          <ac:chgData name="Mason Kang" userId="S::masonry1@uw.edu::b362eb71-9603-4fdb-a978-dbaa6dc0692e" providerId="AD" clId="Web-{915021D0-C1DB-6CE9-50D3-3E9C5100C8D7}" dt="2024-04-08T19:59:42.481" v="8" actId="20577"/>
          <ac:spMkLst>
            <pc:docMk/>
            <pc:sldMk cId="3489945455" sldId="259"/>
            <ac:spMk id="4" creationId="{AC038411-73DA-5D44-ED90-5F6204DDBF95}"/>
          </ac:spMkLst>
        </pc:spChg>
      </pc:sldChg>
    </pc:docChg>
  </pc:docChgLst>
  <pc:docChgLst>
    <pc:chgData name="Jarod M Marshel" userId="S::jarodmar@uw.edu::9ab98fed-4b15-436b-88d3-34d6e162287c" providerId="AD" clId="Web-{3428F0D5-13F8-4C8A-DE3F-00FF5E299DFB}"/>
    <pc:docChg chg="modSld">
      <pc:chgData name="Jarod M Marshel" userId="S::jarodmar@uw.edu::9ab98fed-4b15-436b-88d3-34d6e162287c" providerId="AD" clId="Web-{3428F0D5-13F8-4C8A-DE3F-00FF5E299DFB}" dt="2024-04-11T21:52:42.151" v="2" actId="20577"/>
      <pc:docMkLst>
        <pc:docMk/>
      </pc:docMkLst>
      <pc:sldChg chg="modSp">
        <pc:chgData name="Jarod M Marshel" userId="S::jarodmar@uw.edu::9ab98fed-4b15-436b-88d3-34d6e162287c" providerId="AD" clId="Web-{3428F0D5-13F8-4C8A-DE3F-00FF5E299DFB}" dt="2024-04-11T21:52:42.151" v="2" actId="20577"/>
        <pc:sldMkLst>
          <pc:docMk/>
          <pc:sldMk cId="109857222" sldId="256"/>
        </pc:sldMkLst>
        <pc:spChg chg="mod">
          <ac:chgData name="Jarod M Marshel" userId="S::jarodmar@uw.edu::9ab98fed-4b15-436b-88d3-34d6e162287c" providerId="AD" clId="Web-{3428F0D5-13F8-4C8A-DE3F-00FF5E299DFB}" dt="2024-04-11T21:52:42.151" v="2" actId="20577"/>
          <ac:spMkLst>
            <pc:docMk/>
            <pc:sldMk cId="109857222" sldId="256"/>
            <ac:spMk id="2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Weekly Meeting</a:t>
            </a:r>
            <a:br>
              <a:rPr lang="en-US"/>
            </a:br>
            <a:r>
              <a:rPr lang="en-US"/>
              <a:t>4/18/2024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err="1"/>
              <a:t>JetRacer</a:t>
            </a:r>
            <a:r>
              <a:rPr lang="en-US"/>
              <a:t> Soccer League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5B951-81B3-B81B-B098-305EB9B2E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ROS/Hardware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EDF54-548E-B3DE-0C7D-539E3D07F0B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/>
              <a:t>Previous Work:</a:t>
            </a:r>
          </a:p>
          <a:p>
            <a:r>
              <a:rPr lang="en-US"/>
              <a:t>Flashed SD card with Jetpack 5.2.1 (Ubuntu 20.04) </a:t>
            </a:r>
          </a:p>
          <a:p>
            <a:r>
              <a:rPr lang="en-US"/>
              <a:t>Setup ZED 2 SDK &amp; ROS Noetic</a:t>
            </a:r>
          </a:p>
          <a:p>
            <a:r>
              <a:rPr lang="en-US"/>
              <a:t>Researched creating ISO/image for cloning packages/OS</a:t>
            </a:r>
          </a:p>
          <a:p>
            <a:r>
              <a:rPr lang="en-US"/>
              <a:t>Configured </a:t>
            </a:r>
            <a:r>
              <a:rPr lang="en-US" err="1"/>
              <a:t>jetracer</a:t>
            </a:r>
            <a:r>
              <a:rPr lang="en-US"/>
              <a:t> package</a:t>
            </a:r>
          </a:p>
          <a:p>
            <a:r>
              <a:rPr lang="en-US"/>
              <a:t>Updated CAD with Orin</a:t>
            </a:r>
          </a:p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848591-B0E0-0431-5DD5-EDFB9E225C7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/>
              <a:t>Future Work:</a:t>
            </a:r>
          </a:p>
          <a:p>
            <a:r>
              <a:rPr lang="en-US"/>
              <a:t>Create disk ISO</a:t>
            </a:r>
          </a:p>
          <a:p>
            <a:r>
              <a:rPr lang="en-US"/>
              <a:t>Re-implement servo/motor control</a:t>
            </a:r>
          </a:p>
          <a:p>
            <a:r>
              <a:rPr lang="en-US"/>
              <a:t>Create PID controller for camera swivel</a:t>
            </a:r>
          </a:p>
          <a:p>
            <a:r>
              <a:rPr lang="en-US">
                <a:ea typeface="+mn-lt"/>
                <a:cs typeface="+mn-lt"/>
              </a:rPr>
              <a:t>Utilize SDK for intelligent movement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58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AF10F-62FB-6B49-220F-2205E9D3C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Movement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114A1-F030-6F22-0300-4CC92015286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Began planning robot movement from CV outputs</a:t>
            </a:r>
          </a:p>
          <a:p>
            <a:r>
              <a:rPr lang="en-US"/>
              <a:t>Worked on determining movement strategy based on unity model 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43605C-A4A7-6D78-9080-F0A5427C462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Continue to generate movement strategy </a:t>
            </a:r>
          </a:p>
          <a:p>
            <a:r>
              <a:rPr lang="en-US"/>
              <a:t>Determine method of angle and speed calculation with minimum latency </a:t>
            </a:r>
          </a:p>
        </p:txBody>
      </p:sp>
    </p:spTree>
    <p:extLst>
      <p:ext uri="{BB962C8B-B14F-4D97-AF65-F5344CB8AC3E}">
        <p14:creationId xmlns:p14="http://schemas.microsoft.com/office/powerpoint/2010/main" val="1040949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F6F9B-08B0-9B08-8013-853BA8928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E7B21-620B-260E-A6DE-1ECE174852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56606"/>
            <a:ext cx="5181600" cy="435133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/>
              <a:t>Previous work:</a:t>
            </a:r>
          </a:p>
          <a:p>
            <a:r>
              <a:rPr lang="en-US"/>
              <a:t>Finished training with new dataset</a:t>
            </a:r>
          </a:p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6D43B2-DE0E-AE9B-50B0-2B7FD0F17A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3507777"/>
            <a:ext cx="5181600" cy="2765036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/>
              <a:t>Future work:</a:t>
            </a:r>
          </a:p>
          <a:p>
            <a:r>
              <a:rPr lang="en-US"/>
              <a:t>Test out new CV with yolov8 and check if object detection needs more training</a:t>
            </a:r>
          </a:p>
          <a:p>
            <a:r>
              <a:rPr lang="en-US"/>
              <a:t>Record more videos and annotate more pictures with the blue car 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504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F6F9B-08B0-9B08-8013-853BA8928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CV</a:t>
            </a:r>
          </a:p>
        </p:txBody>
      </p:sp>
      <p:pic>
        <p:nvPicPr>
          <p:cNvPr id="5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D660E20E-2580-64CC-7669-6AB6BF2529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58" r="6977"/>
          <a:stretch/>
        </p:blipFill>
        <p:spPr>
          <a:xfrm>
            <a:off x="2035834" y="-719"/>
            <a:ext cx="7933850" cy="6859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744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F6F9B-08B0-9B08-8013-853BA8928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CV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B1264D-0FDB-6A38-87B6-E29007241D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13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E9C85C64ABE68439CEB533939FF0C16" ma:contentTypeVersion="15" ma:contentTypeDescription="Create a new document." ma:contentTypeScope="" ma:versionID="0883bccc45898e24edea525f2d8adf20">
  <xsd:schema xmlns:xsd="http://www.w3.org/2001/XMLSchema" xmlns:xs="http://www.w3.org/2001/XMLSchema" xmlns:p="http://schemas.microsoft.com/office/2006/metadata/properties" xmlns:ns2="74a3c7f9-2169-4bfe-bde9-9e0cb0b49461" xmlns:ns3="a92cc30b-d92a-4e1c-aa4c-42d7d96b06ec" targetNamespace="http://schemas.microsoft.com/office/2006/metadata/properties" ma:root="true" ma:fieldsID="4e2906ed258a8d2745bfaab8c0da65e7" ns2:_="" ns3:_="">
    <xsd:import namespace="74a3c7f9-2169-4bfe-bde9-9e0cb0b49461"/>
    <xsd:import namespace="a92cc30b-d92a-4e1c-aa4c-42d7d96b06e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a3c7f9-2169-4bfe-bde9-9e0cb0b4946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e20148b9-20a4-48a0-acba-ba52d68a37a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20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2cc30b-d92a-4e1c-aa4c-42d7d96b06ec" elementFormDefault="qualified">
    <xsd:import namespace="http://schemas.microsoft.com/office/2006/documentManagement/types"/>
    <xsd:import namespace="http://schemas.microsoft.com/office/infopath/2007/PartnerControls"/>
    <xsd:element name="TaxCatchAll" ma:index="16" nillable="true" ma:displayName="Taxonomy Catch All Column" ma:hidden="true" ma:list="{201cfd43-78b3-4016-b7d7-627827b48454}" ma:internalName="TaxCatchAll" ma:showField="CatchAllData" ma:web="a92cc30b-d92a-4e1c-aa4c-42d7d96b06e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a92cc30b-d92a-4e1c-aa4c-42d7d96b06ec" xsi:nil="true"/>
    <lcf76f155ced4ddcb4097134ff3c332f xmlns="74a3c7f9-2169-4bfe-bde9-9e0cb0b49461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CC7E1A0B-8C03-4E2B-805F-DC637A1A068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1D002D3-A676-4388-97A5-EF6912188DF0}">
  <ds:schemaRefs>
    <ds:schemaRef ds:uri="74a3c7f9-2169-4bfe-bde9-9e0cb0b49461"/>
    <ds:schemaRef ds:uri="a92cc30b-d92a-4e1c-aa4c-42d7d96b06e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469C2BAE-1523-4B7F-9852-49B6DAEED484}">
  <ds:schemaRefs>
    <ds:schemaRef ds:uri="74a3c7f9-2169-4bfe-bde9-9e0cb0b49461"/>
    <ds:schemaRef ds:uri="a92cc30b-d92a-4e1c-aa4c-42d7d96b06ec"/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Weekly Meeting 4/18/2024</vt:lpstr>
      <vt:lpstr>ROS/Hardware</vt:lpstr>
      <vt:lpstr>Movement Strategy</vt:lpstr>
      <vt:lpstr>CV</vt:lpstr>
      <vt:lpstr>CV</vt:lpstr>
      <vt:lpstr>CV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2024-04-04T21:43:52Z</dcterms:created>
  <dcterms:modified xsi:type="dcterms:W3CDTF">2024-04-20T00:59:00Z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0x0101007E9C85C64ABE68439CEB533939FF0C16</vt:lpwstr>
  </property>
  <property fmtid="{D5CDD505-2E9C-101B-9397-08002B2CF9AE}" pid="3" name="MediaServiceImageTags">
    <vt:lpwstr/>
  </property>
</Properties>
</file>