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9228F-FB81-8238-408E-69D01DE73FFD}" v="1" dt="2024-04-11T22:22:2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Y. Ham" userId="S::jham2417@uw.edu::f8b567a4-fd36-450a-85f3-b4a4c32c0936" providerId="AD" clId="Web-{F8277D69-522D-1277-EB7B-A12839AB4AC1}"/>
    <pc:docChg chg="addSld modSld">
      <pc:chgData name="Julie Y. Ham" userId="S::jham2417@uw.edu::f8b567a4-fd36-450a-85f3-b4a4c32c0936" providerId="AD" clId="Web-{F8277D69-522D-1277-EB7B-A12839AB4AC1}" dt="2024-04-04T22:07:40.075" v="36" actId="20577"/>
      <pc:docMkLst>
        <pc:docMk/>
      </pc:docMkLst>
      <pc:sldChg chg="modSp">
        <pc:chgData name="Julie Y. Ham" userId="S::jham2417@uw.edu::f8b567a4-fd36-450a-85f3-b4a4c32c0936" providerId="AD" clId="Web-{F8277D69-522D-1277-EB7B-A12839AB4AC1}" dt="2024-04-04T21:46:41.489" v="7" actId="20577"/>
        <pc:sldMkLst>
          <pc:docMk/>
          <pc:sldMk cId="109857222" sldId="256"/>
        </pc:sldMkLst>
        <pc:spChg chg="mod">
          <ac:chgData name="Julie Y. Ham" userId="S::jham2417@uw.edu::f8b567a4-fd36-450a-85f3-b4a4c32c0936" providerId="AD" clId="Web-{F8277D69-522D-1277-EB7B-A12839AB4AC1}" dt="2024-04-04T21:46:41.489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Julie Y. Ham" userId="S::jham2417@uw.edu::f8b567a4-fd36-450a-85f3-b4a4c32c0936" providerId="AD" clId="Web-{F8277D69-522D-1277-EB7B-A12839AB4AC1}" dt="2024-04-04T21:46:04.425" v="2" actId="20577"/>
        <pc:sldMkLst>
          <pc:docMk/>
          <pc:sldMk cId="404358479" sldId="257"/>
        </pc:sldMkLst>
        <pc:spChg chg="mod">
          <ac:chgData name="Julie Y. Ham" userId="S::jham2417@uw.edu::f8b567a4-fd36-450a-85f3-b4a4c32c0936" providerId="AD" clId="Web-{F8277D69-522D-1277-EB7B-A12839AB4AC1}" dt="2024-04-04T21:46:04.425" v="2" actId="20577"/>
          <ac:spMkLst>
            <pc:docMk/>
            <pc:sldMk cId="404358479" sldId="257"/>
            <ac:spMk id="2" creationId="{5F05B951-81B3-B81B-B098-305EB9B2E059}"/>
          </ac:spMkLst>
        </pc:spChg>
      </pc:sldChg>
      <pc:sldChg chg="modSp new">
        <pc:chgData name="Julie Y. Ham" userId="S::jham2417@uw.edu::f8b567a4-fd36-450a-85f3-b4a4c32c0936" providerId="AD" clId="Web-{F8277D69-522D-1277-EB7B-A12839AB4AC1}" dt="2024-04-04T22:07:40.075" v="36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F8277D69-522D-1277-EB7B-A12839AB4AC1}" dt="2024-04-04T21:46:13.879" v="3" actId="20577"/>
          <ac:spMkLst>
            <pc:docMk/>
            <pc:sldMk cId="1454504395" sldId="258"/>
            <ac:spMk id="2" creationId="{800F6F9B-08B0-9B08-8013-853BA8928CF5}"/>
          </ac:spMkLst>
        </pc:spChg>
        <pc:spChg chg="mod">
          <ac:chgData name="Julie Y. Ham" userId="S::jham2417@uw.edu::f8b567a4-fd36-450a-85f3-b4a4c32c0936" providerId="AD" clId="Web-{F8277D69-522D-1277-EB7B-A12839AB4AC1}" dt="2024-04-04T22:07:40.075" v="36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F8277D69-522D-1277-EB7B-A12839AB4AC1}" dt="2024-04-04T22:06:48.042" v="35" actId="20577"/>
          <ac:spMkLst>
            <pc:docMk/>
            <pc:sldMk cId="1454504395" sldId="258"/>
            <ac:spMk id="4" creationId="{486D43B2-DE0E-AE9B-50B0-2B7FD0F17AC1}"/>
          </ac:spMkLst>
        </pc:spChg>
      </pc:sldChg>
      <pc:sldChg chg="modSp new">
        <pc:chgData name="Julie Y. Ham" userId="S::jham2417@uw.edu::f8b567a4-fd36-450a-85f3-b4a4c32c0936" providerId="AD" clId="Web-{F8277D69-522D-1277-EB7B-A12839AB4AC1}" dt="2024-04-04T21:46:32.895" v="6" actId="20577"/>
        <pc:sldMkLst>
          <pc:docMk/>
          <pc:sldMk cId="3489945455" sldId="259"/>
        </pc:sldMkLst>
        <pc:spChg chg="mod">
          <ac:chgData name="Julie Y. Ham" userId="S::jham2417@uw.edu::f8b567a4-fd36-450a-85f3-b4a4c32c0936" providerId="AD" clId="Web-{F8277D69-522D-1277-EB7B-A12839AB4AC1}" dt="2024-04-04T21:46:32.895" v="6" actId="20577"/>
          <ac:spMkLst>
            <pc:docMk/>
            <pc:sldMk cId="3489945455" sldId="259"/>
            <ac:spMk id="2" creationId="{9211B94D-E2E1-10BA-DC1E-896FC6F06537}"/>
          </ac:spMkLst>
        </pc:spChg>
      </pc:sldChg>
    </pc:docChg>
  </pc:docChgLst>
  <pc:docChgLst>
    <pc:chgData name="Mason Kang" userId="S::masonry1@uw.edu::b362eb71-9603-4fdb-a978-dbaa6dc0692e" providerId="AD" clId="Web-{ACD9228F-FB81-8238-408E-69D01DE73FFD}"/>
    <pc:docChg chg="delSld">
      <pc:chgData name="Mason Kang" userId="S::masonry1@uw.edu::b362eb71-9603-4fdb-a978-dbaa6dc0692e" providerId="AD" clId="Web-{ACD9228F-FB81-8238-408E-69D01DE73FFD}" dt="2024-04-11T22:22:22.105" v="0"/>
      <pc:docMkLst>
        <pc:docMk/>
      </pc:docMkLst>
      <pc:sldChg chg="del">
        <pc:chgData name="Mason Kang" userId="S::masonry1@uw.edu::b362eb71-9603-4fdb-a978-dbaa6dc0692e" providerId="AD" clId="Web-{ACD9228F-FB81-8238-408E-69D01DE73FFD}" dt="2024-04-11T22:22:22.105" v="0"/>
        <pc:sldMkLst>
          <pc:docMk/>
          <pc:sldMk cId="3489945455" sldId="259"/>
        </pc:sldMkLst>
      </pc:sldChg>
    </pc:docChg>
  </pc:docChgLst>
  <pc:docChgLst>
    <pc:chgData name="Mason Kang" userId="S::masonry1@uw.edu::b362eb71-9603-4fdb-a978-dbaa6dc0692e" providerId="AD" clId="Web-{434FC20E-8378-4FFB-AE91-1BE6059D1283}"/>
    <pc:docChg chg="modSld">
      <pc:chgData name="Mason Kang" userId="S::masonry1@uw.edu::b362eb71-9603-4fdb-a978-dbaa6dc0692e" providerId="AD" clId="Web-{434FC20E-8378-4FFB-AE91-1BE6059D1283}" dt="2024-04-04T23:28:13.720" v="333" actId="20577"/>
      <pc:docMkLst>
        <pc:docMk/>
      </pc:docMkLst>
      <pc:sldChg chg="modSp">
        <pc:chgData name="Mason Kang" userId="S::masonry1@uw.edu::b362eb71-9603-4fdb-a978-dbaa6dc0692e" providerId="AD" clId="Web-{434FC20E-8378-4FFB-AE91-1BE6059D1283}" dt="2024-04-04T23:28:13.720" v="333" actId="20577"/>
        <pc:sldMkLst>
          <pc:docMk/>
          <pc:sldMk cId="3489945455" sldId="259"/>
        </pc:sldMkLst>
        <pc:spChg chg="mod">
          <ac:chgData name="Mason Kang" userId="S::masonry1@uw.edu::b362eb71-9603-4fdb-a978-dbaa6dc0692e" providerId="AD" clId="Web-{434FC20E-8378-4FFB-AE91-1BE6059D1283}" dt="2024-04-04T23:22:19.752" v="161" actId="20577"/>
          <ac:spMkLst>
            <pc:docMk/>
            <pc:sldMk cId="3489945455" sldId="259"/>
            <ac:spMk id="3" creationId="{6339002D-30AF-05D7-09F4-6FD09DD24D18}"/>
          </ac:spMkLst>
        </pc:spChg>
        <pc:spChg chg="mod">
          <ac:chgData name="Mason Kang" userId="S::masonry1@uw.edu::b362eb71-9603-4fdb-a978-dbaa6dc0692e" providerId="AD" clId="Web-{434FC20E-8378-4FFB-AE91-1BE6059D1283}" dt="2024-04-04T23:28:13.720" v="333" actId="20577"/>
          <ac:spMkLst>
            <pc:docMk/>
            <pc:sldMk cId="3489945455" sldId="259"/>
            <ac:spMk id="4" creationId="{AC038411-73DA-5D44-ED90-5F6204DDBF95}"/>
          </ac:spMkLst>
        </pc:spChg>
      </pc:sldChg>
    </pc:docChg>
  </pc:docChgLst>
  <pc:docChgLst>
    <pc:chgData name="Julie Y. Ham" userId="S::jham2417@uw.edu::f8b567a4-fd36-450a-85f3-b4a4c32c0936" providerId="AD" clId="Web-{99E0810E-DC05-9162-93CA-945F2821C937}"/>
    <pc:docChg chg="modSld">
      <pc:chgData name="Julie Y. Ham" userId="S::jham2417@uw.edu::f8b567a4-fd36-450a-85f3-b4a4c32c0936" providerId="AD" clId="Web-{99E0810E-DC05-9162-93CA-945F2821C937}" dt="2024-04-04T23:25:04.407" v="160" actId="20577"/>
      <pc:docMkLst>
        <pc:docMk/>
      </pc:docMkLst>
      <pc:sldChg chg="modSp">
        <pc:chgData name="Julie Y. Ham" userId="S::jham2417@uw.edu::f8b567a4-fd36-450a-85f3-b4a4c32c0936" providerId="AD" clId="Web-{99E0810E-DC05-9162-93CA-945F2821C937}" dt="2024-04-04T23:25:04.407" v="160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99E0810E-DC05-9162-93CA-945F2821C937}" dt="2024-04-04T23:25:04.407" v="160" actId="20577"/>
          <ac:spMkLst>
            <pc:docMk/>
            <pc:sldMk cId="1454504395" sldId="258"/>
            <ac:spMk id="3" creationId="{5D4E7B21-620B-260E-A6DE-1ECE17485289}"/>
          </ac:spMkLst>
        </pc:spChg>
      </pc:sldChg>
    </pc:docChg>
  </pc:docChgLst>
  <pc:docChgLst>
    <pc:chgData name="Casey R. Rittenhouse" userId="S::caseyrit@uw.edu::7ab9c139-c3d6-44a1-8fd8-ce663f689900" providerId="AD" clId="Web-{AFF3CCC3-E5C5-78C8-B829-F3B478E405AE}"/>
    <pc:docChg chg="modSld">
      <pc:chgData name="Casey R. Rittenhouse" userId="S::caseyrit@uw.edu::7ab9c139-c3d6-44a1-8fd8-ce663f689900" providerId="AD" clId="Web-{AFF3CCC3-E5C5-78C8-B829-F3B478E405AE}" dt="2024-04-04T22:10:27.851" v="81" actId="20577"/>
      <pc:docMkLst>
        <pc:docMk/>
      </pc:docMkLst>
      <pc:sldChg chg="modSp">
        <pc:chgData name="Casey R. Rittenhouse" userId="S::caseyrit@uw.edu::7ab9c139-c3d6-44a1-8fd8-ce663f689900" providerId="AD" clId="Web-{AFF3CCC3-E5C5-78C8-B829-F3B478E405AE}" dt="2024-04-04T22:10:27.851" v="81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AFF3CCC3-E5C5-78C8-B829-F3B478E405AE}" dt="2024-04-04T22:08:03.268" v="60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AFF3CCC3-E5C5-78C8-B829-F3B478E405AE}" dt="2024-04-04T22:10:27.851" v="81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Arjun V Simha" userId="S::arjunvs@uw.edu::1444d2eb-7da9-47ac-a4ed-5c4157849c21" providerId="AD" clId="Web-{FC0BEACA-8057-E28F-531C-23BD55573C6D}"/>
    <pc:docChg chg="addSld delSld modSld">
      <pc:chgData name="Arjun V Simha" userId="S::arjunvs@uw.edu::1444d2eb-7da9-47ac-a4ed-5c4157849c21" providerId="AD" clId="Web-{FC0BEACA-8057-E28F-531C-23BD55573C6D}" dt="2024-04-04T23:19:14.770" v="119"/>
      <pc:docMkLst>
        <pc:docMk/>
      </pc:docMkLst>
      <pc:sldChg chg="modSp">
        <pc:chgData name="Arjun V Simha" userId="S::arjunvs@uw.edu::1444d2eb-7da9-47ac-a4ed-5c4157849c21" providerId="AD" clId="Web-{FC0BEACA-8057-E28F-531C-23BD55573C6D}" dt="2024-04-04T23:19:06.395" v="115" actId="20577"/>
        <pc:sldMkLst>
          <pc:docMk/>
          <pc:sldMk cId="109857222" sldId="256"/>
        </pc:sldMkLst>
        <pc:spChg chg="mod">
          <ac:chgData name="Arjun V Simha" userId="S::arjunvs@uw.edu::1444d2eb-7da9-47ac-a4ed-5c4157849c21" providerId="AD" clId="Web-{FC0BEACA-8057-E28F-531C-23BD55573C6D}" dt="2024-04-04T23:19:06.395" v="1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jun V Simha" userId="S::arjunvs@uw.edu::1444d2eb-7da9-47ac-a4ed-5c4157849c21" providerId="AD" clId="Web-{FC0BEACA-8057-E28F-531C-23BD55573C6D}" dt="2024-04-04T23:19:02.801" v="1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rjun V Simha" userId="S::arjunvs@uw.edu::1444d2eb-7da9-47ac-a4ed-5c4157849c21" providerId="AD" clId="Web-{FC0BEACA-8057-E28F-531C-23BD55573C6D}" dt="2024-04-04T23:18:45.784" v="88" actId="20577"/>
        <pc:sldMkLst>
          <pc:docMk/>
          <pc:sldMk cId="404358479" sldId="257"/>
        </pc:sldMkLst>
        <pc:spChg chg="mod">
          <ac:chgData name="Arjun V Simha" userId="S::arjunvs@uw.edu::1444d2eb-7da9-47ac-a4ed-5c4157849c21" providerId="AD" clId="Web-{FC0BEACA-8057-E28F-531C-23BD55573C6D}" dt="2024-04-04T23:18:38.346" v="71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Arjun V Simha" userId="S::arjunvs@uw.edu::1444d2eb-7da9-47ac-a4ed-5c4157849c21" providerId="AD" clId="Web-{FC0BEACA-8057-E28F-531C-23BD55573C6D}" dt="2024-04-04T23:18:45.784" v="88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new del">
        <pc:chgData name="Arjun V Simha" userId="S::arjunvs@uw.edu::1444d2eb-7da9-47ac-a4ed-5c4157849c21" providerId="AD" clId="Web-{FC0BEACA-8057-E28F-531C-23BD55573C6D}" dt="2024-04-04T23:19:14.770" v="119"/>
        <pc:sldMkLst>
          <pc:docMk/>
          <pc:sldMk cId="2498940251" sldId="260"/>
        </pc:sldMkLst>
      </pc:sldChg>
      <pc:sldChg chg="new del">
        <pc:chgData name="Arjun V Simha" userId="S::arjunvs@uw.edu::1444d2eb-7da9-47ac-a4ed-5c4157849c21" providerId="AD" clId="Web-{FC0BEACA-8057-E28F-531C-23BD55573C6D}" dt="2024-04-04T23:19:11.676" v="118"/>
        <pc:sldMkLst>
          <pc:docMk/>
          <pc:sldMk cId="417711299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Meeting</a:t>
            </a:r>
            <a:br>
              <a:rPr lang="en-US"/>
            </a:br>
            <a:r>
              <a:rPr lang="en-US"/>
              <a:t>4/4/2024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JetRacer</a:t>
            </a:r>
            <a:r>
              <a:rPr lang="en-US"/>
              <a:t> Soccer League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951-81B3-B81B-B098-305EB9B2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DF54-548E-B3DE-0C7D-539E3D07F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Flashed SD card with Ubuntu 20.04</a:t>
            </a:r>
          </a:p>
          <a:p>
            <a:r>
              <a:rPr lang="en-US"/>
              <a:t>Installed ROS noetic</a:t>
            </a:r>
          </a:p>
          <a:p>
            <a:r>
              <a:rPr lang="en-US"/>
              <a:t>Attempted to install ZED 2 SDK</a:t>
            </a:r>
          </a:p>
          <a:p>
            <a:r>
              <a:rPr lang="en-US"/>
              <a:t>Researched Docker and </a:t>
            </a:r>
            <a:r>
              <a:rPr lang="en-US" err="1"/>
              <a:t>JetPack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8591-B0E0-0431-5DD5-EDFB9E225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Continue to work with ZED SDK</a:t>
            </a:r>
          </a:p>
          <a:p>
            <a:r>
              <a:rPr lang="en-US"/>
              <a:t>Use Docker containers for package management</a:t>
            </a:r>
          </a:p>
        </p:txBody>
      </p:sp>
    </p:spTree>
    <p:extLst>
      <p:ext uri="{BB962C8B-B14F-4D97-AF65-F5344CB8AC3E}">
        <p14:creationId xmlns:p14="http://schemas.microsoft.com/office/powerpoint/2010/main" val="4043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B21-620B-260E-A6DE-1ECE17485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Recorded videos for new image dataset with zed2 (720p 60fps)</a:t>
            </a:r>
          </a:p>
          <a:p>
            <a:r>
              <a:rPr lang="en-US"/>
              <a:t>Spray painted goal to have red and blue goals</a:t>
            </a:r>
          </a:p>
          <a:p>
            <a:r>
              <a:rPr lang="en-US"/>
              <a:t>Issue with driving car with controller – resolved by changing wiring on mux 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43B2-DE0E-AE9B-50B0-2B7FD0F17A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Annotate dataset in </a:t>
            </a:r>
            <a:r>
              <a:rPr lang="en-US" err="1"/>
              <a:t>Roboflow</a:t>
            </a:r>
            <a:endParaRPr lang="en-US"/>
          </a:p>
          <a:p>
            <a:r>
              <a:rPr lang="en-US"/>
              <a:t>Train model on new dataset</a:t>
            </a:r>
          </a:p>
          <a:p>
            <a:r>
              <a:rPr lang="en-US"/>
              <a:t>Reimplement object detection/following with new model</a:t>
            </a:r>
          </a:p>
        </p:txBody>
      </p:sp>
    </p:spTree>
    <p:extLst>
      <p:ext uri="{BB962C8B-B14F-4D97-AF65-F5344CB8AC3E}">
        <p14:creationId xmlns:p14="http://schemas.microsoft.com/office/powerpoint/2010/main" val="145450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9C2BAE-1523-4B7F-9852-49B6DAEED484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D002D3-A676-4388-97A5-EF6912188DF0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7E1A0B-8C03-4E2B-805F-DC637A1A06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Weekly Meeting 4/4/2024</vt:lpstr>
      <vt:lpstr>ROS</vt:lpstr>
      <vt:lpstr>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2024-04-04T21:43:52Z</dcterms:created>
  <dcterms:modified xsi:type="dcterms:W3CDTF">2024-04-11T22:22:22Z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