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56" r:id="rId6"/>
    <p:sldId id="257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DA77D-34A0-9F41-8404-BF2BEF751760}" v="323" dt="2024-02-19T20:42:2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J. Ritter" userId="S::ritter4x@uw.edu::3afd6eac-787c-440e-9611-6b8741c2a424" providerId="AD" clId="Web-{D283501C-247D-A94E-00CF-527C350C7043}"/>
    <pc:docChg chg="addSection delSection">
      <pc:chgData name="Cooper J. Ritter" userId="S::ritter4x@uw.edu::3afd6eac-787c-440e-9611-6b8741c2a424" providerId="AD" clId="Web-{D283501C-247D-A94E-00CF-527C350C7043}" dt="2024-02-07T21:27:53.496" v="1"/>
      <pc:docMkLst>
        <pc:docMk/>
      </pc:docMkLst>
    </pc:docChg>
  </pc:docChgLst>
  <pc:docChgLst>
    <pc:chgData name="Casey R. Rittenhouse" userId="S::caseyrit@uw.edu::7ab9c139-c3d6-44a1-8fd8-ce663f689900" providerId="AD" clId="Web-{855B6D6D-717D-C5E1-2050-F2605EEBDC45}"/>
    <pc:docChg chg="modSld">
      <pc:chgData name="Casey R. Rittenhouse" userId="S::caseyrit@uw.edu::7ab9c139-c3d6-44a1-8fd8-ce663f689900" providerId="AD" clId="Web-{855B6D6D-717D-C5E1-2050-F2605EEBDC45}" dt="2024-02-12T20:45:06.949" v="66" actId="20577"/>
      <pc:docMkLst>
        <pc:docMk/>
      </pc:docMkLst>
      <pc:sldChg chg="modSp">
        <pc:chgData name="Casey R. Rittenhouse" userId="S::caseyrit@uw.edu::7ab9c139-c3d6-44a1-8fd8-ce663f689900" providerId="AD" clId="Web-{855B6D6D-717D-C5E1-2050-F2605EEBDC45}" dt="2024-02-12T20:45:06.949" v="66" actId="20577"/>
        <pc:sldMkLst>
          <pc:docMk/>
          <pc:sldMk cId="109857222" sldId="256"/>
        </pc:sldMkLst>
        <pc:spChg chg="mod">
          <ac:chgData name="Casey R. Rittenhouse" userId="S::caseyrit@uw.edu::7ab9c139-c3d6-44a1-8fd8-ce663f689900" providerId="AD" clId="Web-{855B6D6D-717D-C5E1-2050-F2605EEBDC45}" dt="2024-02-12T20:42:51.913" v="30" actId="1076"/>
          <ac:spMkLst>
            <pc:docMk/>
            <pc:sldMk cId="109857222" sldId="256"/>
            <ac:spMk id="4" creationId="{1D4BC051-B7BE-17A8-A4D3-237F12B76E9B}"/>
          </ac:spMkLst>
        </pc:spChg>
        <pc:spChg chg="mod">
          <ac:chgData name="Casey R. Rittenhouse" userId="S::caseyrit@uw.edu::7ab9c139-c3d6-44a1-8fd8-ce663f689900" providerId="AD" clId="Web-{855B6D6D-717D-C5E1-2050-F2605EEBDC45}" dt="2024-02-12T20:45:06.949" v="66" actId="20577"/>
          <ac:spMkLst>
            <pc:docMk/>
            <pc:sldMk cId="109857222" sldId="256"/>
            <ac:spMk id="5" creationId="{0563E226-F9CE-050B-CBCB-644D1344324B}"/>
          </ac:spMkLst>
        </pc:spChg>
      </pc:sldChg>
    </pc:docChg>
  </pc:docChgLst>
  <pc:docChgLst>
    <pc:chgData name="Mason Kang" userId="S::masonry1@uw.edu::b362eb71-9603-4fdb-a978-dbaa6dc0692e" providerId="AD" clId="Web-{2098EEB5-07DB-F2CC-EC4F-DCE3651AC102}"/>
    <pc:docChg chg="modSld">
      <pc:chgData name="Mason Kang" userId="S::masonry1@uw.edu::b362eb71-9603-4fdb-a978-dbaa6dc0692e" providerId="AD" clId="Web-{2098EEB5-07DB-F2CC-EC4F-DCE3651AC102}" dt="2024-02-06T00:54:50.601" v="302" actId="1076"/>
      <pc:docMkLst>
        <pc:docMk/>
      </pc:docMkLst>
      <pc:sldChg chg="addSp modSp">
        <pc:chgData name="Mason Kang" userId="S::masonry1@uw.edu::b362eb71-9603-4fdb-a978-dbaa6dc0692e" providerId="AD" clId="Web-{2098EEB5-07DB-F2CC-EC4F-DCE3651AC102}" dt="2024-02-06T00:54:50.601" v="302" actId="1076"/>
        <pc:sldMkLst>
          <pc:docMk/>
          <pc:sldMk cId="571212086" sldId="259"/>
        </pc:sldMkLst>
        <pc:spChg chg="mod">
          <ac:chgData name="Mason Kang" userId="S::masonry1@uw.edu::b362eb71-9603-4fdb-a978-dbaa6dc0692e" providerId="AD" clId="Web-{2098EEB5-07DB-F2CC-EC4F-DCE3651AC102}" dt="2024-02-06T00:54:37.460" v="296" actId="20577"/>
          <ac:spMkLst>
            <pc:docMk/>
            <pc:sldMk cId="571212086" sldId="259"/>
            <ac:spMk id="3" creationId="{9E674AB8-9730-A3C5-12F9-F9965F055ED1}"/>
          </ac:spMkLst>
        </pc:spChg>
        <pc:picChg chg="add mod">
          <ac:chgData name="Mason Kang" userId="S::masonry1@uw.edu::b362eb71-9603-4fdb-a978-dbaa6dc0692e" providerId="AD" clId="Web-{2098EEB5-07DB-F2CC-EC4F-DCE3651AC102}" dt="2024-02-06T00:54:47.445" v="300" actId="1076"/>
          <ac:picMkLst>
            <pc:docMk/>
            <pc:sldMk cId="571212086" sldId="259"/>
            <ac:picMk id="4" creationId="{BF13C93F-953E-D037-2A4C-CC50CF6A933F}"/>
          </ac:picMkLst>
        </pc:picChg>
        <pc:picChg chg="add mod">
          <ac:chgData name="Mason Kang" userId="S::masonry1@uw.edu::b362eb71-9603-4fdb-a978-dbaa6dc0692e" providerId="AD" clId="Web-{2098EEB5-07DB-F2CC-EC4F-DCE3651AC102}" dt="2024-02-06T00:54:50.601" v="302" actId="1076"/>
          <ac:picMkLst>
            <pc:docMk/>
            <pc:sldMk cId="571212086" sldId="259"/>
            <ac:picMk id="5" creationId="{4234E775-F9E4-3BA5-0B03-1002028997E8}"/>
          </ac:picMkLst>
        </pc:picChg>
      </pc:sldChg>
    </pc:docChg>
  </pc:docChgLst>
  <pc:docChgLst>
    <pc:chgData name="Julie Y. Ham" userId="S::jham2417@uw.edu::f8b567a4-fd36-450a-85f3-b4a4c32c0936" providerId="AD" clId="Web-{10D0DDCB-8AD4-4F61-BE04-5D7211335CC1}"/>
    <pc:docChg chg="addSld modSld">
      <pc:chgData name="Julie Y. Ham" userId="S::jham2417@uw.edu::f8b567a4-fd36-450a-85f3-b4a4c32c0936" providerId="AD" clId="Web-{10D0DDCB-8AD4-4F61-BE04-5D7211335CC1}" dt="2024-02-05T20:22:42.559" v="334" actId="20577"/>
      <pc:docMkLst>
        <pc:docMk/>
      </pc:docMkLst>
      <pc:sldChg chg="modSp mod modClrScheme chgLayout">
        <pc:chgData name="Julie Y. Ham" userId="S::jham2417@uw.edu::f8b567a4-fd36-450a-85f3-b4a4c32c0936" providerId="AD" clId="Web-{10D0DDCB-8AD4-4F61-BE04-5D7211335CC1}" dt="2024-02-05T19:45:04.175" v="4" actId="20577"/>
        <pc:sldMkLst>
          <pc:docMk/>
          <pc:sldMk cId="109857222" sldId="256"/>
        </pc:sldMkLst>
        <pc:spChg chg="mod ord">
          <ac:chgData name="Julie Y. Ham" userId="S::jham2417@uw.edu::f8b567a4-fd36-450a-85f3-b4a4c32c0936" providerId="AD" clId="Web-{10D0DDCB-8AD4-4F61-BE04-5D7211335CC1}" dt="2024-02-05T19:45:04.175" v="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ulie Y. Ham" userId="S::jham2417@uw.edu::f8b567a4-fd36-450a-85f3-b4a4c32c0936" providerId="AD" clId="Web-{10D0DDCB-8AD4-4F61-BE04-5D7211335CC1}" dt="2024-02-05T19:44:41.799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ulie Y. Ham" userId="S::jham2417@uw.edu::f8b567a4-fd36-450a-85f3-b4a4c32c0936" providerId="AD" clId="Web-{10D0DDCB-8AD4-4F61-BE04-5D7211335CC1}" dt="2024-02-05T19:45:10.550" v="6" actId="20577"/>
        <pc:sldMkLst>
          <pc:docMk/>
          <pc:sldMk cId="3659133791" sldId="257"/>
        </pc:sldMkLst>
        <pc:spChg chg="mod">
          <ac:chgData name="Julie Y. Ham" userId="S::jham2417@uw.edu::f8b567a4-fd36-450a-85f3-b4a4c32c0936" providerId="AD" clId="Web-{10D0DDCB-8AD4-4F61-BE04-5D7211335CC1}" dt="2024-02-05T19:45:10.550" v="6" actId="20577"/>
          <ac:spMkLst>
            <pc:docMk/>
            <pc:sldMk cId="3659133791" sldId="257"/>
            <ac:spMk id="2" creationId="{872EB157-9C7E-1F16-A0C8-FA9DE7AEDAC8}"/>
          </ac:spMkLst>
        </pc:spChg>
      </pc:sldChg>
      <pc:sldChg chg="addSp modSp new mod modClrScheme addAnim chgLayout">
        <pc:chgData name="Julie Y. Ham" userId="S::jham2417@uw.edu::f8b567a4-fd36-450a-85f3-b4a4c32c0936" providerId="AD" clId="Web-{10D0DDCB-8AD4-4F61-BE04-5D7211335CC1}" dt="2024-02-05T20:22:42.559" v="334" actId="20577"/>
        <pc:sldMkLst>
          <pc:docMk/>
          <pc:sldMk cId="358742133" sldId="258"/>
        </pc:sldMkLst>
        <pc:spChg chg="mod ord">
          <ac:chgData name="Julie Y. Ham" userId="S::jham2417@uw.edu::f8b567a4-fd36-450a-85f3-b4a4c32c0936" providerId="AD" clId="Web-{10D0DDCB-8AD4-4F61-BE04-5D7211335CC1}" dt="2024-02-05T19:46:27.600" v="56" actId="20577"/>
          <ac:spMkLst>
            <pc:docMk/>
            <pc:sldMk cId="358742133" sldId="258"/>
            <ac:spMk id="2" creationId="{C3900DE0-08C2-4378-A3E9-3423E9173D03}"/>
          </ac:spMkLst>
        </pc:spChg>
        <pc:spChg chg="mod ord">
          <ac:chgData name="Julie Y. Ham" userId="S::jham2417@uw.edu::f8b567a4-fd36-450a-85f3-b4a4c32c0936" providerId="AD" clId="Web-{10D0DDCB-8AD4-4F61-BE04-5D7211335CC1}" dt="2024-02-05T20:09:52.347" v="323" actId="20577"/>
          <ac:spMkLst>
            <pc:docMk/>
            <pc:sldMk cId="358742133" sldId="258"/>
            <ac:spMk id="3" creationId="{9A1039F0-0299-EBBD-778A-DBE9F46B99BD}"/>
          </ac:spMkLst>
        </pc:spChg>
        <pc:spChg chg="add mod ord">
          <ac:chgData name="Julie Y. Ham" userId="S::jham2417@uw.edu::f8b567a4-fd36-450a-85f3-b4a4c32c0936" providerId="AD" clId="Web-{10D0DDCB-8AD4-4F61-BE04-5D7211335CC1}" dt="2024-02-05T20:22:42.559" v="334" actId="20577"/>
          <ac:spMkLst>
            <pc:docMk/>
            <pc:sldMk cId="358742133" sldId="258"/>
            <ac:spMk id="4" creationId="{D86F3794-7210-E95C-570A-3F34B115AD8A}"/>
          </ac:spMkLst>
        </pc:spChg>
        <pc:picChg chg="add mod">
          <ac:chgData name="Julie Y. Ham" userId="S::jham2417@uw.edu::f8b567a4-fd36-450a-85f3-b4a4c32c0936" providerId="AD" clId="Web-{10D0DDCB-8AD4-4F61-BE04-5D7211335CC1}" dt="2024-02-05T19:48:51.964" v="144" actId="1076"/>
          <ac:picMkLst>
            <pc:docMk/>
            <pc:sldMk cId="358742133" sldId="258"/>
            <ac:picMk id="5" creationId="{10A9E82E-EB0D-238A-D65B-64B3AD16B28F}"/>
          </ac:picMkLst>
        </pc:picChg>
      </pc:sldChg>
      <pc:sldChg chg="modSp new">
        <pc:chgData name="Julie Y. Ham" userId="S::jham2417@uw.edu::f8b567a4-fd36-450a-85f3-b4a4c32c0936" providerId="AD" clId="Web-{10D0DDCB-8AD4-4F61-BE04-5D7211335CC1}" dt="2024-02-05T19:45:36.067" v="27" actId="20577"/>
        <pc:sldMkLst>
          <pc:docMk/>
          <pc:sldMk cId="571212086" sldId="259"/>
        </pc:sldMkLst>
        <pc:spChg chg="mod">
          <ac:chgData name="Julie Y. Ham" userId="S::jham2417@uw.edu::f8b567a4-fd36-450a-85f3-b4a4c32c0936" providerId="AD" clId="Web-{10D0DDCB-8AD4-4F61-BE04-5D7211335CC1}" dt="2024-02-05T19:45:36.067" v="27" actId="20577"/>
          <ac:spMkLst>
            <pc:docMk/>
            <pc:sldMk cId="571212086" sldId="259"/>
            <ac:spMk id="2" creationId="{BD02262A-F58E-3C70-5362-7BDD3FEF3C6B}"/>
          </ac:spMkLst>
        </pc:spChg>
      </pc:sldChg>
    </pc:docChg>
  </pc:docChgLst>
  <pc:docChgLst>
    <pc:chgData name="Jarod M Marshel" userId="S::jarodmar@uw.edu::9ab98fed-4b15-436b-88d3-34d6e162287c" providerId="AD" clId="Web-{73B7687B-C8CE-C6B7-4B5B-03B2892167A8}"/>
    <pc:docChg chg="delSld modSld">
      <pc:chgData name="Jarod M Marshel" userId="S::jarodmar@uw.edu::9ab98fed-4b15-436b-88d3-34d6e162287c" providerId="AD" clId="Web-{73B7687B-C8CE-C6B7-4B5B-03B2892167A8}" dt="2024-02-12T20:29:07.987" v="22" actId="20577"/>
      <pc:docMkLst>
        <pc:docMk/>
      </pc:docMkLst>
      <pc:sldChg chg="addSp modSp">
        <pc:chgData name="Jarod M Marshel" userId="S::jarodmar@uw.edu::9ab98fed-4b15-436b-88d3-34d6e162287c" providerId="AD" clId="Web-{73B7687B-C8CE-C6B7-4B5B-03B2892167A8}" dt="2024-02-12T20:29:07.987" v="22" actId="20577"/>
        <pc:sldMkLst>
          <pc:docMk/>
          <pc:sldMk cId="3659133791" sldId="257"/>
        </pc:sldMkLst>
        <pc:spChg chg="mod">
          <ac:chgData name="Jarod M Marshel" userId="S::jarodmar@uw.edu::9ab98fed-4b15-436b-88d3-34d6e162287c" providerId="AD" clId="Web-{73B7687B-C8CE-C6B7-4B5B-03B2892167A8}" dt="2024-02-12T20:28:47.205" v="14" actId="14100"/>
          <ac:spMkLst>
            <pc:docMk/>
            <pc:sldMk cId="3659133791" sldId="257"/>
            <ac:spMk id="3" creationId="{C7A57D3E-2D05-89C1-53E9-75133EB8E020}"/>
          </ac:spMkLst>
        </pc:spChg>
        <pc:spChg chg="mod">
          <ac:chgData name="Jarod M Marshel" userId="S::jarodmar@uw.edu::9ab98fed-4b15-436b-88d3-34d6e162287c" providerId="AD" clId="Web-{73B7687B-C8CE-C6B7-4B5B-03B2892167A8}" dt="2024-02-12T20:29:07.987" v="22" actId="20577"/>
          <ac:spMkLst>
            <pc:docMk/>
            <pc:sldMk cId="3659133791" sldId="257"/>
            <ac:spMk id="4" creationId="{F2675C0F-574C-CA60-266E-0E07D77E0B80}"/>
          </ac:spMkLst>
        </pc:spChg>
        <pc:picChg chg="add mod">
          <ac:chgData name="Jarod M Marshel" userId="S::jarodmar@uw.edu::9ab98fed-4b15-436b-88d3-34d6e162287c" providerId="AD" clId="Web-{73B7687B-C8CE-C6B7-4B5B-03B2892167A8}" dt="2024-02-12T20:28:28.580" v="11" actId="1076"/>
          <ac:picMkLst>
            <pc:docMk/>
            <pc:sldMk cId="3659133791" sldId="257"/>
            <ac:picMk id="5" creationId="{1F0CDF51-9FF4-B85D-1D11-DA3998B47E1F}"/>
          </ac:picMkLst>
        </pc:picChg>
      </pc:sldChg>
      <pc:sldChg chg="delSp modSp del delAnim">
        <pc:chgData name="Jarod M Marshel" userId="S::jarodmar@uw.edu::9ab98fed-4b15-436b-88d3-34d6e162287c" providerId="AD" clId="Web-{73B7687B-C8CE-C6B7-4B5B-03B2892167A8}" dt="2024-02-12T20:28:05.798" v="4"/>
        <pc:sldMkLst>
          <pc:docMk/>
          <pc:sldMk cId="1730372291" sldId="284"/>
        </pc:sldMkLst>
        <pc:picChg chg="del">
          <ac:chgData name="Jarod M Marshel" userId="S::jarodmar@uw.edu::9ab98fed-4b15-436b-88d3-34d6e162287c" providerId="AD" clId="Web-{73B7687B-C8CE-C6B7-4B5B-03B2892167A8}" dt="2024-02-12T20:27:52.438" v="1"/>
          <ac:picMkLst>
            <pc:docMk/>
            <pc:sldMk cId="1730372291" sldId="284"/>
            <ac:picMk id="2" creationId="{C99581D5-5DE4-55FF-7036-56785AA7A057}"/>
          </ac:picMkLst>
        </pc:picChg>
        <pc:picChg chg="del">
          <ac:chgData name="Jarod M Marshel" userId="S::jarodmar@uw.edu::9ab98fed-4b15-436b-88d3-34d6e162287c" providerId="AD" clId="Web-{73B7687B-C8CE-C6B7-4B5B-03B2892167A8}" dt="2024-02-12T20:27:49.844" v="0"/>
          <ac:picMkLst>
            <pc:docMk/>
            <pc:sldMk cId="1730372291" sldId="284"/>
            <ac:picMk id="4" creationId="{291A99A5-4661-BD60-A62F-EAFF34744BB9}"/>
          </ac:picMkLst>
        </pc:picChg>
        <pc:picChg chg="mod">
          <ac:chgData name="Jarod M Marshel" userId="S::jarodmar@uw.edu::9ab98fed-4b15-436b-88d3-34d6e162287c" providerId="AD" clId="Web-{73B7687B-C8CE-C6B7-4B5B-03B2892167A8}" dt="2024-02-12T20:27:57.095" v="3" actId="14100"/>
          <ac:picMkLst>
            <pc:docMk/>
            <pc:sldMk cId="1730372291" sldId="284"/>
            <ac:picMk id="5" creationId="{88CBF106-15F7-71C8-BBC4-CE5046273491}"/>
          </ac:picMkLst>
        </pc:picChg>
      </pc:sldChg>
    </pc:docChg>
  </pc:docChgLst>
  <pc:docChgLst>
    <pc:chgData name="Cooper J. Ritter" userId="S::ritter4x@uw.edu::3afd6eac-787c-440e-9611-6b8741c2a424" providerId="AD" clId="Web-{A7270C0D-1BF6-EDB3-3934-D0B79E6FD66E}"/>
    <pc:docChg chg="modSld">
      <pc:chgData name="Cooper J. Ritter" userId="S::ritter4x@uw.edu::3afd6eac-787c-440e-9611-6b8741c2a424" providerId="AD" clId="Web-{A7270C0D-1BF6-EDB3-3934-D0B79E6FD66E}" dt="2024-02-12T20:53:00.948" v="217" actId="20577"/>
      <pc:docMkLst>
        <pc:docMk/>
      </pc:docMkLst>
      <pc:sldChg chg="modSp">
        <pc:chgData name="Cooper J. Ritter" userId="S::ritter4x@uw.edu::3afd6eac-787c-440e-9611-6b8741c2a424" providerId="AD" clId="Web-{A7270C0D-1BF6-EDB3-3934-D0B79E6FD66E}" dt="2024-02-12T20:53:00.948" v="217" actId="20577"/>
        <pc:sldMkLst>
          <pc:docMk/>
          <pc:sldMk cId="109857222" sldId="256"/>
        </pc:sldMkLst>
        <pc:spChg chg="mod">
          <ac:chgData name="Cooper J. Ritter" userId="S::ritter4x@uw.edu::3afd6eac-787c-440e-9611-6b8741c2a424" providerId="AD" clId="Web-{A7270C0D-1BF6-EDB3-3934-D0B79E6FD66E}" dt="2024-02-12T20:49:07.299" v="166" actId="20577"/>
          <ac:spMkLst>
            <pc:docMk/>
            <pc:sldMk cId="109857222" sldId="256"/>
            <ac:spMk id="4" creationId="{1D4BC051-B7BE-17A8-A4D3-237F12B76E9B}"/>
          </ac:spMkLst>
        </pc:spChg>
        <pc:spChg chg="mod">
          <ac:chgData name="Cooper J. Ritter" userId="S::ritter4x@uw.edu::3afd6eac-787c-440e-9611-6b8741c2a424" providerId="AD" clId="Web-{A7270C0D-1BF6-EDB3-3934-D0B79E6FD66E}" dt="2024-02-12T20:53:00.948" v="217" actId="20577"/>
          <ac:spMkLst>
            <pc:docMk/>
            <pc:sldMk cId="109857222" sldId="256"/>
            <ac:spMk id="5" creationId="{0563E226-F9CE-050B-CBCB-644D1344324B}"/>
          </ac:spMkLst>
        </pc:spChg>
      </pc:sldChg>
    </pc:docChg>
  </pc:docChgLst>
  <pc:docChgLst>
    <pc:chgData name="Arjun V Simha" userId="S::arjunvs@uw.edu::1444d2eb-7da9-47ac-a4ed-5c4157849c21" providerId="AD" clId="Web-{AA9C596A-C0DD-6CA3-4CD3-CF940B54C434}"/>
    <pc:docChg chg="modSld">
      <pc:chgData name="Arjun V Simha" userId="S::arjunvs@uw.edu::1444d2eb-7da9-47ac-a4ed-5c4157849c21" providerId="AD" clId="Web-{AA9C596A-C0DD-6CA3-4CD3-CF940B54C434}" dt="2024-02-12T21:19:05.786" v="106" actId="20577"/>
      <pc:docMkLst>
        <pc:docMk/>
      </pc:docMkLst>
      <pc:sldChg chg="modSp">
        <pc:chgData name="Arjun V Simha" userId="S::arjunvs@uw.edu::1444d2eb-7da9-47ac-a4ed-5c4157849c21" providerId="AD" clId="Web-{AA9C596A-C0DD-6CA3-4CD3-CF940B54C434}" dt="2024-02-12T21:19:05.786" v="106" actId="20577"/>
        <pc:sldMkLst>
          <pc:docMk/>
          <pc:sldMk cId="237922143" sldId="262"/>
        </pc:sldMkLst>
        <pc:spChg chg="mod">
          <ac:chgData name="Arjun V Simha" userId="S::arjunvs@uw.edu::1444d2eb-7da9-47ac-a4ed-5c4157849c21" providerId="AD" clId="Web-{AA9C596A-C0DD-6CA3-4CD3-CF940B54C434}" dt="2024-02-12T21:19:05.786" v="106" actId="20577"/>
          <ac:spMkLst>
            <pc:docMk/>
            <pc:sldMk cId="237922143" sldId="262"/>
            <ac:spMk id="3" creationId="{4EAB703F-372C-BE52-52C4-44F4CC37DC14}"/>
          </ac:spMkLst>
        </pc:spChg>
      </pc:sldChg>
    </pc:docChg>
  </pc:docChgLst>
  <pc:docChgLst>
    <pc:chgData name="Arjun V Simha" userId="S::arjunvs@uw.edu::1444d2eb-7da9-47ac-a4ed-5c4157849c21" providerId="AD" clId="Web-{B12AC41D-5EA7-EA57-CF9C-8FB8C7A5F447}"/>
    <pc:docChg chg="addSld modSld">
      <pc:chgData name="Arjun V Simha" userId="S::arjunvs@uw.edu::1444d2eb-7da9-47ac-a4ed-5c4157849c21" providerId="AD" clId="Web-{B12AC41D-5EA7-EA57-CF9C-8FB8C7A5F447}" dt="2024-02-12T20:56:06.017" v="416" actId="20577"/>
      <pc:docMkLst>
        <pc:docMk/>
      </pc:docMkLst>
      <pc:sldChg chg="modSp">
        <pc:chgData name="Arjun V Simha" userId="S::arjunvs@uw.edu::1444d2eb-7da9-47ac-a4ed-5c4157849c21" providerId="AD" clId="Web-{B12AC41D-5EA7-EA57-CF9C-8FB8C7A5F447}" dt="2024-02-12T20:52:19.028" v="173" actId="20577"/>
        <pc:sldMkLst>
          <pc:docMk/>
          <pc:sldMk cId="3659133791" sldId="257"/>
        </pc:sldMkLst>
        <pc:spChg chg="mod">
          <ac:chgData name="Arjun V Simha" userId="S::arjunvs@uw.edu::1444d2eb-7da9-47ac-a4ed-5c4157849c21" providerId="AD" clId="Web-{B12AC41D-5EA7-EA57-CF9C-8FB8C7A5F447}" dt="2024-02-12T20:52:19.028" v="173" actId="20577"/>
          <ac:spMkLst>
            <pc:docMk/>
            <pc:sldMk cId="3659133791" sldId="257"/>
            <ac:spMk id="3" creationId="{C7A57D3E-2D05-89C1-53E9-75133EB8E020}"/>
          </ac:spMkLst>
        </pc:spChg>
        <pc:spChg chg="mod">
          <ac:chgData name="Arjun V Simha" userId="S::arjunvs@uw.edu::1444d2eb-7da9-47ac-a4ed-5c4157849c21" providerId="AD" clId="Web-{B12AC41D-5EA7-EA57-CF9C-8FB8C7A5F447}" dt="2024-02-12T20:52:16.872" v="164" actId="20577"/>
          <ac:spMkLst>
            <pc:docMk/>
            <pc:sldMk cId="3659133791" sldId="257"/>
            <ac:spMk id="4" creationId="{F2675C0F-574C-CA60-266E-0E07D77E0B80}"/>
          </ac:spMkLst>
        </pc:spChg>
      </pc:sldChg>
      <pc:sldChg chg="modSp">
        <pc:chgData name="Arjun V Simha" userId="S::arjunvs@uw.edu::1444d2eb-7da9-47ac-a4ed-5c4157849c21" providerId="AD" clId="Web-{B12AC41D-5EA7-EA57-CF9C-8FB8C7A5F447}" dt="2024-02-12T20:54:41.437" v="185" actId="20577"/>
        <pc:sldMkLst>
          <pc:docMk/>
          <pc:sldMk cId="2340258445" sldId="261"/>
        </pc:sldMkLst>
        <pc:spChg chg="mod">
          <ac:chgData name="Arjun V Simha" userId="S::arjunvs@uw.edu::1444d2eb-7da9-47ac-a4ed-5c4157849c21" providerId="AD" clId="Web-{B12AC41D-5EA7-EA57-CF9C-8FB8C7A5F447}" dt="2024-02-12T20:54:41.437" v="185" actId="20577"/>
          <ac:spMkLst>
            <pc:docMk/>
            <pc:sldMk cId="2340258445" sldId="261"/>
            <ac:spMk id="2" creationId="{A8AEB3D9-C0CE-B7BB-A537-F21D28D024BB}"/>
          </ac:spMkLst>
        </pc:spChg>
      </pc:sldChg>
      <pc:sldChg chg="modSp new">
        <pc:chgData name="Arjun V Simha" userId="S::arjunvs@uw.edu::1444d2eb-7da9-47ac-a4ed-5c4157849c21" providerId="AD" clId="Web-{B12AC41D-5EA7-EA57-CF9C-8FB8C7A5F447}" dt="2024-02-12T20:56:06.017" v="416" actId="20577"/>
        <pc:sldMkLst>
          <pc:docMk/>
          <pc:sldMk cId="237922143" sldId="262"/>
        </pc:sldMkLst>
        <pc:spChg chg="mod">
          <ac:chgData name="Arjun V Simha" userId="S::arjunvs@uw.edu::1444d2eb-7da9-47ac-a4ed-5c4157849c21" providerId="AD" clId="Web-{B12AC41D-5EA7-EA57-CF9C-8FB8C7A5F447}" dt="2024-02-12T20:54:44.765" v="190" actId="20577"/>
          <ac:spMkLst>
            <pc:docMk/>
            <pc:sldMk cId="237922143" sldId="262"/>
            <ac:spMk id="2" creationId="{23F1104B-99F7-30FA-8ABB-573A1F6F4445}"/>
          </ac:spMkLst>
        </pc:spChg>
        <pc:spChg chg="mod">
          <ac:chgData name="Arjun V Simha" userId="S::arjunvs@uw.edu::1444d2eb-7da9-47ac-a4ed-5c4157849c21" providerId="AD" clId="Web-{B12AC41D-5EA7-EA57-CF9C-8FB8C7A5F447}" dt="2024-02-12T20:56:06.017" v="416" actId="20577"/>
          <ac:spMkLst>
            <pc:docMk/>
            <pc:sldMk cId="237922143" sldId="262"/>
            <ac:spMk id="3" creationId="{4EAB703F-372C-BE52-52C4-44F4CC37DC14}"/>
          </ac:spMkLst>
        </pc:spChg>
      </pc:sldChg>
    </pc:docChg>
  </pc:docChgLst>
  <pc:docChgLst>
    <pc:chgData name="K Gupta" userId="S::kshitijg@uw.edu::f334b071-3207-48e4-ac2e-06e23438a8f2" providerId="AD" clId="Web-{30EAC909-A8D1-C857-FE0F-2C31D698F82F}"/>
    <pc:docChg chg="modSld">
      <pc:chgData name="K Gupta" userId="S::kshitijg@uw.edu::f334b071-3207-48e4-ac2e-06e23438a8f2" providerId="AD" clId="Web-{30EAC909-A8D1-C857-FE0F-2C31D698F82F}" dt="2024-02-12T05:14:04.353" v="243" actId="20577"/>
      <pc:docMkLst>
        <pc:docMk/>
      </pc:docMkLst>
      <pc:sldChg chg="delSp modSp delAnim">
        <pc:chgData name="K Gupta" userId="S::kshitijg@uw.edu::f334b071-3207-48e4-ac2e-06e23438a8f2" providerId="AD" clId="Web-{30EAC909-A8D1-C857-FE0F-2C31D698F82F}" dt="2024-02-12T05:14:04.353" v="243" actId="20577"/>
        <pc:sldMkLst>
          <pc:docMk/>
          <pc:sldMk cId="358742133" sldId="258"/>
        </pc:sldMkLst>
        <pc:spChg chg="mod">
          <ac:chgData name="K Gupta" userId="S::kshitijg@uw.edu::f334b071-3207-48e4-ac2e-06e23438a8f2" providerId="AD" clId="Web-{30EAC909-A8D1-C857-FE0F-2C31D698F82F}" dt="2024-02-12T04:02:49.284" v="182" actId="20577"/>
          <ac:spMkLst>
            <pc:docMk/>
            <pc:sldMk cId="358742133" sldId="258"/>
            <ac:spMk id="3" creationId="{9A1039F0-0299-EBBD-778A-DBE9F46B99BD}"/>
          </ac:spMkLst>
        </pc:spChg>
        <pc:spChg chg="mod">
          <ac:chgData name="K Gupta" userId="S::kshitijg@uw.edu::f334b071-3207-48e4-ac2e-06e23438a8f2" providerId="AD" clId="Web-{30EAC909-A8D1-C857-FE0F-2C31D698F82F}" dt="2024-02-12T05:14:04.353" v="243" actId="20577"/>
          <ac:spMkLst>
            <pc:docMk/>
            <pc:sldMk cId="358742133" sldId="258"/>
            <ac:spMk id="4" creationId="{D86F3794-7210-E95C-570A-3F34B115AD8A}"/>
          </ac:spMkLst>
        </pc:spChg>
        <pc:picChg chg="del">
          <ac:chgData name="K Gupta" userId="S::kshitijg@uw.edu::f334b071-3207-48e4-ac2e-06e23438a8f2" providerId="AD" clId="Web-{30EAC909-A8D1-C857-FE0F-2C31D698F82F}" dt="2024-02-12T04:00:01.890" v="0"/>
          <ac:picMkLst>
            <pc:docMk/>
            <pc:sldMk cId="358742133" sldId="258"/>
            <ac:picMk id="5" creationId="{10A9E82E-EB0D-238A-D65B-64B3AD16B28F}"/>
          </ac:picMkLst>
        </pc:picChg>
      </pc:sldChg>
    </pc:docChg>
  </pc:docChgLst>
  <pc:docChgLst>
    <pc:chgData name="Mason Kang" userId="S::masonry1@uw.edu::b362eb71-9603-4fdb-a978-dbaa6dc0692e" providerId="AD" clId="Web-{0D9DA77D-34A0-9F41-8404-BF2BEF751760}"/>
    <pc:docChg chg="modSld">
      <pc:chgData name="Mason Kang" userId="S::masonry1@uw.edu::b362eb71-9603-4fdb-a978-dbaa6dc0692e" providerId="AD" clId="Web-{0D9DA77D-34A0-9F41-8404-BF2BEF751760}" dt="2024-02-19T20:42:46.757" v="323" actId="20577"/>
      <pc:docMkLst>
        <pc:docMk/>
      </pc:docMkLst>
      <pc:sldChg chg="delSp modSp">
        <pc:chgData name="Mason Kang" userId="S::masonry1@uw.edu::b362eb71-9603-4fdb-a978-dbaa6dc0692e" providerId="AD" clId="Web-{0D9DA77D-34A0-9F41-8404-BF2BEF751760}" dt="2024-02-19T20:42:46.757" v="323" actId="20577"/>
        <pc:sldMkLst>
          <pc:docMk/>
          <pc:sldMk cId="571212086" sldId="259"/>
        </pc:sldMkLst>
        <pc:spChg chg="mod">
          <ac:chgData name="Mason Kang" userId="S::masonry1@uw.edu::b362eb71-9603-4fdb-a978-dbaa6dc0692e" providerId="AD" clId="Web-{0D9DA77D-34A0-9F41-8404-BF2BEF751760}" dt="2024-02-19T20:42:46.757" v="323" actId="20577"/>
          <ac:spMkLst>
            <pc:docMk/>
            <pc:sldMk cId="571212086" sldId="259"/>
            <ac:spMk id="3" creationId="{9E674AB8-9730-A3C5-12F9-F9965F055ED1}"/>
          </ac:spMkLst>
        </pc:spChg>
        <pc:picChg chg="del">
          <ac:chgData name="Mason Kang" userId="S::masonry1@uw.edu::b362eb71-9603-4fdb-a978-dbaa6dc0692e" providerId="AD" clId="Web-{0D9DA77D-34A0-9F41-8404-BF2BEF751760}" dt="2024-02-19T08:39:07.542" v="274"/>
          <ac:picMkLst>
            <pc:docMk/>
            <pc:sldMk cId="571212086" sldId="259"/>
            <ac:picMk id="6" creationId="{42AD8F3F-7C12-B510-C812-308D9E8CAE83}"/>
          </ac:picMkLst>
        </pc:picChg>
      </pc:sldChg>
    </pc:docChg>
  </pc:docChgLst>
  <pc:docChgLst>
    <pc:chgData name="Cooper J. Ritter" userId="S::ritter4x@uw.edu::3afd6eac-787c-440e-9611-6b8741c2a424" providerId="AD" clId="Web-{906C7071-0D4A-00FB-083D-A376F3AFA701}"/>
    <pc:docChg chg="modSld">
      <pc:chgData name="Cooper J. Ritter" userId="S::ritter4x@uw.edu::3afd6eac-787c-440e-9611-6b8741c2a424" providerId="AD" clId="Web-{906C7071-0D4A-00FB-083D-A376F3AFA701}" dt="2024-02-05T20:48:37.599" v="398" actId="20577"/>
      <pc:docMkLst>
        <pc:docMk/>
      </pc:docMkLst>
      <pc:sldChg chg="addSp delSp modSp">
        <pc:chgData name="Cooper J. Ritter" userId="S::ritter4x@uw.edu::3afd6eac-787c-440e-9611-6b8741c2a424" providerId="AD" clId="Web-{906C7071-0D4A-00FB-083D-A376F3AFA701}" dt="2024-02-05T20:48:37.599" v="398" actId="20577"/>
        <pc:sldMkLst>
          <pc:docMk/>
          <pc:sldMk cId="109857222" sldId="256"/>
        </pc:sldMkLst>
        <pc:spChg chg="del mod">
          <ac:chgData name="Cooper J. Ritter" userId="S::ritter4x@uw.edu::3afd6eac-787c-440e-9611-6b8741c2a424" providerId="AD" clId="Web-{906C7071-0D4A-00FB-083D-A376F3AFA701}" dt="2024-02-05T20:39:19.094" v="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ooper J. Ritter" userId="S::ritter4x@uw.edu::3afd6eac-787c-440e-9611-6b8741c2a424" providerId="AD" clId="Web-{906C7071-0D4A-00FB-083D-A376F3AFA701}" dt="2024-02-05T20:48:37.599" v="398" actId="20577"/>
          <ac:spMkLst>
            <pc:docMk/>
            <pc:sldMk cId="109857222" sldId="256"/>
            <ac:spMk id="4" creationId="{1D4BC051-B7BE-17A8-A4D3-237F12B76E9B}"/>
          </ac:spMkLst>
        </pc:spChg>
        <pc:spChg chg="add mod">
          <ac:chgData name="Cooper J. Ritter" userId="S::ritter4x@uw.edu::3afd6eac-787c-440e-9611-6b8741c2a424" providerId="AD" clId="Web-{906C7071-0D4A-00FB-083D-A376F3AFA701}" dt="2024-02-05T20:47:01.018" v="316" actId="20577"/>
          <ac:spMkLst>
            <pc:docMk/>
            <pc:sldMk cId="109857222" sldId="256"/>
            <ac:spMk id="5" creationId="{0563E226-F9CE-050B-CBCB-644D1344324B}"/>
          </ac:spMkLst>
        </pc:spChg>
      </pc:sldChg>
    </pc:docChg>
  </pc:docChgLst>
  <pc:docChgLst>
    <pc:chgData name="Mason Kang" userId="S::masonry1@uw.edu::b362eb71-9603-4fdb-a978-dbaa6dc0692e" providerId="AD" clId="Web-{71D58E55-A62C-7B41-2047-4670F8A26E45}"/>
    <pc:docChg chg="modSld">
      <pc:chgData name="Mason Kang" userId="S::masonry1@uw.edu::b362eb71-9603-4fdb-a978-dbaa6dc0692e" providerId="AD" clId="Web-{71D58E55-A62C-7B41-2047-4670F8A26E45}" dt="2024-02-12T20:37:10.680" v="239" actId="20577"/>
      <pc:docMkLst>
        <pc:docMk/>
      </pc:docMkLst>
      <pc:sldChg chg="addSp delSp modSp">
        <pc:chgData name="Mason Kang" userId="S::masonry1@uw.edu::b362eb71-9603-4fdb-a978-dbaa6dc0692e" providerId="AD" clId="Web-{71D58E55-A62C-7B41-2047-4670F8A26E45}" dt="2024-02-12T20:37:10.680" v="239" actId="20577"/>
        <pc:sldMkLst>
          <pc:docMk/>
          <pc:sldMk cId="571212086" sldId="259"/>
        </pc:sldMkLst>
        <pc:spChg chg="mod">
          <ac:chgData name="Mason Kang" userId="S::masonry1@uw.edu::b362eb71-9603-4fdb-a978-dbaa6dc0692e" providerId="AD" clId="Web-{71D58E55-A62C-7B41-2047-4670F8A26E45}" dt="2024-02-12T20:37:10.680" v="239" actId="20577"/>
          <ac:spMkLst>
            <pc:docMk/>
            <pc:sldMk cId="571212086" sldId="259"/>
            <ac:spMk id="3" creationId="{9E674AB8-9730-A3C5-12F9-F9965F055ED1}"/>
          </ac:spMkLst>
        </pc:spChg>
        <pc:picChg chg="del">
          <ac:chgData name="Mason Kang" userId="S::masonry1@uw.edu::b362eb71-9603-4fdb-a978-dbaa6dc0692e" providerId="AD" clId="Web-{71D58E55-A62C-7B41-2047-4670F8A26E45}" dt="2024-02-12T20:31:00.214" v="26"/>
          <ac:picMkLst>
            <pc:docMk/>
            <pc:sldMk cId="571212086" sldId="259"/>
            <ac:picMk id="4" creationId="{BF13C93F-953E-D037-2A4C-CC50CF6A933F}"/>
          </ac:picMkLst>
        </pc:picChg>
        <pc:picChg chg="del">
          <ac:chgData name="Mason Kang" userId="S::masonry1@uw.edu::b362eb71-9603-4fdb-a978-dbaa6dc0692e" providerId="AD" clId="Web-{71D58E55-A62C-7B41-2047-4670F8A26E45}" dt="2024-02-12T20:31:01.292" v="27"/>
          <ac:picMkLst>
            <pc:docMk/>
            <pc:sldMk cId="571212086" sldId="259"/>
            <ac:picMk id="5" creationId="{4234E775-F9E4-3BA5-0B03-1002028997E8}"/>
          </ac:picMkLst>
        </pc:picChg>
        <pc:picChg chg="add mod">
          <ac:chgData name="Mason Kang" userId="S::masonry1@uw.edu::b362eb71-9603-4fdb-a978-dbaa6dc0692e" providerId="AD" clId="Web-{71D58E55-A62C-7B41-2047-4670F8A26E45}" dt="2024-02-12T20:36:15.004" v="193" actId="1076"/>
          <ac:picMkLst>
            <pc:docMk/>
            <pc:sldMk cId="571212086" sldId="259"/>
            <ac:picMk id="6" creationId="{42AD8F3F-7C12-B510-C812-308D9E8CAE83}"/>
          </ac:picMkLst>
        </pc:picChg>
      </pc:sldChg>
    </pc:docChg>
  </pc:docChgLst>
  <pc:docChgLst>
    <pc:chgData name="Arjun V Simha" userId="S::arjunvs@uw.edu::1444d2eb-7da9-47ac-a4ed-5c4157849c21" providerId="AD" clId="Web-{3F0616E1-1ACB-F7E4-D5C8-69032A112D77}"/>
    <pc:docChg chg="addSld delSld modSld sldOrd">
      <pc:chgData name="Arjun V Simha" userId="S::arjunvs@uw.edu::1444d2eb-7da9-47ac-a4ed-5c4157849c21" providerId="AD" clId="Web-{3F0616E1-1ACB-F7E4-D5C8-69032A112D77}" dt="2024-02-05T20:54:32.819" v="393"/>
      <pc:docMkLst>
        <pc:docMk/>
      </pc:docMkLst>
      <pc:sldChg chg="modSp">
        <pc:chgData name="Arjun V Simha" userId="S::arjunvs@uw.edu::1444d2eb-7da9-47ac-a4ed-5c4157849c21" providerId="AD" clId="Web-{3F0616E1-1ACB-F7E4-D5C8-69032A112D77}" dt="2024-02-05T19:46:03.688" v="24" actId="20577"/>
        <pc:sldMkLst>
          <pc:docMk/>
          <pc:sldMk cId="109857222" sldId="256"/>
        </pc:sldMkLst>
        <pc:spChg chg="mod">
          <ac:chgData name="Arjun V Simha" userId="S::arjunvs@uw.edu::1444d2eb-7da9-47ac-a4ed-5c4157849c21" providerId="AD" clId="Web-{3F0616E1-1ACB-F7E4-D5C8-69032A112D77}" dt="2024-02-05T19:46:03.688" v="2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mod modClrScheme chgLayout">
        <pc:chgData name="Arjun V Simha" userId="S::arjunvs@uw.edu::1444d2eb-7da9-47ac-a4ed-5c4157849c21" providerId="AD" clId="Web-{3F0616E1-1ACB-F7E4-D5C8-69032A112D77}" dt="2024-02-05T19:52:39.717" v="343" actId="20577"/>
        <pc:sldMkLst>
          <pc:docMk/>
          <pc:sldMk cId="3659133791" sldId="257"/>
        </pc:sldMkLst>
        <pc:spChg chg="mod ord">
          <ac:chgData name="Arjun V Simha" userId="S::arjunvs@uw.edu::1444d2eb-7da9-47ac-a4ed-5c4157849c21" providerId="AD" clId="Web-{3F0616E1-1ACB-F7E4-D5C8-69032A112D77}" dt="2024-02-05T19:46:55.862" v="66" actId="20577"/>
          <ac:spMkLst>
            <pc:docMk/>
            <pc:sldMk cId="3659133791" sldId="257"/>
            <ac:spMk id="2" creationId="{872EB157-9C7E-1F16-A0C8-FA9DE7AEDAC8}"/>
          </ac:spMkLst>
        </pc:spChg>
        <pc:spChg chg="mod ord">
          <ac:chgData name="Arjun V Simha" userId="S::arjunvs@uw.edu::1444d2eb-7da9-47ac-a4ed-5c4157849c21" providerId="AD" clId="Web-{3F0616E1-1ACB-F7E4-D5C8-69032A112D77}" dt="2024-02-05T19:52:11.841" v="259" actId="20577"/>
          <ac:spMkLst>
            <pc:docMk/>
            <pc:sldMk cId="3659133791" sldId="257"/>
            <ac:spMk id="3" creationId="{C7A57D3E-2D05-89C1-53E9-75133EB8E020}"/>
          </ac:spMkLst>
        </pc:spChg>
        <pc:spChg chg="add mod ord">
          <ac:chgData name="Arjun V Simha" userId="S::arjunvs@uw.edu::1444d2eb-7da9-47ac-a4ed-5c4157849c21" providerId="AD" clId="Web-{3F0616E1-1ACB-F7E4-D5C8-69032A112D77}" dt="2024-02-05T19:52:39.717" v="343" actId="20577"/>
          <ac:spMkLst>
            <pc:docMk/>
            <pc:sldMk cId="3659133791" sldId="257"/>
            <ac:spMk id="4" creationId="{F2675C0F-574C-CA60-266E-0E07D77E0B80}"/>
          </ac:spMkLst>
        </pc:spChg>
      </pc:sldChg>
      <pc:sldChg chg="modSp">
        <pc:chgData name="Arjun V Simha" userId="S::arjunvs@uw.edu::1444d2eb-7da9-47ac-a4ed-5c4157849c21" providerId="AD" clId="Web-{3F0616E1-1ACB-F7E4-D5C8-69032A112D77}" dt="2024-02-05T19:46:09.470" v="35" actId="20577"/>
        <pc:sldMkLst>
          <pc:docMk/>
          <pc:sldMk cId="571212086" sldId="259"/>
        </pc:sldMkLst>
        <pc:spChg chg="mod">
          <ac:chgData name="Arjun V Simha" userId="S::arjunvs@uw.edu::1444d2eb-7da9-47ac-a4ed-5c4157849c21" providerId="AD" clId="Web-{3F0616E1-1ACB-F7E4-D5C8-69032A112D77}" dt="2024-02-05T19:46:09.470" v="35" actId="20577"/>
          <ac:spMkLst>
            <pc:docMk/>
            <pc:sldMk cId="571212086" sldId="259"/>
            <ac:spMk id="2" creationId="{BD02262A-F58E-3C70-5362-7BDD3FEF3C6B}"/>
          </ac:spMkLst>
        </pc:spChg>
      </pc:sldChg>
      <pc:sldChg chg="delSp modSp new del mod modClrScheme modShow chgLayout">
        <pc:chgData name="Arjun V Simha" userId="S::arjunvs@uw.edu::1444d2eb-7da9-47ac-a4ed-5c4157849c21" providerId="AD" clId="Web-{3F0616E1-1ACB-F7E4-D5C8-69032A112D77}" dt="2024-02-05T20:54:32.819" v="393"/>
        <pc:sldMkLst>
          <pc:docMk/>
          <pc:sldMk cId="2940166618" sldId="260"/>
        </pc:sldMkLst>
        <pc:spChg chg="mod ord">
          <ac:chgData name="Arjun V Simha" userId="S::arjunvs@uw.edu::1444d2eb-7da9-47ac-a4ed-5c4157849c21" providerId="AD" clId="Web-{3F0616E1-1ACB-F7E4-D5C8-69032A112D77}" dt="2024-02-05T20:41:00.876" v="390" actId="20577"/>
          <ac:spMkLst>
            <pc:docMk/>
            <pc:sldMk cId="2940166618" sldId="260"/>
            <ac:spMk id="2" creationId="{3FA78A41-48DB-E8F0-6C20-3411D5FF1248}"/>
          </ac:spMkLst>
        </pc:spChg>
        <pc:spChg chg="del">
          <ac:chgData name="Arjun V Simha" userId="S::arjunvs@uw.edu::1444d2eb-7da9-47ac-a4ed-5c4157849c21" providerId="AD" clId="Web-{3F0616E1-1ACB-F7E4-D5C8-69032A112D77}" dt="2024-02-05T20:00:35.686" v="359"/>
          <ac:spMkLst>
            <pc:docMk/>
            <pc:sldMk cId="2940166618" sldId="260"/>
            <ac:spMk id="3" creationId="{203826AA-ED91-B57F-5889-D2376FABB4AE}"/>
          </ac:spMkLst>
        </pc:spChg>
        <pc:spChg chg="del">
          <ac:chgData name="Arjun V Simha" userId="S::arjunvs@uw.edu::1444d2eb-7da9-47ac-a4ed-5c4157849c21" providerId="AD" clId="Web-{3F0616E1-1ACB-F7E4-D5C8-69032A112D77}" dt="2024-02-05T20:00:35.686" v="359"/>
          <ac:spMkLst>
            <pc:docMk/>
            <pc:sldMk cId="2940166618" sldId="260"/>
            <ac:spMk id="4" creationId="{6BDAE0F7-40B3-8086-37F5-36C777B330E9}"/>
          </ac:spMkLst>
        </pc:spChg>
      </pc:sldChg>
      <pc:sldChg chg="delSp modSp new del mod modClrScheme chgLayout">
        <pc:chgData name="Arjun V Simha" userId="S::arjunvs@uw.edu::1444d2eb-7da9-47ac-a4ed-5c4157849c21" providerId="AD" clId="Web-{3F0616E1-1ACB-F7E4-D5C8-69032A112D77}" dt="2024-02-05T19:50:50.370" v="68"/>
        <pc:sldMkLst>
          <pc:docMk/>
          <pc:sldMk cId="4289871254" sldId="260"/>
        </pc:sldMkLst>
        <pc:spChg chg="mod ord">
          <ac:chgData name="Arjun V Simha" userId="S::arjunvs@uw.edu::1444d2eb-7da9-47ac-a4ed-5c4157849c21" providerId="AD" clId="Web-{3F0616E1-1ACB-F7E4-D5C8-69032A112D77}" dt="2024-02-05T19:46:53.081" v="65" actId="20577"/>
          <ac:spMkLst>
            <pc:docMk/>
            <pc:sldMk cId="4289871254" sldId="260"/>
            <ac:spMk id="2" creationId="{05810105-91AD-43DD-DCE2-7F69A8B3D66C}"/>
          </ac:spMkLst>
        </pc:spChg>
        <pc:spChg chg="del mod ord">
          <ac:chgData name="Arjun V Simha" userId="S::arjunvs@uw.edu::1444d2eb-7da9-47ac-a4ed-5c4157849c21" providerId="AD" clId="Web-{3F0616E1-1ACB-F7E4-D5C8-69032A112D77}" dt="2024-02-05T19:46:50.768" v="64"/>
          <ac:spMkLst>
            <pc:docMk/>
            <pc:sldMk cId="4289871254" sldId="260"/>
            <ac:spMk id="3" creationId="{7E1E211C-8C3F-C10F-581B-A3FA88A531B6}"/>
          </ac:spMkLst>
        </pc:spChg>
        <pc:spChg chg="del">
          <ac:chgData name="Arjun V Simha" userId="S::arjunvs@uw.edu::1444d2eb-7da9-47ac-a4ed-5c4157849c21" providerId="AD" clId="Web-{3F0616E1-1ACB-F7E4-D5C8-69032A112D77}" dt="2024-02-05T19:46:42.143" v="59"/>
          <ac:spMkLst>
            <pc:docMk/>
            <pc:sldMk cId="4289871254" sldId="260"/>
            <ac:spMk id="4" creationId="{546505F4-27A6-DC4A-793D-78E12D097170}"/>
          </ac:spMkLst>
        </pc:spChg>
      </pc:sldChg>
      <pc:sldChg chg="modSp new mod ord modClrScheme chgLayout">
        <pc:chgData name="Arjun V Simha" userId="S::arjunvs@uw.edu::1444d2eb-7da9-47ac-a4ed-5c4157849c21" providerId="AD" clId="Web-{3F0616E1-1ACB-F7E4-D5C8-69032A112D77}" dt="2024-02-05T20:04:08.396" v="388" actId="20577"/>
        <pc:sldMkLst>
          <pc:docMk/>
          <pc:sldMk cId="2340258445" sldId="261"/>
        </pc:sldMkLst>
        <pc:spChg chg="mod ord">
          <ac:chgData name="Arjun V Simha" userId="S::arjunvs@uw.edu::1444d2eb-7da9-47ac-a4ed-5c4157849c21" providerId="AD" clId="Web-{3F0616E1-1ACB-F7E4-D5C8-69032A112D77}" dt="2024-02-05T20:00:47.577" v="371" actId="20577"/>
          <ac:spMkLst>
            <pc:docMk/>
            <pc:sldMk cId="2340258445" sldId="261"/>
            <ac:spMk id="2" creationId="{A8AEB3D9-C0CE-B7BB-A537-F21D28D024BB}"/>
          </ac:spMkLst>
        </pc:spChg>
        <pc:spChg chg="mod ord">
          <ac:chgData name="Arjun V Simha" userId="S::arjunvs@uw.edu::1444d2eb-7da9-47ac-a4ed-5c4157849c21" providerId="AD" clId="Web-{3F0616E1-1ACB-F7E4-D5C8-69032A112D77}" dt="2024-02-05T20:04:08.396" v="388" actId="20577"/>
          <ac:spMkLst>
            <pc:docMk/>
            <pc:sldMk cId="2340258445" sldId="261"/>
            <ac:spMk id="3" creationId="{8DD4A624-5716-86BC-02B4-6DE620D94948}"/>
          </ac:spMkLst>
        </pc:spChg>
      </pc:sldChg>
      <pc:sldChg chg="add">
        <pc:chgData name="Arjun V Simha" userId="S::arjunvs@uw.edu::1444d2eb-7da9-47ac-a4ed-5c4157849c21" providerId="AD" clId="Web-{3F0616E1-1ACB-F7E4-D5C8-69032A112D77}" dt="2024-02-05T20:52:36.004" v="391"/>
        <pc:sldMkLst>
          <pc:docMk/>
          <pc:sldMk cId="1730372291" sldId="284"/>
        </pc:sldMkLst>
      </pc:sldChg>
    </pc:docChg>
  </pc:docChgLst>
  <pc:docChgLst>
    <pc:chgData name="Jarod M Marshel" userId="S::jarodmar@uw.edu::9ab98fed-4b15-436b-88d3-34d6e162287c" providerId="AD" clId="Web-{774D6898-BAF8-7AD1-EF89-3C7AE305828A}"/>
    <pc:docChg chg="modSld">
      <pc:chgData name="Jarod M Marshel" userId="S::jarodmar@uw.edu::9ab98fed-4b15-436b-88d3-34d6e162287c" providerId="AD" clId="Web-{774D6898-BAF8-7AD1-EF89-3C7AE305828A}" dt="2024-02-05T21:26:13.027" v="16" actId="1076"/>
      <pc:docMkLst>
        <pc:docMk/>
      </pc:docMkLst>
      <pc:sldChg chg="addSp delSp modSp mod setBg setClrOvrMap">
        <pc:chgData name="Jarod M Marshel" userId="S::jarodmar@uw.edu::9ab98fed-4b15-436b-88d3-34d6e162287c" providerId="AD" clId="Web-{774D6898-BAF8-7AD1-EF89-3C7AE305828A}" dt="2024-02-05T21:07:15.985" v="10"/>
        <pc:sldMkLst>
          <pc:docMk/>
          <pc:sldMk cId="3659133791" sldId="257"/>
        </pc:sldMkLst>
        <pc:spChg chg="mod">
          <ac:chgData name="Jarod M Marshel" userId="S::jarodmar@uw.edu::9ab98fed-4b15-436b-88d3-34d6e162287c" providerId="AD" clId="Web-{774D6898-BAF8-7AD1-EF89-3C7AE305828A}" dt="2024-02-05T21:07:15.985" v="10"/>
          <ac:spMkLst>
            <pc:docMk/>
            <pc:sldMk cId="3659133791" sldId="257"/>
            <ac:spMk id="2" creationId="{872EB157-9C7E-1F16-A0C8-FA9DE7AEDAC8}"/>
          </ac:spMkLst>
        </pc:spChg>
        <pc:spChg chg="mod">
          <ac:chgData name="Jarod M Marshel" userId="S::jarodmar@uw.edu::9ab98fed-4b15-436b-88d3-34d6e162287c" providerId="AD" clId="Web-{774D6898-BAF8-7AD1-EF89-3C7AE305828A}" dt="2024-02-05T21:07:15.985" v="10"/>
          <ac:spMkLst>
            <pc:docMk/>
            <pc:sldMk cId="3659133791" sldId="257"/>
            <ac:spMk id="3" creationId="{C7A57D3E-2D05-89C1-53E9-75133EB8E020}"/>
          </ac:spMkLst>
        </pc:spChg>
        <pc:spChg chg="mod">
          <ac:chgData name="Jarod M Marshel" userId="S::jarodmar@uw.edu::9ab98fed-4b15-436b-88d3-34d6e162287c" providerId="AD" clId="Web-{774D6898-BAF8-7AD1-EF89-3C7AE305828A}" dt="2024-02-05T21:07:15.985" v="10"/>
          <ac:spMkLst>
            <pc:docMk/>
            <pc:sldMk cId="3659133791" sldId="257"/>
            <ac:spMk id="4" creationId="{F2675C0F-574C-CA60-266E-0E07D77E0B80}"/>
          </ac:spMkLst>
        </pc:spChg>
        <pc:spChg chg="add del">
          <ac:chgData name="Jarod M Marshel" userId="S::jarodmar@uw.edu::9ab98fed-4b15-436b-88d3-34d6e162287c" providerId="AD" clId="Web-{774D6898-BAF8-7AD1-EF89-3C7AE305828A}" dt="2024-02-05T20:54:15.764" v="8"/>
          <ac:spMkLst>
            <pc:docMk/>
            <pc:sldMk cId="3659133791" sldId="257"/>
            <ac:spMk id="9" creationId="{21739CA5-F0F5-48E1-8E8C-F24B71827E46}"/>
          </ac:spMkLst>
        </pc:spChg>
        <pc:spChg chg="add del">
          <ac:chgData name="Jarod M Marshel" userId="S::jarodmar@uw.edu::9ab98fed-4b15-436b-88d3-34d6e162287c" providerId="AD" clId="Web-{774D6898-BAF8-7AD1-EF89-3C7AE305828A}" dt="2024-02-05T20:54:15.764" v="8"/>
          <ac:spMkLst>
            <pc:docMk/>
            <pc:sldMk cId="3659133791" sldId="257"/>
            <ac:spMk id="11" creationId="{3EAD2937-F230-41D4-B9C5-975B129BFC20}"/>
          </ac:spMkLst>
        </pc:spChg>
        <pc:spChg chg="add del">
          <ac:chgData name="Jarod M Marshel" userId="S::jarodmar@uw.edu::9ab98fed-4b15-436b-88d3-34d6e162287c" providerId="AD" clId="Web-{774D6898-BAF8-7AD1-EF89-3C7AE305828A}" dt="2024-02-05T20:54:15.764" v="8"/>
          <ac:spMkLst>
            <pc:docMk/>
            <pc:sldMk cId="3659133791" sldId="257"/>
            <ac:spMk id="13" creationId="{CCD444A3-C338-4886-B7F1-4BA2AF46EB64}"/>
          </ac:spMkLst>
        </pc:spChg>
        <pc:spChg chg="add del">
          <ac:chgData name="Jarod M Marshel" userId="S::jarodmar@uw.edu::9ab98fed-4b15-436b-88d3-34d6e162287c" providerId="AD" clId="Web-{774D6898-BAF8-7AD1-EF89-3C7AE305828A}" dt="2024-02-05T21:07:15.985" v="10"/>
          <ac:spMkLst>
            <pc:docMk/>
            <pc:sldMk cId="3659133791" sldId="257"/>
            <ac:spMk id="15" creationId="{FEF085B8-A2C0-4A6F-B663-CCC56F3CD373}"/>
          </ac:spMkLst>
        </pc:spChg>
        <pc:spChg chg="add del">
          <ac:chgData name="Jarod M Marshel" userId="S::jarodmar@uw.edu::9ab98fed-4b15-436b-88d3-34d6e162287c" providerId="AD" clId="Web-{774D6898-BAF8-7AD1-EF89-3C7AE305828A}" dt="2024-02-05T21:07:15.985" v="10"/>
          <ac:spMkLst>
            <pc:docMk/>
            <pc:sldMk cId="3659133791" sldId="257"/>
            <ac:spMk id="16" creationId="{2658F6D6-96E0-421A-96D6-3DF404008543}"/>
          </ac:spMkLst>
        </pc:spChg>
        <pc:spChg chg="add del">
          <ac:chgData name="Jarod M Marshel" userId="S::jarodmar@uw.edu::9ab98fed-4b15-436b-88d3-34d6e162287c" providerId="AD" clId="Web-{774D6898-BAF8-7AD1-EF89-3C7AE305828A}" dt="2024-02-05T21:07:15.985" v="10"/>
          <ac:spMkLst>
            <pc:docMk/>
            <pc:sldMk cId="3659133791" sldId="257"/>
            <ac:spMk id="17" creationId="{3CF62545-93A0-4FD5-9B48-48DCA794CBA1}"/>
          </ac:spMkLst>
        </pc:spChg>
      </pc:sldChg>
      <pc:sldChg chg="addSp modSp mod setBg">
        <pc:chgData name="Jarod M Marshel" userId="S::jarodmar@uw.edu::9ab98fed-4b15-436b-88d3-34d6e162287c" providerId="AD" clId="Web-{774D6898-BAF8-7AD1-EF89-3C7AE305828A}" dt="2024-02-05T20:52:08.292" v="6"/>
        <pc:sldMkLst>
          <pc:docMk/>
          <pc:sldMk cId="2940166618" sldId="260"/>
        </pc:sldMkLst>
        <pc:spChg chg="mod ord">
          <ac:chgData name="Jarod M Marshel" userId="S::jarodmar@uw.edu::9ab98fed-4b15-436b-88d3-34d6e162287c" providerId="AD" clId="Web-{774D6898-BAF8-7AD1-EF89-3C7AE305828A}" dt="2024-02-05T20:52:08.292" v="6"/>
          <ac:spMkLst>
            <pc:docMk/>
            <pc:sldMk cId="2940166618" sldId="260"/>
            <ac:spMk id="2" creationId="{3FA78A41-48DB-E8F0-6C20-3411D5FF1248}"/>
          </ac:spMkLst>
        </pc:spChg>
        <pc:spChg chg="add">
          <ac:chgData name="Jarod M Marshel" userId="S::jarodmar@uw.edu::9ab98fed-4b15-436b-88d3-34d6e162287c" providerId="AD" clId="Web-{774D6898-BAF8-7AD1-EF89-3C7AE305828A}" dt="2024-02-05T20:52:08.292" v="6"/>
          <ac:spMkLst>
            <pc:docMk/>
            <pc:sldMk cId="2940166618" sldId="260"/>
            <ac:spMk id="10" creationId="{FC3D2873-2194-4FB0-BFBA-7E7EEB984862}"/>
          </ac:spMkLst>
        </pc:spChg>
        <pc:spChg chg="add">
          <ac:chgData name="Jarod M Marshel" userId="S::jarodmar@uw.edu::9ab98fed-4b15-436b-88d3-34d6e162287c" providerId="AD" clId="Web-{774D6898-BAF8-7AD1-EF89-3C7AE305828A}" dt="2024-02-05T20:52:08.292" v="6"/>
          <ac:spMkLst>
            <pc:docMk/>
            <pc:sldMk cId="2940166618" sldId="260"/>
            <ac:spMk id="12" creationId="{B228652A-FD81-4A3C-B164-2012BF4EEA56}"/>
          </ac:spMkLst>
        </pc:spChg>
        <pc:spChg chg="add">
          <ac:chgData name="Jarod M Marshel" userId="S::jarodmar@uw.edu::9ab98fed-4b15-436b-88d3-34d6e162287c" providerId="AD" clId="Web-{774D6898-BAF8-7AD1-EF89-3C7AE305828A}" dt="2024-02-05T20:52:08.292" v="6"/>
          <ac:spMkLst>
            <pc:docMk/>
            <pc:sldMk cId="2940166618" sldId="260"/>
            <ac:spMk id="14" creationId="{FE8F25D8-4980-4C67-9E0C-7BE94C9CBFE6}"/>
          </ac:spMkLst>
        </pc:spChg>
        <pc:spChg chg="add">
          <ac:chgData name="Jarod M Marshel" userId="S::jarodmar@uw.edu::9ab98fed-4b15-436b-88d3-34d6e162287c" providerId="AD" clId="Web-{774D6898-BAF8-7AD1-EF89-3C7AE305828A}" dt="2024-02-05T20:52:08.292" v="6"/>
          <ac:spMkLst>
            <pc:docMk/>
            <pc:sldMk cId="2940166618" sldId="260"/>
            <ac:spMk id="16" creationId="{1A214C69-1234-4E5D-91CD-BEA00204258E}"/>
          </ac:spMkLst>
        </pc:spChg>
        <pc:spChg chg="add">
          <ac:chgData name="Jarod M Marshel" userId="S::jarodmar@uw.edu::9ab98fed-4b15-436b-88d3-34d6e162287c" providerId="AD" clId="Web-{774D6898-BAF8-7AD1-EF89-3C7AE305828A}" dt="2024-02-05T20:52:08.292" v="6"/>
          <ac:spMkLst>
            <pc:docMk/>
            <pc:sldMk cId="2940166618" sldId="260"/>
            <ac:spMk id="18" creationId="{F86E49C8-40C0-4E80-BAC0-9A66298F1D1C}"/>
          </ac:spMkLst>
        </pc:spChg>
        <pc:picChg chg="add mod">
          <ac:chgData name="Jarod M Marshel" userId="S::jarodmar@uw.edu::9ab98fed-4b15-436b-88d3-34d6e162287c" providerId="AD" clId="Web-{774D6898-BAF8-7AD1-EF89-3C7AE305828A}" dt="2024-02-05T20:52:08.292" v="6"/>
          <ac:picMkLst>
            <pc:docMk/>
            <pc:sldMk cId="2940166618" sldId="260"/>
            <ac:picMk id="3" creationId="{B5D5AD3D-2C52-6A44-2D78-BC104F6BC8A6}"/>
          </ac:picMkLst>
        </pc:picChg>
        <pc:picChg chg="add mod">
          <ac:chgData name="Jarod M Marshel" userId="S::jarodmar@uw.edu::9ab98fed-4b15-436b-88d3-34d6e162287c" providerId="AD" clId="Web-{774D6898-BAF8-7AD1-EF89-3C7AE305828A}" dt="2024-02-05T20:52:08.292" v="6"/>
          <ac:picMkLst>
            <pc:docMk/>
            <pc:sldMk cId="2940166618" sldId="260"/>
            <ac:picMk id="4" creationId="{825596B7-ED14-88F9-FFE6-5C57966B866E}"/>
          </ac:picMkLst>
        </pc:picChg>
        <pc:picChg chg="add mod">
          <ac:chgData name="Jarod M Marshel" userId="S::jarodmar@uw.edu::9ab98fed-4b15-436b-88d3-34d6e162287c" providerId="AD" clId="Web-{774D6898-BAF8-7AD1-EF89-3C7AE305828A}" dt="2024-02-05T20:52:08.292" v="6"/>
          <ac:picMkLst>
            <pc:docMk/>
            <pc:sldMk cId="2940166618" sldId="260"/>
            <ac:picMk id="5" creationId="{A5A9709B-E83C-F8E8-6B7E-CDCCF9B7F6EB}"/>
          </ac:picMkLst>
        </pc:picChg>
      </pc:sldChg>
      <pc:sldChg chg="addSp delSp modSp addAnim">
        <pc:chgData name="Jarod M Marshel" userId="S::jarodmar@uw.edu::9ab98fed-4b15-436b-88d3-34d6e162287c" providerId="AD" clId="Web-{774D6898-BAF8-7AD1-EF89-3C7AE305828A}" dt="2024-02-05T21:26:13.027" v="16" actId="1076"/>
        <pc:sldMkLst>
          <pc:docMk/>
          <pc:sldMk cId="1730372291" sldId="284"/>
        </pc:sldMkLst>
        <pc:spChg chg="add mod">
          <ac:chgData name="Jarod M Marshel" userId="S::jarodmar@uw.edu::9ab98fed-4b15-436b-88d3-34d6e162287c" providerId="AD" clId="Web-{774D6898-BAF8-7AD1-EF89-3C7AE305828A}" dt="2024-02-05T21:26:13.027" v="16" actId="1076"/>
          <ac:spMkLst>
            <pc:docMk/>
            <pc:sldMk cId="1730372291" sldId="284"/>
            <ac:spMk id="7" creationId="{FC677B08-0F9F-115C-EA7D-8DBB0F005038}"/>
          </ac:spMkLst>
        </pc:spChg>
        <pc:picChg chg="add mod">
          <ac:chgData name="Jarod M Marshel" userId="S::jarodmar@uw.edu::9ab98fed-4b15-436b-88d3-34d6e162287c" providerId="AD" clId="Web-{774D6898-BAF8-7AD1-EF89-3C7AE305828A}" dt="2024-02-05T21:23:59.321" v="14" actId="14100"/>
          <ac:picMkLst>
            <pc:docMk/>
            <pc:sldMk cId="1730372291" sldId="284"/>
            <ac:picMk id="2" creationId="{C99581D5-5DE4-55FF-7036-56785AA7A057}"/>
          </ac:picMkLst>
        </pc:picChg>
        <pc:picChg chg="del">
          <ac:chgData name="Jarod M Marshel" userId="S::jarodmar@uw.edu::9ab98fed-4b15-436b-88d3-34d6e162287c" providerId="AD" clId="Web-{774D6898-BAF8-7AD1-EF89-3C7AE305828A}" dt="2024-02-05T21:22:41.663" v="11"/>
          <ac:picMkLst>
            <pc:docMk/>
            <pc:sldMk cId="1730372291" sldId="284"/>
            <ac:picMk id="6" creationId="{F8657565-1A71-5DAF-2B80-9E72569FAE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B3D9-C0CE-B7BB-A537-F21D28D02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Weekly Meeting Slides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624-5716-86BC-02B4-6DE620D94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JetRacer</a:t>
            </a:r>
            <a:r>
              <a:rPr lang="en-US">
                <a:cs typeface="Calibri"/>
              </a:rPr>
              <a:t> Soccer League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ROS (Casey, Cooper)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BC051-B7BE-17A8-A4D3-237F12B76E9B}"/>
              </a:ext>
            </a:extLst>
          </p:cNvPr>
          <p:cNvSpPr txBox="1"/>
          <p:nvPr/>
        </p:nvSpPr>
        <p:spPr>
          <a:xfrm>
            <a:off x="833864" y="1335668"/>
            <a:ext cx="4849542" cy="5821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Previous Work:​</a:t>
            </a:r>
          </a:p>
          <a:p>
            <a:pPr marL="228600" indent="-22860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Integrated NVIDIA </a:t>
            </a:r>
            <a:r>
              <a:rPr lang="en-US" sz="2800" err="1">
                <a:ea typeface="Calibri"/>
                <a:cs typeface="Calibri"/>
              </a:rPr>
              <a:t>Jetracer</a:t>
            </a:r>
            <a:r>
              <a:rPr lang="en-US" sz="2800">
                <a:ea typeface="Calibri"/>
                <a:cs typeface="Calibri"/>
              </a:rPr>
              <a:t> package</a:t>
            </a:r>
            <a:endParaRPr lang="en-US" sz="2800">
              <a:solidFill>
                <a:srgbClr val="808080"/>
              </a:solidFill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Setup keyboard tele-op publisher</a:t>
            </a:r>
          </a:p>
          <a:p>
            <a:pPr marL="228600" indent="-228600"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Tested car's movement capabilities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ea typeface="Calibri"/>
                <a:cs typeface="Calibri"/>
              </a:rPr>
              <a:t>Helped determine future sensor strategy</a:t>
            </a:r>
          </a:p>
          <a:p>
            <a:endParaRPr lang="en-US" sz="2800">
              <a:ea typeface="Calibri" panose="020F0502020204030204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>
              <a:ea typeface="Calibri" panose="020F0502020204030204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2800">
              <a:ea typeface="Calibri" panose="020F0502020204030204"/>
              <a:cs typeface="Arial"/>
            </a:endParaRPr>
          </a:p>
          <a:p>
            <a:endParaRPr lang="en-US" sz="2800">
              <a:ea typeface="Calibri" panose="020F0502020204030204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3E226-F9CE-050B-CBCB-644D1344324B}"/>
              </a:ext>
            </a:extLst>
          </p:cNvPr>
          <p:cNvSpPr txBox="1"/>
          <p:nvPr/>
        </p:nvSpPr>
        <p:spPr>
          <a:xfrm>
            <a:off x="5625789" y="1335667"/>
            <a:ext cx="4849542" cy="4917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Future Work:​</a:t>
            </a:r>
          </a:p>
          <a:p>
            <a:pPr marL="228600" indent="-228600">
              <a:buFont typeface=""/>
              <a:buChar char="•"/>
            </a:pPr>
            <a:r>
              <a:rPr lang="en-US" sz="2800">
                <a:cs typeface="Arial"/>
              </a:rPr>
              <a:t>Car tele-op control more reliably</a:t>
            </a:r>
            <a:endParaRPr lang="en-US" sz="280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2800">
                <a:ea typeface="Calibri"/>
                <a:cs typeface="Arial"/>
              </a:rPr>
              <a:t>Determine optimal gain/offset values</a:t>
            </a:r>
          </a:p>
          <a:p>
            <a:pPr marL="228600" indent="-228600">
              <a:buFont typeface=""/>
              <a:buChar char="•"/>
            </a:pPr>
            <a:r>
              <a:rPr lang="en-US" sz="2800">
                <a:ea typeface="Calibri"/>
                <a:cs typeface="Arial"/>
              </a:rPr>
              <a:t>Setup Unity hooks</a:t>
            </a:r>
          </a:p>
          <a:p>
            <a:endParaRPr lang="en-US" sz="2800">
              <a:ea typeface="Calibri"/>
              <a:cs typeface="Arial"/>
            </a:endParaRPr>
          </a:p>
          <a:p>
            <a:endParaRPr lang="en-US" sz="2800">
              <a:ea typeface="Calibri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2800">
              <a:ea typeface="Calibri"/>
              <a:cs typeface="Arial"/>
            </a:endParaRPr>
          </a:p>
          <a:p>
            <a:endParaRPr lang="en-US" sz="280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B157-9C7E-1F16-A0C8-FA9DE7AE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LiDAR (Arjun, Jarod)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7D3E-2D05-89C1-53E9-75133EB8E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1785"/>
            <a:ext cx="5171440" cy="2319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Previous Work:</a:t>
            </a:r>
            <a:endParaRPr lang="en-US"/>
          </a:p>
          <a:p>
            <a:r>
              <a:rPr lang="en-US">
                <a:cs typeface="Calibri" panose="020F0502020204030204"/>
              </a:rPr>
              <a:t>Continued to troubleshoot hector SLAM and testing feasibility without odometry</a:t>
            </a:r>
            <a:endParaRPr lang="en-US">
              <a:ea typeface="Calibri"/>
              <a:cs typeface="Calibri" panose="020F0502020204030204"/>
            </a:endParaRPr>
          </a:p>
          <a:p>
            <a:r>
              <a:rPr lang="en-US">
                <a:ea typeface="Calibri"/>
                <a:cs typeface="Calibri" panose="020F0502020204030204"/>
              </a:rPr>
              <a:t>Investigated tradeoffs of rotating camera + 1D LiDAR/ultrasonic</a:t>
            </a:r>
          </a:p>
          <a:p>
            <a:endParaRPr lang="en-US">
              <a:ea typeface="Calibri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75C0F-574C-CA60-266E-0E07D77E0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959225"/>
            <a:ext cx="5181600" cy="36604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Future Work:</a:t>
            </a:r>
          </a:p>
          <a:p>
            <a:r>
              <a:rPr lang="en-US">
                <a:ea typeface="Calibri"/>
                <a:cs typeface="Calibri" panose="020F0502020204030204"/>
              </a:rPr>
              <a:t>Make Soccer Field to test LIDAR</a:t>
            </a:r>
          </a:p>
          <a:p>
            <a:r>
              <a:rPr lang="en-US">
                <a:cs typeface="Calibri" panose="020F0502020204030204"/>
              </a:rPr>
              <a:t>Mount LiDAR on cars, test mapping in real-world</a:t>
            </a:r>
            <a:endParaRPr lang="en-US">
              <a:ea typeface="Calibri"/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Use SLAM maps to inform navigation</a:t>
            </a:r>
            <a:endParaRPr lang="en-US">
              <a:ea typeface="Calibri"/>
              <a:cs typeface="Calibri" panose="020F0502020204030204"/>
            </a:endParaRPr>
          </a:p>
        </p:txBody>
      </p:sp>
      <p:pic>
        <p:nvPicPr>
          <p:cNvPr id="5" name="Picture 4" descr="A hand holding a blue object with wheels and wires&#10;&#10;Description automatically generated">
            <a:extLst>
              <a:ext uri="{FF2B5EF4-FFF2-40B4-BE49-F238E27FC236}">
                <a16:creationId xmlns:a16="http://schemas.microsoft.com/office/drawing/2014/main" id="{1F0CDF51-9FF4-B85D-1D11-DA3998B4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45" y="1580515"/>
            <a:ext cx="4476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0DE0-08C2-4378-A3E9-3423E917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Object Recognition (K, Julie)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9F0-0299-EBBD-778A-DBE9F46B99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ea typeface="Calibri"/>
                <a:cs typeface="Calibri"/>
              </a:rPr>
              <a:t>Previous work: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Attempted to follow object following methods from previous years, ran into several roadblocks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Calibri"/>
                <a:cs typeface="Calibri"/>
              </a:rPr>
              <a:t>Car is missing </a:t>
            </a:r>
            <a:r>
              <a:rPr lang="en-US" sz="1600" err="1">
                <a:ea typeface="Calibri"/>
                <a:cs typeface="Calibri"/>
              </a:rPr>
              <a:t>Jetbot</a:t>
            </a:r>
            <a:r>
              <a:rPr lang="en-US" sz="1600">
                <a:ea typeface="Calibri"/>
                <a:cs typeface="Calibri"/>
              </a:rPr>
              <a:t> package that can only be flashed directly onto SD card</a:t>
            </a:r>
          </a:p>
          <a:p>
            <a:pPr lvl="3"/>
            <a:r>
              <a:rPr lang="en-US" sz="1400">
                <a:ea typeface="Calibri"/>
                <a:cs typeface="Calibri"/>
              </a:rPr>
              <a:t>Would wipe the entire system if we did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Calibri"/>
                <a:cs typeface="Calibri"/>
              </a:rPr>
              <a:t>Year 1 managed to get it working with Darknet, but it only works with their YoloV4 model which we do not have</a:t>
            </a:r>
          </a:p>
          <a:p>
            <a:pPr lvl="3"/>
            <a:r>
              <a:rPr lang="en-US" sz="1400">
                <a:ea typeface="Calibri"/>
                <a:cs typeface="Calibri"/>
              </a:rPr>
              <a:t>Looked into converting our model into Darknet format but could not find anything about 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New plan: Implement object following from scratch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Calibri"/>
                <a:cs typeface="Calibri"/>
              </a:rPr>
              <a:t>Find x offset of ball from center of FOV, pass to ROS and control servos to reduce offset to 0 through PID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F3794-7210-E95C-570A-3F34B115A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ea typeface="Calibri"/>
                <a:cs typeface="Calibri"/>
              </a:rPr>
              <a:t>Future work: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Work on object tracking metric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Calibri"/>
                <a:cs typeface="Calibri"/>
              </a:rPr>
              <a:t>Coordinate with ROS team to use it to steer the car towards an object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cs typeface="Calibri"/>
              </a:rPr>
              <a:t>Test ball following then use similar metric to get ball displacement from goal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7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62A-F58E-3C70-5362-7BDD3FEF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Unity (Mason)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AB8-9730-A3C5-12F9-F9965F05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Previous work: 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Optimized the simulation further, start looking to the movement parameter of the machine learning agents, the goal is to simulate the cars movement IRL as realistic as possible. 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Future work: 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Calibri"/>
                <a:cs typeface="Calibri"/>
              </a:rPr>
              <a:t>Create a 3rd year repo for the </a:t>
            </a:r>
            <a:r>
              <a:rPr lang="en-US" sz="2000" dirty="0" err="1">
                <a:ea typeface="Calibri"/>
                <a:cs typeface="Calibri"/>
              </a:rPr>
              <a:t>JetRacer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github</a:t>
            </a:r>
            <a:r>
              <a:rPr lang="en-US" sz="2000" dirty="0">
                <a:ea typeface="Calibri"/>
                <a:cs typeface="Calibri"/>
              </a:rPr>
              <a:t> page for the sake of progress tracking. </a:t>
            </a: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Improve the machine learning agent model so that they have a realistic collision model. </a:t>
            </a:r>
            <a:endParaRPr lang="en-US"/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Continue to improve the movement of the simulated cars and the integration of the environment </a:t>
            </a:r>
            <a:r>
              <a:rPr lang="en-US" sz="2000">
                <a:ea typeface="Calibri"/>
                <a:cs typeface="Calibri"/>
              </a:rPr>
              <a:t>using the SDK.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712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104B-99F7-30FA-8ABB-573A1F6F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703F-372C-BE52-52C4-44F4CC37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Using rotating camera vs. front and back camera to get "360" view</a:t>
            </a:r>
          </a:p>
          <a:p>
            <a:r>
              <a:rPr lang="en-US">
                <a:ea typeface="Calibri"/>
                <a:cs typeface="Calibri"/>
              </a:rPr>
              <a:t>Using ultrasonic sensor or 1D LiDAR on front of car to find distance to ball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Could we use the size of the ball in the camera's FOV to find distance?</a:t>
            </a:r>
          </a:p>
          <a:p>
            <a:r>
              <a:rPr lang="en-US">
                <a:ea typeface="Calibri"/>
                <a:cs typeface="Calibri"/>
              </a:rPr>
              <a:t>Is there a need for 2D LiDAR?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Do we need to know the position of the car relative to the field?</a:t>
            </a:r>
          </a:p>
          <a:p>
            <a:r>
              <a:rPr lang="en-US">
                <a:ea typeface="Calibri"/>
                <a:cs typeface="Calibri"/>
              </a:rPr>
              <a:t>Does the field need to occlude the camera from seeing the external environment?</a:t>
            </a:r>
          </a:p>
        </p:txBody>
      </p:sp>
    </p:spTree>
    <p:extLst>
      <p:ext uri="{BB962C8B-B14F-4D97-AF65-F5344CB8AC3E}">
        <p14:creationId xmlns:p14="http://schemas.microsoft.com/office/powerpoint/2010/main" val="23792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9220F1-17FA-4920-923E-B3348EEE776C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D0913D-CA7C-4D60-958D-3E1335B682B9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F7F847-0A0C-4F39-A339-226B80531B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Weekly Meeting Slides</vt:lpstr>
      <vt:lpstr>ROS (Casey, Cooper)</vt:lpstr>
      <vt:lpstr>LiDAR (Arjun, Jarod)</vt:lpstr>
      <vt:lpstr>Object Recognition (K, Julie)</vt:lpstr>
      <vt:lpstr>Unity (Mason)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2024-02-05T19:43:28Z</dcterms:created>
  <dcterms:modified xsi:type="dcterms:W3CDTF">2024-02-19T20:42:47Z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