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5B2D4-EC38-44D3-AFE2-A5AE9109834F}" v="62" dt="2024-05-02T23:30:58.673"/>
    <p1510:client id="{B0AAAB12-80E9-3BCA-5811-1496DD024751}" v="11" dt="2024-05-03T23:21:57.894"/>
    <p1510:client id="{B5115CC7-CD96-9ABB-FC3F-DB9C333701A4}" v="132" dt="2024-05-02T23:12:21.542"/>
    <p1510:client id="{FE34CE42-7779-DAF1-AE3E-D8587C912EB7}" v="169" dt="2024-05-02T23:29:4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R. Rittenhouse" userId="S::caseyrit@uw.edu::7ab9c139-c3d6-44a1-8fd8-ce663f689900" providerId="AD" clId="Web-{D6BDBFF9-B186-906E-74A5-E72159F37CE6}"/>
    <pc:docChg chg="modSld sldOrd">
      <pc:chgData name="Casey R. Rittenhouse" userId="S::caseyrit@uw.edu::7ab9c139-c3d6-44a1-8fd8-ce663f689900" providerId="AD" clId="Web-{D6BDBFF9-B186-906E-74A5-E72159F37CE6}" dt="2024-04-08T19:54:52.181" v="55" actId="20577"/>
      <pc:docMkLst>
        <pc:docMk/>
      </pc:docMkLst>
      <pc:sldChg chg="modSp ord">
        <pc:chgData name="Casey R. Rittenhouse" userId="S::caseyrit@uw.edu::7ab9c139-c3d6-44a1-8fd8-ce663f689900" providerId="AD" clId="Web-{D6BDBFF9-B186-906E-74A5-E72159F37CE6}" dt="2024-04-08T19:54:52.181" v="55" actId="20577"/>
        <pc:sldMkLst>
          <pc:docMk/>
          <pc:sldMk cId="404358479" sldId="257"/>
        </pc:sldMkLst>
        <pc:spChg chg="mod">
          <ac:chgData name="Casey R. Rittenhouse" userId="S::caseyrit@uw.edu::7ab9c139-c3d6-44a1-8fd8-ce663f689900" providerId="AD" clId="Web-{D6BDBFF9-B186-906E-74A5-E72159F37CE6}" dt="2024-04-08T19:54:23.118" v="31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asey R. Rittenhouse" userId="S::caseyrit@uw.edu::7ab9c139-c3d6-44a1-8fd8-ce663f689900" providerId="AD" clId="Web-{D6BDBFF9-B186-906E-74A5-E72159F37CE6}" dt="2024-04-08T19:54:52.181" v="55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Casey R. Rittenhouse" userId="S::caseyrit@uw.edu::7ab9c139-c3d6-44a1-8fd8-ce663f689900" providerId="AD" clId="Web-{61F5B2D4-EC38-44D3-AFE2-A5AE9109834F}"/>
    <pc:docChg chg="modSld">
      <pc:chgData name="Casey R. Rittenhouse" userId="S::caseyrit@uw.edu::7ab9c139-c3d6-44a1-8fd8-ce663f689900" providerId="AD" clId="Web-{61F5B2D4-EC38-44D3-AFE2-A5AE9109834F}" dt="2024-05-02T23:30:58.673" v="60" actId="20577"/>
      <pc:docMkLst>
        <pc:docMk/>
      </pc:docMkLst>
      <pc:sldChg chg="modSp">
        <pc:chgData name="Casey R. Rittenhouse" userId="S::caseyrit@uw.edu::7ab9c139-c3d6-44a1-8fd8-ce663f689900" providerId="AD" clId="Web-{61F5B2D4-EC38-44D3-AFE2-A5AE9109834F}" dt="2024-05-02T23:30:58.673" v="60" actId="20577"/>
        <pc:sldMkLst>
          <pc:docMk/>
          <pc:sldMk cId="1040949466" sldId="263"/>
        </pc:sldMkLst>
        <pc:spChg chg="mod">
          <ac:chgData name="Casey R. Rittenhouse" userId="S::caseyrit@uw.edu::7ab9c139-c3d6-44a1-8fd8-ce663f689900" providerId="AD" clId="Web-{61F5B2D4-EC38-44D3-AFE2-A5AE9109834F}" dt="2024-05-02T23:30:15.859" v="35" actId="20577"/>
          <ac:spMkLst>
            <pc:docMk/>
            <pc:sldMk cId="1040949466" sldId="263"/>
            <ac:spMk id="3" creationId="{C3F114A1-F030-6F22-0300-4CC920152862}"/>
          </ac:spMkLst>
        </pc:spChg>
        <pc:spChg chg="mod">
          <ac:chgData name="Casey R. Rittenhouse" userId="S::caseyrit@uw.edu::7ab9c139-c3d6-44a1-8fd8-ce663f689900" providerId="AD" clId="Web-{61F5B2D4-EC38-44D3-AFE2-A5AE9109834F}" dt="2024-05-02T23:30:58.673" v="60" actId="20577"/>
          <ac:spMkLst>
            <pc:docMk/>
            <pc:sldMk cId="1040949466" sldId="263"/>
            <ac:spMk id="4" creationId="{CB43605C-A4A7-6D78-9080-F0A5427C462E}"/>
          </ac:spMkLst>
        </pc:spChg>
      </pc:sldChg>
    </pc:docChg>
  </pc:docChgLst>
  <pc:docChgLst>
    <pc:chgData name="Cooper J. Ritter" userId="S::ritter4x@uw.edu::3afd6eac-787c-440e-9611-6b8741c2a424" providerId="AD" clId="Web-{22850C44-7C8A-0B0F-3AE6-9D40984F8154}"/>
    <pc:docChg chg="addSld modSld">
      <pc:chgData name="Cooper J. Ritter" userId="S::ritter4x@uw.edu::3afd6eac-787c-440e-9611-6b8741c2a424" providerId="AD" clId="Web-{22850C44-7C8A-0B0F-3AE6-9D40984F8154}" dt="2024-04-08T19:55:49.212" v="51" actId="1076"/>
      <pc:docMkLst>
        <pc:docMk/>
      </pc:docMkLst>
      <pc:sldChg chg="modSp">
        <pc:chgData name="Cooper J. Ritter" userId="S::ritter4x@uw.edu::3afd6eac-787c-440e-9611-6b8741c2a424" providerId="AD" clId="Web-{22850C44-7C8A-0B0F-3AE6-9D40984F8154}" dt="2024-04-08T19:35:30.687" v="0" actId="20577"/>
        <pc:sldMkLst>
          <pc:docMk/>
          <pc:sldMk cId="109857222" sldId="256"/>
        </pc:sldMkLst>
        <pc:spChg chg="mod">
          <ac:chgData name="Cooper J. Ritter" userId="S::ritter4x@uw.edu::3afd6eac-787c-440e-9611-6b8741c2a424" providerId="AD" clId="Web-{22850C44-7C8A-0B0F-3AE6-9D40984F8154}" dt="2024-04-08T19:35:30.687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Cooper J. Ritter" userId="S::ritter4x@uw.edu::3afd6eac-787c-440e-9611-6b8741c2a424" providerId="AD" clId="Web-{22850C44-7C8A-0B0F-3AE6-9D40984F8154}" dt="2024-04-08T19:55:49.212" v="51" actId="1076"/>
        <pc:sldMkLst>
          <pc:docMk/>
          <pc:sldMk cId="2999988969" sldId="260"/>
        </pc:sldMkLst>
        <pc:spChg chg="mod">
          <ac:chgData name="Cooper J. Ritter" userId="S::ritter4x@uw.edu::3afd6eac-787c-440e-9611-6b8741c2a424" providerId="AD" clId="Web-{22850C44-7C8A-0B0F-3AE6-9D40984F8154}" dt="2024-04-08T19:50:53.648" v="47" actId="20577"/>
          <ac:spMkLst>
            <pc:docMk/>
            <pc:sldMk cId="2999988969" sldId="260"/>
            <ac:spMk id="2" creationId="{A6F3B526-A38E-108A-9C46-D3BE8C657AAC}"/>
          </ac:spMkLst>
        </pc:spChg>
        <pc:spChg chg="del">
          <ac:chgData name="Cooper J. Ritter" userId="S::ritter4x@uw.edu::3afd6eac-787c-440e-9611-6b8741c2a424" providerId="AD" clId="Web-{22850C44-7C8A-0B0F-3AE6-9D40984F8154}" dt="2024-04-08T19:41:58.960" v="2"/>
          <ac:spMkLst>
            <pc:docMk/>
            <pc:sldMk cId="2999988969" sldId="260"/>
            <ac:spMk id="3" creationId="{115E3CF1-3B50-5771-A063-AFB4B18486FE}"/>
          </ac:spMkLst>
        </pc:spChg>
        <pc:picChg chg="add del mod modCrop">
          <ac:chgData name="Cooper J. Ritter" userId="S::ritter4x@uw.edu::3afd6eac-787c-440e-9611-6b8741c2a424" providerId="AD" clId="Web-{22850C44-7C8A-0B0F-3AE6-9D40984F8154}" dt="2024-04-08T19:44:56.252" v="11"/>
          <ac:picMkLst>
            <pc:docMk/>
            <pc:sldMk cId="2999988969" sldId="260"/>
            <ac:picMk id="4" creationId="{D9BA9CCC-EA48-CBF1-FC15-47BEB05F9776}"/>
          </ac:picMkLst>
        </pc:picChg>
        <pc:picChg chg="add mod modCrop">
          <ac:chgData name="Cooper J. Ritter" userId="S::ritter4x@uw.edu::3afd6eac-787c-440e-9611-6b8741c2a424" providerId="AD" clId="Web-{22850C44-7C8A-0B0F-3AE6-9D40984F8154}" dt="2024-04-08T19:55:49.212" v="51" actId="1076"/>
          <ac:picMkLst>
            <pc:docMk/>
            <pc:sldMk cId="2999988969" sldId="260"/>
            <ac:picMk id="5" creationId="{956BC39B-64F3-389D-461A-06FF3D4B7A6C}"/>
          </ac:picMkLst>
        </pc:picChg>
      </pc:sldChg>
    </pc:docChg>
  </pc:docChgLst>
  <pc:docChgLst>
    <pc:chgData name="Cooper J. Ritter" userId="S::ritter4x@uw.edu::3afd6eac-787c-440e-9611-6b8741c2a424" providerId="AD" clId="Web-{2D50129A-0B42-030B-EDBC-2F2F4DCABFBA}"/>
    <pc:docChg chg="addSld delSld modSld">
      <pc:chgData name="Cooper J. Ritter" userId="S::ritter4x@uw.edu::3afd6eac-787c-440e-9611-6b8741c2a424" providerId="AD" clId="Web-{2D50129A-0B42-030B-EDBC-2F2F4DCABFBA}" dt="2024-04-20T00:58:33.233" v="166"/>
      <pc:docMkLst>
        <pc:docMk/>
      </pc:docMkLst>
      <pc:sldChg chg="modSp">
        <pc:chgData name="Cooper J. Ritter" userId="S::ritter4x@uw.edu::3afd6eac-787c-440e-9611-6b8741c2a424" providerId="AD" clId="Web-{2D50129A-0B42-030B-EDBC-2F2F4DCABFBA}" dt="2024-04-20T00:41:40.799" v="157" actId="20577"/>
        <pc:sldMkLst>
          <pc:docMk/>
          <pc:sldMk cId="404358479" sldId="257"/>
        </pc:sldMkLst>
        <pc:spChg chg="mod">
          <ac:chgData name="Cooper J. Ritter" userId="S::ritter4x@uw.edu::3afd6eac-787c-440e-9611-6b8741c2a424" providerId="AD" clId="Web-{2D50129A-0B42-030B-EDBC-2F2F4DCABFBA}" dt="2024-04-20T00:39:30.185" v="96" actId="20577"/>
          <ac:spMkLst>
            <pc:docMk/>
            <pc:sldMk cId="404358479" sldId="257"/>
            <ac:spMk id="2" creationId="{5F05B951-81B3-B81B-B098-305EB9B2E059}"/>
          </ac:spMkLst>
        </pc:spChg>
        <pc:spChg chg="mod">
          <ac:chgData name="Cooper J. Ritter" userId="S::ritter4x@uw.edu::3afd6eac-787c-440e-9611-6b8741c2a424" providerId="AD" clId="Web-{2D50129A-0B42-030B-EDBC-2F2F4DCABFBA}" dt="2024-04-20T00:39:49.561" v="104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ooper J. Ritter" userId="S::ritter4x@uw.edu::3afd6eac-787c-440e-9611-6b8741c2a424" providerId="AD" clId="Web-{2D50129A-0B42-030B-EDBC-2F2F4DCABFBA}" dt="2024-04-20T00:41:40.799" v="157" actId="20577"/>
          <ac:spMkLst>
            <pc:docMk/>
            <pc:sldMk cId="404358479" sldId="257"/>
            <ac:spMk id="4" creationId="{A7848591-B0E0-0431-5DD5-EDFB9E225C7B}"/>
          </ac:spMkLst>
        </pc:spChg>
      </pc:sldChg>
      <pc:sldChg chg="del">
        <pc:chgData name="Cooper J. Ritter" userId="S::ritter4x@uw.edu::3afd6eac-787c-440e-9611-6b8741c2a424" providerId="AD" clId="Web-{2D50129A-0B42-030B-EDBC-2F2F4DCABFBA}" dt="2024-04-20T00:41:51.284" v="158"/>
        <pc:sldMkLst>
          <pc:docMk/>
          <pc:sldMk cId="2999988969" sldId="260"/>
        </pc:sldMkLst>
      </pc:sldChg>
      <pc:sldChg chg="modSp new del">
        <pc:chgData name="Cooper J. Ritter" userId="S::ritter4x@uw.edu::3afd6eac-787c-440e-9611-6b8741c2a424" providerId="AD" clId="Web-{2D50129A-0B42-030B-EDBC-2F2F4DCABFBA}" dt="2024-04-20T00:38:30.902" v="75"/>
        <pc:sldMkLst>
          <pc:docMk/>
          <pc:sldMk cId="879722350" sldId="264"/>
        </pc:sldMkLst>
        <pc:spChg chg="mod">
          <ac:chgData name="Cooper J. Ritter" userId="S::ritter4x@uw.edu::3afd6eac-787c-440e-9611-6b8741c2a424" providerId="AD" clId="Web-{2D50129A-0B42-030B-EDBC-2F2F4DCABFBA}" dt="2024-04-20T00:37:51.541" v="52" actId="20577"/>
          <ac:spMkLst>
            <pc:docMk/>
            <pc:sldMk cId="879722350" sldId="264"/>
            <ac:spMk id="2" creationId="{FE0EE389-8A67-2791-58AC-9B9985829D52}"/>
          </ac:spMkLst>
        </pc:spChg>
        <pc:spChg chg="mod">
          <ac:chgData name="Cooper J. Ritter" userId="S::ritter4x@uw.edu::3afd6eac-787c-440e-9611-6b8741c2a424" providerId="AD" clId="Web-{2D50129A-0B42-030B-EDBC-2F2F4DCABFBA}" dt="2024-04-20T00:38:23.870" v="74" actId="20577"/>
          <ac:spMkLst>
            <pc:docMk/>
            <pc:sldMk cId="879722350" sldId="264"/>
            <ac:spMk id="3" creationId="{504B2C85-23E8-E62E-31E4-FEAB9CB785F2}"/>
          </ac:spMkLst>
        </pc:spChg>
      </pc:sldChg>
      <pc:sldChg chg="new del">
        <pc:chgData name="Cooper J. Ritter" userId="S::ritter4x@uw.edu::3afd6eac-787c-440e-9611-6b8741c2a424" providerId="AD" clId="Web-{2D50129A-0B42-030B-EDBC-2F2F4DCABFBA}" dt="2024-04-20T00:35:27.192" v="1"/>
        <pc:sldMkLst>
          <pc:docMk/>
          <pc:sldMk cId="1843777870" sldId="264"/>
        </pc:sldMkLst>
      </pc:sldChg>
      <pc:sldChg chg="delSp modSp new del">
        <pc:chgData name="Cooper J. Ritter" userId="S::ritter4x@uw.edu::3afd6eac-787c-440e-9611-6b8741c2a424" providerId="AD" clId="Web-{2D50129A-0B42-030B-EDBC-2F2F4DCABFBA}" dt="2024-04-20T00:58:33.233" v="166"/>
        <pc:sldMkLst>
          <pc:docMk/>
          <pc:sldMk cId="2636792123" sldId="264"/>
        </pc:sldMkLst>
        <pc:spChg chg="mod">
          <ac:chgData name="Cooper J. Ritter" userId="S::ritter4x@uw.edu::3afd6eac-787c-440e-9611-6b8741c2a424" providerId="AD" clId="Web-{2D50129A-0B42-030B-EDBC-2F2F4DCABFBA}" dt="2024-04-20T00:42:05.753" v="163" actId="20577"/>
          <ac:spMkLst>
            <pc:docMk/>
            <pc:sldMk cId="2636792123" sldId="264"/>
            <ac:spMk id="2" creationId="{D4BEC3A6-9EC4-893D-0445-4FADD78557B4}"/>
          </ac:spMkLst>
        </pc:spChg>
        <pc:spChg chg="del">
          <ac:chgData name="Cooper J. Ritter" userId="S::ritter4x@uw.edu::3afd6eac-787c-440e-9611-6b8741c2a424" providerId="AD" clId="Web-{2D50129A-0B42-030B-EDBC-2F2F4DCABFBA}" dt="2024-04-20T00:42:07.425" v="164"/>
          <ac:spMkLst>
            <pc:docMk/>
            <pc:sldMk cId="2636792123" sldId="264"/>
            <ac:spMk id="3" creationId="{ADBA8C63-52D8-4A07-42FD-DF321A9514B4}"/>
          </ac:spMkLst>
        </pc:spChg>
        <pc:spChg chg="del">
          <ac:chgData name="Cooper J. Ritter" userId="S::ritter4x@uw.edu::3afd6eac-787c-440e-9611-6b8741c2a424" providerId="AD" clId="Web-{2D50129A-0B42-030B-EDBC-2F2F4DCABFBA}" dt="2024-04-20T00:42:08.894" v="165"/>
          <ac:spMkLst>
            <pc:docMk/>
            <pc:sldMk cId="2636792123" sldId="264"/>
            <ac:spMk id="4" creationId="{6116E038-5075-2BE8-6B1A-917C698B2389}"/>
          </ac:spMkLst>
        </pc:spChg>
      </pc:sldChg>
    </pc:docChg>
  </pc:docChgLst>
  <pc:docChgLst>
    <pc:chgData name="Julie Y. Ham" userId="S::jham2417@uw.edu::f8b567a4-fd36-450a-85f3-b4a4c32c0936" providerId="AD" clId="Web-{142D2432-83D9-ACD4-C94F-7CEC976C2591}"/>
    <pc:docChg chg="modSld">
      <pc:chgData name="Julie Y. Ham" userId="S::jham2417@uw.edu::f8b567a4-fd36-450a-85f3-b4a4c32c0936" providerId="AD" clId="Web-{142D2432-83D9-ACD4-C94F-7CEC976C2591}" dt="2024-04-20T00:53:01.453" v="6" actId="20577"/>
      <pc:docMkLst>
        <pc:docMk/>
      </pc:docMkLst>
      <pc:sldChg chg="modSp">
        <pc:chgData name="Julie Y. Ham" userId="S::jham2417@uw.edu::f8b567a4-fd36-450a-85f3-b4a4c32c0936" providerId="AD" clId="Web-{142D2432-83D9-ACD4-C94F-7CEC976C2591}" dt="2024-04-20T00:53:01.453" v="6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142D2432-83D9-ACD4-C94F-7CEC976C2591}" dt="2024-04-20T00:53:01.453" v="6" actId="20577"/>
          <ac:spMkLst>
            <pc:docMk/>
            <pc:sldMk cId="1454504395" sldId="258"/>
            <ac:spMk id="3" creationId="{5D4E7B21-620B-260E-A6DE-1ECE17485289}"/>
          </ac:spMkLst>
        </pc:spChg>
      </pc:sldChg>
    </pc:docChg>
  </pc:docChgLst>
  <pc:docChgLst>
    <pc:chgData name="Jarod M Marshel" userId="S::jarodmar@uw.edu::9ab98fed-4b15-436b-88d3-34d6e162287c" providerId="AD" clId="Web-{70B32784-E644-8F59-955C-F96C1A90B258}"/>
    <pc:docChg chg="modSld">
      <pc:chgData name="Jarod M Marshel" userId="S::jarodmar@uw.edu::9ab98fed-4b15-436b-88d3-34d6e162287c" providerId="AD" clId="Web-{70B32784-E644-8F59-955C-F96C1A90B258}" dt="2024-04-11T23:43:18.183" v="0"/>
      <pc:docMkLst>
        <pc:docMk/>
      </pc:docMkLst>
      <pc:sldChg chg="delSp">
        <pc:chgData name="Jarod M Marshel" userId="S::jarodmar@uw.edu::9ab98fed-4b15-436b-88d3-34d6e162287c" providerId="AD" clId="Web-{70B32784-E644-8F59-955C-F96C1A90B258}" dt="2024-04-11T23:43:18.183" v="0"/>
        <pc:sldMkLst>
          <pc:docMk/>
          <pc:sldMk cId="1454504395" sldId="258"/>
        </pc:sldMkLst>
        <pc:spChg chg="del">
          <ac:chgData name="Jarod M Marshel" userId="S::jarodmar@uw.edu::9ab98fed-4b15-436b-88d3-34d6e162287c" providerId="AD" clId="Web-{70B32784-E644-8F59-955C-F96C1A90B258}" dt="2024-04-11T23:43:18.183" v="0"/>
          <ac:spMkLst>
            <pc:docMk/>
            <pc:sldMk cId="1454504395" sldId="258"/>
            <ac:spMk id="5" creationId="{E42E18F8-878E-A2CC-1B3D-C8695199F8A3}"/>
          </ac:spMkLst>
        </pc:spChg>
      </pc:sldChg>
    </pc:docChg>
  </pc:docChgLst>
  <pc:docChgLst>
    <pc:chgData name="Arjun V Simha" userId="S::arjunvs@uw.edu::1444d2eb-7da9-47ac-a4ed-5c4157849c21" providerId="AD" clId="Web-{322EBDE0-CDAA-7579-A094-F135BEC238AD}"/>
    <pc:docChg chg="modSld">
      <pc:chgData name="Arjun V Simha" userId="S::arjunvs@uw.edu::1444d2eb-7da9-47ac-a4ed-5c4157849c21" providerId="AD" clId="Web-{322EBDE0-CDAA-7579-A094-F135BEC238AD}" dt="2024-04-18T23:22:54.568" v="78" actId="20577"/>
      <pc:docMkLst>
        <pc:docMk/>
      </pc:docMkLst>
      <pc:sldChg chg="modSp">
        <pc:chgData name="Arjun V Simha" userId="S::arjunvs@uw.edu::1444d2eb-7da9-47ac-a4ed-5c4157849c21" providerId="AD" clId="Web-{322EBDE0-CDAA-7579-A094-F135BEC238AD}" dt="2024-04-18T23:22:54.568" v="78" actId="20577"/>
        <pc:sldMkLst>
          <pc:docMk/>
          <pc:sldMk cId="404358479" sldId="257"/>
        </pc:sldMkLst>
        <pc:spChg chg="mod">
          <ac:chgData name="Arjun V Simha" userId="S::arjunvs@uw.edu::1444d2eb-7da9-47ac-a4ed-5c4157849c21" providerId="AD" clId="Web-{322EBDE0-CDAA-7579-A094-F135BEC238AD}" dt="2024-04-18T23:22:23.942" v="8" actId="20577"/>
          <ac:spMkLst>
            <pc:docMk/>
            <pc:sldMk cId="404358479" sldId="257"/>
            <ac:spMk id="2" creationId="{5F05B951-81B3-B81B-B098-305EB9B2E059}"/>
          </ac:spMkLst>
        </pc:spChg>
        <pc:spChg chg="mod">
          <ac:chgData name="Arjun V Simha" userId="S::arjunvs@uw.edu::1444d2eb-7da9-47ac-a4ed-5c4157849c21" providerId="AD" clId="Web-{322EBDE0-CDAA-7579-A094-F135BEC238AD}" dt="2024-04-18T23:22:47.646" v="65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Arjun V Simha" userId="S::arjunvs@uw.edu::1444d2eb-7da9-47ac-a4ed-5c4157849c21" providerId="AD" clId="Web-{322EBDE0-CDAA-7579-A094-F135BEC238AD}" dt="2024-04-18T23:22:54.568" v="78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Cooper J. Ritter" userId="S::ritter4x@uw.edu::3afd6eac-787c-440e-9611-6b8741c2a424" providerId="AD" clId="Web-{FE34CE42-7779-DAF1-AE3E-D8587C912EB7}"/>
    <pc:docChg chg="modSld">
      <pc:chgData name="Cooper J. Ritter" userId="S::ritter4x@uw.edu::3afd6eac-787c-440e-9611-6b8741c2a424" providerId="AD" clId="Web-{FE34CE42-7779-DAF1-AE3E-D8587C912EB7}" dt="2024-05-02T23:29:41.084" v="167" actId="20577"/>
      <pc:docMkLst>
        <pc:docMk/>
      </pc:docMkLst>
      <pc:sldChg chg="modSp">
        <pc:chgData name="Cooper J. Ritter" userId="S::ritter4x@uw.edu::3afd6eac-787c-440e-9611-6b8741c2a424" providerId="AD" clId="Web-{FE34CE42-7779-DAF1-AE3E-D8587C912EB7}" dt="2024-05-02T23:29:41.084" v="167" actId="20577"/>
        <pc:sldMkLst>
          <pc:docMk/>
          <pc:sldMk cId="404358479" sldId="257"/>
        </pc:sldMkLst>
        <pc:spChg chg="mod">
          <ac:chgData name="Cooper J. Ritter" userId="S::ritter4x@uw.edu::3afd6eac-787c-440e-9611-6b8741c2a424" providerId="AD" clId="Web-{FE34CE42-7779-DAF1-AE3E-D8587C912EB7}" dt="2024-05-02T23:28:41.800" v="74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ooper J. Ritter" userId="S::ritter4x@uw.edu::3afd6eac-787c-440e-9611-6b8741c2a424" providerId="AD" clId="Web-{FE34CE42-7779-DAF1-AE3E-D8587C912EB7}" dt="2024-05-02T23:29:41.084" v="167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Julie Y. Ham" userId="S::jham2417@uw.edu::f8b567a4-fd36-450a-85f3-b4a4c32c0936" providerId="AD" clId="Web-{078163BE-1EBB-AC14-ED45-86D3F0E3BB2B}"/>
    <pc:docChg chg="addSld delSld modSld">
      <pc:chgData name="Julie Y. Ham" userId="S::jham2417@uw.edu::f8b567a4-fd36-450a-85f3-b4a4c32c0936" providerId="AD" clId="Web-{078163BE-1EBB-AC14-ED45-86D3F0E3BB2B}" dt="2024-04-18T20:30:30.906" v="88" actId="20577"/>
      <pc:docMkLst>
        <pc:docMk/>
      </pc:docMkLst>
      <pc:sldChg chg="modSp">
        <pc:chgData name="Julie Y. Ham" userId="S::jham2417@uw.edu::f8b567a4-fd36-450a-85f3-b4a4c32c0936" providerId="AD" clId="Web-{078163BE-1EBB-AC14-ED45-86D3F0E3BB2B}" dt="2024-04-18T20:19:15.542" v="1" actId="20577"/>
        <pc:sldMkLst>
          <pc:docMk/>
          <pc:sldMk cId="109857222" sldId="256"/>
        </pc:sldMkLst>
        <pc:spChg chg="mod">
          <ac:chgData name="Julie Y. Ham" userId="S::jham2417@uw.edu::f8b567a4-fd36-450a-85f3-b4a4c32c0936" providerId="AD" clId="Web-{078163BE-1EBB-AC14-ED45-86D3F0E3BB2B}" dt="2024-04-18T20:19:15.542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ulie Y. Ham" userId="S::jham2417@uw.edu::f8b567a4-fd36-450a-85f3-b4a4c32c0936" providerId="AD" clId="Web-{078163BE-1EBB-AC14-ED45-86D3F0E3BB2B}" dt="2024-04-18T20:30:30.906" v="88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078163BE-1EBB-AC14-ED45-86D3F0E3BB2B}" dt="2024-04-18T20:30:30.906" v="88" actId="20577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ulie Y. Ham" userId="S::jham2417@uw.edu::f8b567a4-fd36-450a-85f3-b4a4c32c0936" providerId="AD" clId="Web-{078163BE-1EBB-AC14-ED45-86D3F0E3BB2B}" dt="2024-04-18T20:30:18.640" v="77" actId="20577"/>
          <ac:spMkLst>
            <pc:docMk/>
            <pc:sldMk cId="1454504395" sldId="258"/>
            <ac:spMk id="4" creationId="{486D43B2-DE0E-AE9B-50B0-2B7FD0F17AC1}"/>
          </ac:spMkLst>
        </pc:spChg>
        <pc:picChg chg="add del mod">
          <ac:chgData name="Julie Y. Ham" userId="S::jham2417@uw.edu::f8b567a4-fd36-450a-85f3-b4a4c32c0936" providerId="AD" clId="Web-{078163BE-1EBB-AC14-ED45-86D3F0E3BB2B}" dt="2024-04-18T20:26:43.384" v="36"/>
          <ac:picMkLst>
            <pc:docMk/>
            <pc:sldMk cId="1454504395" sldId="258"/>
            <ac:picMk id="5" creationId="{D660E20E-2580-64CC-7669-6AB6BF25298F}"/>
          </ac:picMkLst>
        </pc:picChg>
        <pc:picChg chg="del">
          <ac:chgData name="Julie Y. Ham" userId="S::jham2417@uw.edu::f8b567a4-fd36-450a-85f3-b4a4c32c0936" providerId="AD" clId="Web-{078163BE-1EBB-AC14-ED45-86D3F0E3BB2B}" dt="2024-04-18T20:22:08.719" v="30"/>
          <ac:picMkLst>
            <pc:docMk/>
            <pc:sldMk cId="1454504395" sldId="258"/>
            <ac:picMk id="6" creationId="{D85EF783-D8B0-83DE-C7BB-8942103BF320}"/>
          </ac:picMkLst>
        </pc:picChg>
        <pc:picChg chg="del">
          <ac:chgData name="Julie Y. Ham" userId="S::jham2417@uw.edu::f8b567a4-fd36-450a-85f3-b4a4c32c0936" providerId="AD" clId="Web-{078163BE-1EBB-AC14-ED45-86D3F0E3BB2B}" dt="2024-04-18T20:22:18.766" v="31"/>
          <ac:picMkLst>
            <pc:docMk/>
            <pc:sldMk cId="1454504395" sldId="258"/>
            <ac:picMk id="8" creationId="{CC1240BC-607F-82A0-88BC-5EF981CC9744}"/>
          </ac:picMkLst>
        </pc:picChg>
      </pc:sldChg>
      <pc:sldChg chg="addSp delSp modSp add replId">
        <pc:chgData name="Julie Y. Ham" userId="S::jham2417@uw.edu::f8b567a4-fd36-450a-85f3-b4a4c32c0936" providerId="AD" clId="Web-{078163BE-1EBB-AC14-ED45-86D3F0E3BB2B}" dt="2024-04-18T20:27:45.808" v="54" actId="14100"/>
        <pc:sldMkLst>
          <pc:docMk/>
          <pc:sldMk cId="3361744781" sldId="261"/>
        </pc:sldMkLst>
        <pc:spChg chg="del">
          <ac:chgData name="Julie Y. Ham" userId="S::jham2417@uw.edu::f8b567a4-fd36-450a-85f3-b4a4c32c0936" providerId="AD" clId="Web-{078163BE-1EBB-AC14-ED45-86D3F0E3BB2B}" dt="2024-04-18T20:27:16.197" v="46"/>
          <ac:spMkLst>
            <pc:docMk/>
            <pc:sldMk cId="3361744781" sldId="261"/>
            <ac:spMk id="3" creationId="{5D4E7B21-620B-260E-A6DE-1ECE17485289}"/>
          </ac:spMkLst>
        </pc:spChg>
        <pc:spChg chg="del">
          <ac:chgData name="Julie Y. Ham" userId="S::jham2417@uw.edu::f8b567a4-fd36-450a-85f3-b4a4c32c0936" providerId="AD" clId="Web-{078163BE-1EBB-AC14-ED45-86D3F0E3BB2B}" dt="2024-04-18T20:27:13.510" v="45"/>
          <ac:spMkLst>
            <pc:docMk/>
            <pc:sldMk cId="3361744781" sldId="261"/>
            <ac:spMk id="4" creationId="{486D43B2-DE0E-AE9B-50B0-2B7FD0F17AC1}"/>
          </ac:spMkLst>
        </pc:spChg>
        <pc:spChg chg="add del mod">
          <ac:chgData name="Julie Y. Ham" userId="S::jham2417@uw.edu::f8b567a4-fd36-450a-85f3-b4a4c32c0936" providerId="AD" clId="Web-{078163BE-1EBB-AC14-ED45-86D3F0E3BB2B}" dt="2024-04-18T20:27:40.229" v="53"/>
          <ac:spMkLst>
            <pc:docMk/>
            <pc:sldMk cId="3361744781" sldId="261"/>
            <ac:spMk id="7" creationId="{E6FF16E1-2DA1-F738-08A7-E07DE57E0EBB}"/>
          </ac:spMkLst>
        </pc:spChg>
        <pc:spChg chg="add del mod">
          <ac:chgData name="Julie Y. Ham" userId="S::jham2417@uw.edu::f8b567a4-fd36-450a-85f3-b4a4c32c0936" providerId="AD" clId="Web-{078163BE-1EBB-AC14-ED45-86D3F0E3BB2B}" dt="2024-04-18T20:27:37.745" v="52"/>
          <ac:spMkLst>
            <pc:docMk/>
            <pc:sldMk cId="3361744781" sldId="261"/>
            <ac:spMk id="9" creationId="{BFC2E978-33D3-9908-64C4-A30853650AB1}"/>
          </ac:spMkLst>
        </pc:spChg>
        <pc:picChg chg="mod modCrop">
          <ac:chgData name="Julie Y. Ham" userId="S::jham2417@uw.edu::f8b567a4-fd36-450a-85f3-b4a4c32c0936" providerId="AD" clId="Web-{078163BE-1EBB-AC14-ED45-86D3F0E3BB2B}" dt="2024-04-18T20:27:45.808" v="54" actId="14100"/>
          <ac:picMkLst>
            <pc:docMk/>
            <pc:sldMk cId="3361744781" sldId="261"/>
            <ac:picMk id="5" creationId="{D660E20E-2580-64CC-7669-6AB6BF25298F}"/>
          </ac:picMkLst>
        </pc:picChg>
      </pc:sldChg>
      <pc:sldChg chg="addSp delSp modSp add replId">
        <pc:chgData name="Julie Y. Ham" userId="S::jham2417@uw.edu::f8b567a4-fd36-450a-85f3-b4a4c32c0936" providerId="AD" clId="Web-{078163BE-1EBB-AC14-ED45-86D3F0E3BB2B}" dt="2024-04-18T20:29:44.827" v="63" actId="1076"/>
        <pc:sldMkLst>
          <pc:docMk/>
          <pc:sldMk cId="1790135851" sldId="262"/>
        </pc:sldMkLst>
        <pc:spChg chg="add del">
          <ac:chgData name="Julie Y. Ham" userId="S::jham2417@uw.edu::f8b567a4-fd36-450a-85f3-b4a4c32c0936" providerId="AD" clId="Web-{078163BE-1EBB-AC14-ED45-86D3F0E3BB2B}" dt="2024-04-18T20:29:42.092" v="61"/>
          <ac:spMkLst>
            <pc:docMk/>
            <pc:sldMk cId="1790135851" sldId="262"/>
            <ac:spMk id="4" creationId="{B0CD0102-9D86-F6C3-EEEC-1BBB0BD54271}"/>
          </ac:spMkLst>
        </pc:spChg>
        <pc:picChg chg="add mod">
          <ac:chgData name="Julie Y. Ham" userId="S::jham2417@uw.edu::f8b567a4-fd36-450a-85f3-b4a4c32c0936" providerId="AD" clId="Web-{078163BE-1EBB-AC14-ED45-86D3F0E3BB2B}" dt="2024-04-18T20:29:44.827" v="63" actId="1076"/>
          <ac:picMkLst>
            <pc:docMk/>
            <pc:sldMk cId="1790135851" sldId="262"/>
            <ac:picMk id="3" creationId="{EFB1264D-0FDB-6A38-87B6-E29007241D6C}"/>
          </ac:picMkLst>
        </pc:picChg>
        <pc:picChg chg="del">
          <ac:chgData name="Julie Y. Ham" userId="S::jham2417@uw.edu::f8b567a4-fd36-450a-85f3-b4a4c32c0936" providerId="AD" clId="Web-{078163BE-1EBB-AC14-ED45-86D3F0E3BB2B}" dt="2024-04-18T20:28:07.418" v="56"/>
          <ac:picMkLst>
            <pc:docMk/>
            <pc:sldMk cId="1790135851" sldId="262"/>
            <ac:picMk id="5" creationId="{D660E20E-2580-64CC-7669-6AB6BF25298F}"/>
          </ac:picMkLst>
        </pc:picChg>
      </pc:sldChg>
      <pc:sldChg chg="del">
        <pc:chgData name="Julie Y. Ham" userId="S::jham2417@uw.edu::f8b567a4-fd36-450a-85f3-b4a4c32c0936" providerId="AD" clId="Web-{078163BE-1EBB-AC14-ED45-86D3F0E3BB2B}" dt="2024-04-18T20:20:50.591" v="29"/>
        <pc:sldMkLst>
          <pc:docMk/>
          <pc:sldMk cId="3684711266" sldId="262"/>
        </pc:sldMkLst>
      </pc:sldChg>
    </pc:docChg>
  </pc:docChgLst>
  <pc:docChgLst>
    <pc:chgData name="Casey R. Rittenhouse" userId="S::caseyrit@uw.edu::7ab9c139-c3d6-44a1-8fd8-ce663f689900" providerId="AD" clId="Web-{664170C3-AE6D-BB1F-2DA4-1A9466AC3525}"/>
    <pc:docChg chg="addSld modSld">
      <pc:chgData name="Casey R. Rittenhouse" userId="S::caseyrit@uw.edu::7ab9c139-c3d6-44a1-8fd8-ce663f689900" providerId="AD" clId="Web-{664170C3-AE6D-BB1F-2DA4-1A9466AC3525}" dt="2024-04-18T23:16:21.092" v="122" actId="20577"/>
      <pc:docMkLst>
        <pc:docMk/>
      </pc:docMkLst>
      <pc:sldChg chg="modSp">
        <pc:chgData name="Casey R. Rittenhouse" userId="S::caseyrit@uw.edu::7ab9c139-c3d6-44a1-8fd8-ce663f689900" providerId="AD" clId="Web-{664170C3-AE6D-BB1F-2DA4-1A9466AC3525}" dt="2024-04-18T23:14:18.495" v="33" actId="20577"/>
        <pc:sldMkLst>
          <pc:docMk/>
          <pc:sldMk cId="404358479" sldId="257"/>
        </pc:sldMkLst>
        <pc:spChg chg="mod">
          <ac:chgData name="Casey R. Rittenhouse" userId="S::caseyrit@uw.edu::7ab9c139-c3d6-44a1-8fd8-ce663f689900" providerId="AD" clId="Web-{664170C3-AE6D-BB1F-2DA4-1A9466AC3525}" dt="2024-04-18T23:14:04.182" v="23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asey R. Rittenhouse" userId="S::caseyrit@uw.edu::7ab9c139-c3d6-44a1-8fd8-ce663f689900" providerId="AD" clId="Web-{664170C3-AE6D-BB1F-2DA4-1A9466AC3525}" dt="2024-04-18T23:14:18.495" v="33" actId="20577"/>
          <ac:spMkLst>
            <pc:docMk/>
            <pc:sldMk cId="404358479" sldId="257"/>
            <ac:spMk id="4" creationId="{A7848591-B0E0-0431-5DD5-EDFB9E225C7B}"/>
          </ac:spMkLst>
        </pc:spChg>
      </pc:sldChg>
      <pc:sldChg chg="modSp new">
        <pc:chgData name="Casey R. Rittenhouse" userId="S::caseyrit@uw.edu::7ab9c139-c3d6-44a1-8fd8-ce663f689900" providerId="AD" clId="Web-{664170C3-AE6D-BB1F-2DA4-1A9466AC3525}" dt="2024-04-18T23:16:21.092" v="122" actId="20577"/>
        <pc:sldMkLst>
          <pc:docMk/>
          <pc:sldMk cId="1040949466" sldId="263"/>
        </pc:sldMkLst>
        <pc:spChg chg="mod">
          <ac:chgData name="Casey R. Rittenhouse" userId="S::caseyrit@uw.edu::7ab9c139-c3d6-44a1-8fd8-ce663f689900" providerId="AD" clId="Web-{664170C3-AE6D-BB1F-2DA4-1A9466AC3525}" dt="2024-04-18T23:14:34.761" v="42" actId="20577"/>
          <ac:spMkLst>
            <pc:docMk/>
            <pc:sldMk cId="1040949466" sldId="263"/>
            <ac:spMk id="2" creationId="{B4FAF10F-62FB-6B49-220F-2205E9D3C0BA}"/>
          </ac:spMkLst>
        </pc:spChg>
        <pc:spChg chg="mod">
          <ac:chgData name="Casey R. Rittenhouse" userId="S::caseyrit@uw.edu::7ab9c139-c3d6-44a1-8fd8-ce663f689900" providerId="AD" clId="Web-{664170C3-AE6D-BB1F-2DA4-1A9466AC3525}" dt="2024-04-18T23:15:23.044" v="82" actId="20577"/>
          <ac:spMkLst>
            <pc:docMk/>
            <pc:sldMk cId="1040949466" sldId="263"/>
            <ac:spMk id="3" creationId="{C3F114A1-F030-6F22-0300-4CC920152862}"/>
          </ac:spMkLst>
        </pc:spChg>
        <pc:spChg chg="mod">
          <ac:chgData name="Casey R. Rittenhouse" userId="S::caseyrit@uw.edu::7ab9c139-c3d6-44a1-8fd8-ce663f689900" providerId="AD" clId="Web-{664170C3-AE6D-BB1F-2DA4-1A9466AC3525}" dt="2024-04-18T23:16:21.092" v="122" actId="20577"/>
          <ac:spMkLst>
            <pc:docMk/>
            <pc:sldMk cId="1040949466" sldId="263"/>
            <ac:spMk id="4" creationId="{CB43605C-A4A7-6D78-9080-F0A5427C462E}"/>
          </ac:spMkLst>
        </pc:spChg>
      </pc:sldChg>
    </pc:docChg>
  </pc:docChgLst>
  <pc:docChgLst>
    <pc:chgData name="Julie Y. Ham" userId="S::jham2417@uw.edu::f8b567a4-fd36-450a-85f3-b4a4c32c0936" providerId="AD" clId="Web-{6E67D191-DF50-CBA0-EBEB-CF24632DC295}"/>
    <pc:docChg chg="sldOrd">
      <pc:chgData name="Julie Y. Ham" userId="S::jham2417@uw.edu::f8b567a4-fd36-450a-85f3-b4a4c32c0936" providerId="AD" clId="Web-{6E67D191-DF50-CBA0-EBEB-CF24632DC295}" dt="2024-04-18T23:23:44.337" v="0"/>
      <pc:docMkLst>
        <pc:docMk/>
      </pc:docMkLst>
      <pc:sldChg chg="ord">
        <pc:chgData name="Julie Y. Ham" userId="S::jham2417@uw.edu::f8b567a4-fd36-450a-85f3-b4a4c32c0936" providerId="AD" clId="Web-{6E67D191-DF50-CBA0-EBEB-CF24632DC295}" dt="2024-04-18T23:23:44.337" v="0"/>
        <pc:sldMkLst>
          <pc:docMk/>
          <pc:sldMk cId="1454504395" sldId="258"/>
        </pc:sldMkLst>
      </pc:sldChg>
    </pc:docChg>
  </pc:docChgLst>
  <pc:docChgLst>
    <pc:chgData name="Casey R. Rittenhouse" userId="S::caseyrit@uw.edu::7ab9c139-c3d6-44a1-8fd8-ce663f689900" providerId="AD" clId="Web-{B0AAAB12-80E9-3BCA-5811-1496DD024751}"/>
    <pc:docChg chg="addSld modSld">
      <pc:chgData name="Casey R. Rittenhouse" userId="S::caseyrit@uw.edu::7ab9c139-c3d6-44a1-8fd8-ce663f689900" providerId="AD" clId="Web-{B0AAAB12-80E9-3BCA-5811-1496DD024751}" dt="2024-05-03T23:21:57.894" v="8" actId="1076"/>
      <pc:docMkLst>
        <pc:docMk/>
      </pc:docMkLst>
      <pc:sldChg chg="modSp">
        <pc:chgData name="Casey R. Rittenhouse" userId="S::caseyrit@uw.edu::7ab9c139-c3d6-44a1-8fd8-ce663f689900" providerId="AD" clId="Web-{B0AAAB12-80E9-3BCA-5811-1496DD024751}" dt="2024-05-03T23:20:04.437" v="0" actId="20577"/>
        <pc:sldMkLst>
          <pc:docMk/>
          <pc:sldMk cId="109857222" sldId="256"/>
        </pc:sldMkLst>
        <pc:spChg chg="mod">
          <ac:chgData name="Casey R. Rittenhouse" userId="S::caseyrit@uw.edu::7ab9c139-c3d6-44a1-8fd8-ce663f689900" providerId="AD" clId="Web-{B0AAAB12-80E9-3BCA-5811-1496DD024751}" dt="2024-05-03T23:20:04.437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Casey R. Rittenhouse" userId="S::caseyrit@uw.edu::7ab9c139-c3d6-44a1-8fd8-ce663f689900" providerId="AD" clId="Web-{B0AAAB12-80E9-3BCA-5811-1496DD024751}" dt="2024-05-03T23:21:57.894" v="8" actId="1076"/>
        <pc:sldMkLst>
          <pc:docMk/>
          <pc:sldMk cId="800198829" sldId="264"/>
        </pc:sldMkLst>
        <pc:spChg chg="del">
          <ac:chgData name="Casey R. Rittenhouse" userId="S::caseyrit@uw.edu::7ab9c139-c3d6-44a1-8fd8-ce663f689900" providerId="AD" clId="Web-{B0AAAB12-80E9-3BCA-5811-1496DD024751}" dt="2024-05-03T23:20:16.922" v="4"/>
          <ac:spMkLst>
            <pc:docMk/>
            <pc:sldMk cId="800198829" sldId="264"/>
            <ac:spMk id="2" creationId="{7F39DF78-BA32-A567-E4D4-FADB2FED74C2}"/>
          </ac:spMkLst>
        </pc:spChg>
        <pc:spChg chg="del">
          <ac:chgData name="Casey R. Rittenhouse" userId="S::caseyrit@uw.edu::7ab9c139-c3d6-44a1-8fd8-ce663f689900" providerId="AD" clId="Web-{B0AAAB12-80E9-3BCA-5811-1496DD024751}" dt="2024-05-03T23:20:16.922" v="3"/>
          <ac:spMkLst>
            <pc:docMk/>
            <pc:sldMk cId="800198829" sldId="264"/>
            <ac:spMk id="3" creationId="{15BB624B-4554-4ECE-1B9A-DC260823E91E}"/>
          </ac:spMkLst>
        </pc:spChg>
        <pc:spChg chg="del">
          <ac:chgData name="Casey R. Rittenhouse" userId="S::caseyrit@uw.edu::7ab9c139-c3d6-44a1-8fd8-ce663f689900" providerId="AD" clId="Web-{B0AAAB12-80E9-3BCA-5811-1496DD024751}" dt="2024-05-03T23:20:16.922" v="2"/>
          <ac:spMkLst>
            <pc:docMk/>
            <pc:sldMk cId="800198829" sldId="264"/>
            <ac:spMk id="4" creationId="{CC61AB1A-DCA0-8CAB-77D9-BA3012DF878B}"/>
          </ac:spMkLst>
        </pc:spChg>
        <pc:picChg chg="add mod">
          <ac:chgData name="Casey R. Rittenhouse" userId="S::caseyrit@uw.edu::7ab9c139-c3d6-44a1-8fd8-ce663f689900" providerId="AD" clId="Web-{B0AAAB12-80E9-3BCA-5811-1496DD024751}" dt="2024-05-03T23:21:57.894" v="8" actId="1076"/>
          <ac:picMkLst>
            <pc:docMk/>
            <pc:sldMk cId="800198829" sldId="264"/>
            <ac:picMk id="5" creationId="{307DAF3E-0BBD-8BD6-BE90-98A1896BB2F8}"/>
          </ac:picMkLst>
        </pc:picChg>
      </pc:sldChg>
    </pc:docChg>
  </pc:docChgLst>
  <pc:docChgLst>
    <pc:chgData name="Julie Y. Ham" userId="S::jham2417@uw.edu::f8b567a4-fd36-450a-85f3-b4a4c32c0936" providerId="AD" clId="Web-{25471830-9F4E-590E-E51D-C8FDD7FFE8D2}"/>
    <pc:docChg chg="addSld delSld modSld">
      <pc:chgData name="Julie Y. Ham" userId="S::jham2417@uw.edu::f8b567a4-fd36-450a-85f3-b4a4c32c0936" providerId="AD" clId="Web-{25471830-9F4E-590E-E51D-C8FDD7FFE8D2}" dt="2024-04-08T19:54:16.897" v="109"/>
      <pc:docMkLst>
        <pc:docMk/>
      </pc:docMkLst>
      <pc:sldChg chg="modSp">
        <pc:chgData name="Julie Y. Ham" userId="S::jham2417@uw.edu::f8b567a4-fd36-450a-85f3-b4a4c32c0936" providerId="AD" clId="Web-{25471830-9F4E-590E-E51D-C8FDD7FFE8D2}" dt="2024-04-08T19:53:42.068" v="108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25471830-9F4E-590E-E51D-C8FDD7FFE8D2}" dt="2024-04-08T19:53:42.068" v="108" actId="20577"/>
          <ac:spMkLst>
            <pc:docMk/>
            <pc:sldMk cId="1454504395" sldId="258"/>
            <ac:spMk id="4" creationId="{486D43B2-DE0E-AE9B-50B0-2B7FD0F17AC1}"/>
          </ac:spMkLst>
        </pc:spChg>
      </pc:sldChg>
      <pc:sldChg chg="modSp new del">
        <pc:chgData name="Julie Y. Ham" userId="S::jham2417@uw.edu::f8b567a4-fd36-450a-85f3-b4a4c32c0936" providerId="AD" clId="Web-{25471830-9F4E-590E-E51D-C8FDD7FFE8D2}" dt="2024-04-08T19:54:16.897" v="109"/>
        <pc:sldMkLst>
          <pc:docMk/>
          <pc:sldMk cId="608749157" sldId="261"/>
        </pc:sldMkLst>
        <pc:spChg chg="mod">
          <ac:chgData name="Julie Y. Ham" userId="S::jham2417@uw.edu::f8b567a4-fd36-450a-85f3-b4a4c32c0936" providerId="AD" clId="Web-{25471830-9F4E-590E-E51D-C8FDD7FFE8D2}" dt="2024-04-08T19:50:20.609" v="54" actId="20577"/>
          <ac:spMkLst>
            <pc:docMk/>
            <pc:sldMk cId="608749157" sldId="261"/>
            <ac:spMk id="2" creationId="{A72A3E0F-84D0-CA8A-D41A-FADE047C5C8B}"/>
          </ac:spMkLst>
        </pc:spChg>
        <pc:spChg chg="mod">
          <ac:chgData name="Julie Y. Ham" userId="S::jham2417@uw.edu::f8b567a4-fd36-450a-85f3-b4a4c32c0936" providerId="AD" clId="Web-{25471830-9F4E-590E-E51D-C8FDD7FFE8D2}" dt="2024-04-08T19:52:18.612" v="102" actId="20577"/>
          <ac:spMkLst>
            <pc:docMk/>
            <pc:sldMk cId="608749157" sldId="261"/>
            <ac:spMk id="3" creationId="{608ABBD3-40F0-DDEC-C477-CC373087120A}"/>
          </ac:spMkLst>
        </pc:spChg>
      </pc:sldChg>
    </pc:docChg>
  </pc:docChgLst>
  <pc:docChgLst>
    <pc:chgData name="Jarod M Marshel" userId="S::jarodmar@uw.edu::9ab98fed-4b15-436b-88d3-34d6e162287c" providerId="AD" clId="Web-{A7CD731A-A766-77C6-CD65-E055209C7007}"/>
    <pc:docChg chg="addSld delSld modSld">
      <pc:chgData name="Jarod M Marshel" userId="S::jarodmar@uw.edu::9ab98fed-4b15-436b-88d3-34d6e162287c" providerId="AD" clId="Web-{A7CD731A-A766-77C6-CD65-E055209C7007}" dt="2024-04-11T23:43:00.572" v="424" actId="20577"/>
      <pc:docMkLst>
        <pc:docMk/>
      </pc:docMkLst>
      <pc:sldChg chg="addSp delSp modSp">
        <pc:chgData name="Jarod M Marshel" userId="S::jarodmar@uw.edu::9ab98fed-4b15-436b-88d3-34d6e162287c" providerId="AD" clId="Web-{A7CD731A-A766-77C6-CD65-E055209C7007}" dt="2024-04-11T23:43:00.572" v="424" actId="20577"/>
        <pc:sldMkLst>
          <pc:docMk/>
          <pc:sldMk cId="1454504395" sldId="258"/>
        </pc:sldMkLst>
        <pc:spChg chg="mod">
          <ac:chgData name="Jarod M Marshel" userId="S::jarodmar@uw.edu::9ab98fed-4b15-436b-88d3-34d6e162287c" providerId="AD" clId="Web-{A7CD731A-A766-77C6-CD65-E055209C7007}" dt="2024-04-11T22:03:15.628" v="108" actId="1076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arod M Marshel" userId="S::jarodmar@uw.edu::9ab98fed-4b15-436b-88d3-34d6e162287c" providerId="AD" clId="Web-{A7CD731A-A766-77C6-CD65-E055209C7007}" dt="2024-04-11T22:01:24.812" v="89" actId="20577"/>
          <ac:spMkLst>
            <pc:docMk/>
            <pc:sldMk cId="1454504395" sldId="258"/>
            <ac:spMk id="4" creationId="{486D43B2-DE0E-AE9B-50B0-2B7FD0F17AC1}"/>
          </ac:spMkLst>
        </pc:spChg>
        <pc:spChg chg="add del mod">
          <ac:chgData name="Jarod M Marshel" userId="S::jarodmar@uw.edu::9ab98fed-4b15-436b-88d3-34d6e162287c" providerId="AD" clId="Web-{A7CD731A-A766-77C6-CD65-E055209C7007}" dt="2024-04-11T22:02:19.283" v="93"/>
          <ac:spMkLst>
            <pc:docMk/>
            <pc:sldMk cId="1454504395" sldId="258"/>
            <ac:spMk id="5" creationId="{365231BF-2D54-095E-2CCE-1902FF8A3887}"/>
          </ac:spMkLst>
        </pc:spChg>
        <pc:spChg chg="add mod">
          <ac:chgData name="Jarod M Marshel" userId="S::jarodmar@uw.edu::9ab98fed-4b15-436b-88d3-34d6e162287c" providerId="AD" clId="Web-{A7CD731A-A766-77C6-CD65-E055209C7007}" dt="2024-04-11T23:43:00.572" v="424" actId="20577"/>
          <ac:spMkLst>
            <pc:docMk/>
            <pc:sldMk cId="1454504395" sldId="258"/>
            <ac:spMk id="5" creationId="{E42E18F8-878E-A2CC-1B3D-C8695199F8A3}"/>
          </ac:spMkLst>
        </pc:spChg>
        <pc:picChg chg="add mod">
          <ac:chgData name="Jarod M Marshel" userId="S::jarodmar@uw.edu::9ab98fed-4b15-436b-88d3-34d6e162287c" providerId="AD" clId="Web-{A7CD731A-A766-77C6-CD65-E055209C7007}" dt="2024-04-11T22:03:10.940" v="107" actId="1076"/>
          <ac:picMkLst>
            <pc:docMk/>
            <pc:sldMk cId="1454504395" sldId="258"/>
            <ac:picMk id="6" creationId="{D85EF783-D8B0-83DE-C7BB-8942103BF320}"/>
          </ac:picMkLst>
        </pc:picChg>
        <pc:picChg chg="add del mod">
          <ac:chgData name="Jarod M Marshel" userId="S::jarodmar@uw.edu::9ab98fed-4b15-436b-88d3-34d6e162287c" providerId="AD" clId="Web-{A7CD731A-A766-77C6-CD65-E055209C7007}" dt="2024-04-11T22:02:47.252" v="99"/>
          <ac:picMkLst>
            <pc:docMk/>
            <pc:sldMk cId="1454504395" sldId="258"/>
            <ac:picMk id="7" creationId="{DBBBA7DA-71D9-B199-E3B4-050950C2AC96}"/>
          </ac:picMkLst>
        </pc:picChg>
        <pc:picChg chg="add mod">
          <ac:chgData name="Jarod M Marshel" userId="S::jarodmar@uw.edu::9ab98fed-4b15-436b-88d3-34d6e162287c" providerId="AD" clId="Web-{A7CD731A-A766-77C6-CD65-E055209C7007}" dt="2024-04-11T22:03:02.643" v="104" actId="1076"/>
          <ac:picMkLst>
            <pc:docMk/>
            <pc:sldMk cId="1454504395" sldId="258"/>
            <ac:picMk id="8" creationId="{CC1240BC-607F-82A0-88BC-5EF981CC9744}"/>
          </ac:picMkLst>
        </pc:picChg>
      </pc:sldChg>
      <pc:sldChg chg="del">
        <pc:chgData name="Jarod M Marshel" userId="S::jarodmar@uw.edu::9ab98fed-4b15-436b-88d3-34d6e162287c" providerId="AD" clId="Web-{A7CD731A-A766-77C6-CD65-E055209C7007}" dt="2024-04-11T22:53:21.870" v="109"/>
        <pc:sldMkLst>
          <pc:docMk/>
          <pc:sldMk cId="3489945455" sldId="259"/>
        </pc:sldMkLst>
      </pc:sldChg>
      <pc:sldChg chg="addSp delSp modSp add del replId">
        <pc:chgData name="Jarod M Marshel" userId="S::jarodmar@uw.edu::9ab98fed-4b15-436b-88d3-34d6e162287c" providerId="AD" clId="Web-{A7CD731A-A766-77C6-CD65-E055209C7007}" dt="2024-04-11T23:37:48.613" v="254"/>
        <pc:sldMkLst>
          <pc:docMk/>
          <pc:sldMk cId="3873455548" sldId="261"/>
        </pc:sldMkLst>
        <pc:spChg chg="mod">
          <ac:chgData name="Jarod M Marshel" userId="S::jarodmar@uw.edu::9ab98fed-4b15-436b-88d3-34d6e162287c" providerId="AD" clId="Web-{A7CD731A-A766-77C6-CD65-E055209C7007}" dt="2024-04-11T23:10:36.983" v="118" actId="20577"/>
          <ac:spMkLst>
            <pc:docMk/>
            <pc:sldMk cId="3873455548" sldId="261"/>
            <ac:spMk id="2" creationId="{A6F3B526-A38E-108A-9C46-D3BE8C657AAC}"/>
          </ac:spMkLst>
        </pc:spChg>
        <pc:spChg chg="add mod">
          <ac:chgData name="Jarod M Marshel" userId="S::jarodmar@uw.edu::9ab98fed-4b15-436b-88d3-34d6e162287c" providerId="AD" clId="Web-{A7CD731A-A766-77C6-CD65-E055209C7007}" dt="2024-04-11T23:12:18.772" v="227" actId="20577"/>
          <ac:spMkLst>
            <pc:docMk/>
            <pc:sldMk cId="3873455548" sldId="261"/>
            <ac:spMk id="3" creationId="{43A67AF9-E1BA-0942-2CE5-B901E483EC33}"/>
          </ac:spMkLst>
        </pc:spChg>
        <pc:picChg chg="del">
          <ac:chgData name="Jarod M Marshel" userId="S::jarodmar@uw.edu::9ab98fed-4b15-436b-88d3-34d6e162287c" providerId="AD" clId="Web-{A7CD731A-A766-77C6-CD65-E055209C7007}" dt="2024-04-11T23:10:32.295" v="111"/>
          <ac:picMkLst>
            <pc:docMk/>
            <pc:sldMk cId="3873455548" sldId="261"/>
            <ac:picMk id="5" creationId="{956BC39B-64F3-389D-461A-06FF3D4B7A6C}"/>
          </ac:picMkLst>
        </pc:picChg>
      </pc:sldChg>
      <pc:sldChg chg="addSp modSp add replId">
        <pc:chgData name="Jarod M Marshel" userId="S::jarodmar@uw.edu::9ab98fed-4b15-436b-88d3-34d6e162287c" providerId="AD" clId="Web-{A7CD731A-A766-77C6-CD65-E055209C7007}" dt="2024-04-11T23:40:59.673" v="422" actId="20577"/>
        <pc:sldMkLst>
          <pc:docMk/>
          <pc:sldMk cId="3684711266" sldId="262"/>
        </pc:sldMkLst>
        <pc:spChg chg="mod">
          <ac:chgData name="Jarod M Marshel" userId="S::jarodmar@uw.edu::9ab98fed-4b15-436b-88d3-34d6e162287c" providerId="AD" clId="Web-{A7CD731A-A766-77C6-CD65-E055209C7007}" dt="2024-04-11T23:40:31.155" v="380" actId="20577"/>
          <ac:spMkLst>
            <pc:docMk/>
            <pc:sldMk cId="3684711266" sldId="262"/>
            <ac:spMk id="2" creationId="{A6F3B526-A38E-108A-9C46-D3BE8C657AAC}"/>
          </ac:spMkLst>
        </pc:spChg>
        <pc:spChg chg="mod">
          <ac:chgData name="Jarod M Marshel" userId="S::jarodmar@uw.edu::9ab98fed-4b15-436b-88d3-34d6e162287c" providerId="AD" clId="Web-{A7CD731A-A766-77C6-CD65-E055209C7007}" dt="2024-04-11T23:40:38.609" v="383" actId="20577"/>
          <ac:spMkLst>
            <pc:docMk/>
            <pc:sldMk cId="3684711266" sldId="262"/>
            <ac:spMk id="3" creationId="{43A67AF9-E1BA-0942-2CE5-B901E483EC33}"/>
          </ac:spMkLst>
        </pc:spChg>
        <pc:spChg chg="add mod">
          <ac:chgData name="Jarod M Marshel" userId="S::jarodmar@uw.edu::9ab98fed-4b15-436b-88d3-34d6e162287c" providerId="AD" clId="Web-{A7CD731A-A766-77C6-CD65-E055209C7007}" dt="2024-04-11T23:40:33.531" v="381" actId="20577"/>
          <ac:spMkLst>
            <pc:docMk/>
            <pc:sldMk cId="3684711266" sldId="262"/>
            <ac:spMk id="5" creationId="{F9EEFC7D-367A-A7F5-9D6A-B5026B6B781F}"/>
          </ac:spMkLst>
        </pc:spChg>
        <pc:spChg chg="add mod">
          <ac:chgData name="Jarod M Marshel" userId="S::jarodmar@uw.edu::9ab98fed-4b15-436b-88d3-34d6e162287c" providerId="AD" clId="Web-{A7CD731A-A766-77C6-CD65-E055209C7007}" dt="2024-04-11T23:40:59.673" v="422" actId="20577"/>
          <ac:spMkLst>
            <pc:docMk/>
            <pc:sldMk cId="3684711266" sldId="262"/>
            <ac:spMk id="6" creationId="{CB94E5BA-05C7-0F0D-71C6-F8D50F62FDE0}"/>
          </ac:spMkLst>
        </pc:spChg>
      </pc:sldChg>
      <pc:sldChg chg="add del replId">
        <pc:chgData name="Jarod M Marshel" userId="S::jarodmar@uw.edu::9ab98fed-4b15-436b-88d3-34d6e162287c" providerId="AD" clId="Web-{A7CD731A-A766-77C6-CD65-E055209C7007}" dt="2024-04-11T23:37:28.737" v="246"/>
        <pc:sldMkLst>
          <pc:docMk/>
          <pc:sldMk cId="2226820253" sldId="263"/>
        </pc:sldMkLst>
      </pc:sldChg>
    </pc:docChg>
  </pc:docChgLst>
  <pc:docChgLst>
    <pc:chgData name="K Gupta" userId="S::kshitijg@uw.edu::f334b071-3207-48e4-ac2e-06e23438a8f2" providerId="AD" clId="Web-{E06B2046-1F3C-CEB8-6BF7-F3EDF1E14AC6}"/>
    <pc:docChg chg="modSld">
      <pc:chgData name="K Gupta" userId="S::kshitijg@uw.edu::f334b071-3207-48e4-ac2e-06e23438a8f2" providerId="AD" clId="Web-{E06B2046-1F3C-CEB8-6BF7-F3EDF1E14AC6}" dt="2024-04-08T19:46:59.745" v="22" actId="20577"/>
      <pc:docMkLst>
        <pc:docMk/>
      </pc:docMkLst>
      <pc:sldChg chg="modSp">
        <pc:chgData name="K Gupta" userId="S::kshitijg@uw.edu::f334b071-3207-48e4-ac2e-06e23438a8f2" providerId="AD" clId="Web-{E06B2046-1F3C-CEB8-6BF7-F3EDF1E14AC6}" dt="2024-04-08T19:46:59.745" v="22" actId="20577"/>
        <pc:sldMkLst>
          <pc:docMk/>
          <pc:sldMk cId="1454504395" sldId="258"/>
        </pc:sldMkLst>
        <pc:spChg chg="mod">
          <ac:chgData name="K Gupta" userId="S::kshitijg@uw.edu::f334b071-3207-48e4-ac2e-06e23438a8f2" providerId="AD" clId="Web-{E06B2046-1F3C-CEB8-6BF7-F3EDF1E14AC6}" dt="2024-04-08T19:46:59.745" v="22" actId="20577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K Gupta" userId="S::kshitijg@uw.edu::f334b071-3207-48e4-ac2e-06e23438a8f2" providerId="AD" clId="Web-{E06B2046-1F3C-CEB8-6BF7-F3EDF1E14AC6}" dt="2024-04-08T19:38:34.593" v="2" actId="20577"/>
          <ac:spMkLst>
            <pc:docMk/>
            <pc:sldMk cId="1454504395" sldId="258"/>
            <ac:spMk id="4" creationId="{486D43B2-DE0E-AE9B-50B0-2B7FD0F17AC1}"/>
          </ac:spMkLst>
        </pc:spChg>
      </pc:sldChg>
    </pc:docChg>
  </pc:docChgLst>
  <pc:docChgLst>
    <pc:chgData name="Jarod M Marshel" userId="S::jarodmar@uw.edu::9ab98fed-4b15-436b-88d3-34d6e162287c" providerId="AD" clId="Web-{3428F0D5-13F8-4C8A-DE3F-00FF5E299DFB}"/>
    <pc:docChg chg="modSld">
      <pc:chgData name="Jarod M Marshel" userId="S::jarodmar@uw.edu::9ab98fed-4b15-436b-88d3-34d6e162287c" providerId="AD" clId="Web-{3428F0D5-13F8-4C8A-DE3F-00FF5E299DFB}" dt="2024-04-11T21:52:42.151" v="2" actId="20577"/>
      <pc:docMkLst>
        <pc:docMk/>
      </pc:docMkLst>
      <pc:sldChg chg="modSp">
        <pc:chgData name="Jarod M Marshel" userId="S::jarodmar@uw.edu::9ab98fed-4b15-436b-88d3-34d6e162287c" providerId="AD" clId="Web-{3428F0D5-13F8-4C8A-DE3F-00FF5E299DFB}" dt="2024-04-11T21:52:42.151" v="2" actId="20577"/>
        <pc:sldMkLst>
          <pc:docMk/>
          <pc:sldMk cId="109857222" sldId="256"/>
        </pc:sldMkLst>
        <pc:spChg chg="mod">
          <ac:chgData name="Jarod M Marshel" userId="S::jarodmar@uw.edu::9ab98fed-4b15-436b-88d3-34d6e162287c" providerId="AD" clId="Web-{3428F0D5-13F8-4C8A-DE3F-00FF5E299DFB}" dt="2024-04-11T21:52:42.151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ason Kang" userId="S::masonry1@uw.edu::b362eb71-9603-4fdb-a978-dbaa6dc0692e" providerId="AD" clId="Web-{915021D0-C1DB-6CE9-50D3-3E9C5100C8D7}"/>
    <pc:docChg chg="modSld">
      <pc:chgData name="Mason Kang" userId="S::masonry1@uw.edu::b362eb71-9603-4fdb-a978-dbaa6dc0692e" providerId="AD" clId="Web-{915021D0-C1DB-6CE9-50D3-3E9C5100C8D7}" dt="2024-04-08T19:59:42.481" v="8" actId="20577"/>
      <pc:docMkLst>
        <pc:docMk/>
      </pc:docMkLst>
      <pc:sldChg chg="modSp">
        <pc:chgData name="Mason Kang" userId="S::masonry1@uw.edu::b362eb71-9603-4fdb-a978-dbaa6dc0692e" providerId="AD" clId="Web-{915021D0-C1DB-6CE9-50D3-3E9C5100C8D7}" dt="2024-04-08T19:59:42.481" v="8" actId="20577"/>
        <pc:sldMkLst>
          <pc:docMk/>
          <pc:sldMk cId="3489945455" sldId="259"/>
        </pc:sldMkLst>
        <pc:spChg chg="mod">
          <ac:chgData name="Mason Kang" userId="S::masonry1@uw.edu::b362eb71-9603-4fdb-a978-dbaa6dc0692e" providerId="AD" clId="Web-{915021D0-C1DB-6CE9-50D3-3E9C5100C8D7}" dt="2024-04-08T19:59:42.481" v="8" actId="20577"/>
          <ac:spMkLst>
            <pc:docMk/>
            <pc:sldMk cId="3489945455" sldId="259"/>
            <ac:spMk id="4" creationId="{AC038411-73DA-5D44-ED90-5F6204DDBF95}"/>
          </ac:spMkLst>
        </pc:spChg>
      </pc:sldChg>
    </pc:docChg>
  </pc:docChgLst>
  <pc:docChgLst>
    <pc:chgData name="Julie Y. Ham" userId="S::jham2417@uw.edu::f8b567a4-fd36-450a-85f3-b4a4c32c0936" providerId="AD" clId="Web-{B5115CC7-CD96-9ABB-FC3F-DB9C333701A4}"/>
    <pc:docChg chg="delSld modSld">
      <pc:chgData name="Julie Y. Ham" userId="S::jham2417@uw.edu::f8b567a4-fd36-450a-85f3-b4a4c32c0936" providerId="AD" clId="Web-{B5115CC7-CD96-9ABB-FC3F-DB9C333701A4}" dt="2024-05-02T23:12:21.542" v="128" actId="14100"/>
      <pc:docMkLst>
        <pc:docMk/>
      </pc:docMkLst>
      <pc:sldChg chg="modSp">
        <pc:chgData name="Julie Y. Ham" userId="S::jham2417@uw.edu::f8b567a4-fd36-450a-85f3-b4a4c32c0936" providerId="AD" clId="Web-{B5115CC7-CD96-9ABB-FC3F-DB9C333701A4}" dt="2024-05-02T23:06:38.344" v="1" actId="20577"/>
        <pc:sldMkLst>
          <pc:docMk/>
          <pc:sldMk cId="109857222" sldId="256"/>
        </pc:sldMkLst>
        <pc:spChg chg="mod">
          <ac:chgData name="Julie Y. Ham" userId="S::jham2417@uw.edu::f8b567a4-fd36-450a-85f3-b4a4c32c0936" providerId="AD" clId="Web-{B5115CC7-CD96-9ABB-FC3F-DB9C333701A4}" dt="2024-05-02T23:06:38.344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Julie Y. Ham" userId="S::jham2417@uw.edu::f8b567a4-fd36-450a-85f3-b4a4c32c0936" providerId="AD" clId="Web-{B5115CC7-CD96-9ABB-FC3F-DB9C333701A4}" dt="2024-05-02T23:12:21.542" v="128" actId="14100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B5115CC7-CD96-9ABB-FC3F-DB9C333701A4}" dt="2024-05-02T23:12:03.057" v="123" actId="1076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ulie Y. Ham" userId="S::jham2417@uw.edu::f8b567a4-fd36-450a-85f3-b4a4c32c0936" providerId="AD" clId="Web-{B5115CC7-CD96-9ABB-FC3F-DB9C333701A4}" dt="2024-05-02T23:12:06.901" v="124" actId="1076"/>
          <ac:spMkLst>
            <pc:docMk/>
            <pc:sldMk cId="1454504395" sldId="258"/>
            <ac:spMk id="4" creationId="{486D43B2-DE0E-AE9B-50B0-2B7FD0F17AC1}"/>
          </ac:spMkLst>
        </pc:spChg>
        <pc:picChg chg="add mod modCrop">
          <ac:chgData name="Julie Y. Ham" userId="S::jham2417@uw.edu::f8b567a4-fd36-450a-85f3-b4a4c32c0936" providerId="AD" clId="Web-{B5115CC7-CD96-9ABB-FC3F-DB9C333701A4}" dt="2024-05-02T23:12:21.542" v="128" actId="14100"/>
          <ac:picMkLst>
            <pc:docMk/>
            <pc:sldMk cId="1454504395" sldId="258"/>
            <ac:picMk id="5" creationId="{781A1ADB-B7ED-CE55-45C5-774C96F3F2D1}"/>
          </ac:picMkLst>
        </pc:picChg>
      </pc:sldChg>
      <pc:sldChg chg="del">
        <pc:chgData name="Julie Y. Ham" userId="S::jham2417@uw.edu::f8b567a4-fd36-450a-85f3-b4a4c32c0936" providerId="AD" clId="Web-{B5115CC7-CD96-9ABB-FC3F-DB9C333701A4}" dt="2024-05-02T23:07:28.768" v="5"/>
        <pc:sldMkLst>
          <pc:docMk/>
          <pc:sldMk cId="3361744781" sldId="261"/>
        </pc:sldMkLst>
      </pc:sldChg>
      <pc:sldChg chg="del">
        <pc:chgData name="Julie Y. Ham" userId="S::jham2417@uw.edu::f8b567a4-fd36-450a-85f3-b4a4c32c0936" providerId="AD" clId="Web-{B5115CC7-CD96-9ABB-FC3F-DB9C333701A4}" dt="2024-05-02T23:07:30.455" v="6"/>
        <pc:sldMkLst>
          <pc:docMk/>
          <pc:sldMk cId="179013585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5/3/2024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JetRacer</a:t>
            </a:r>
            <a:r>
              <a:rPr lang="en-US"/>
              <a:t> Soccer League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B951-81B3-B81B-B098-305EB9B2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ROS/Hardware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DF54-548E-B3DE-0C7D-539E3D07F0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Finished ROS groundwork</a:t>
            </a:r>
          </a:p>
          <a:p>
            <a:r>
              <a:rPr lang="en-US"/>
              <a:t>Completed ZED2 camera swivel script</a:t>
            </a:r>
          </a:p>
          <a:p>
            <a:r>
              <a:rPr lang="en-US"/>
              <a:t>Started printing chassis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8591-B0E0-0431-5DD5-EDFB9E225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Implement movement strategy</a:t>
            </a:r>
          </a:p>
          <a:p>
            <a:r>
              <a:rPr lang="en-US"/>
              <a:t>Import custom dataset</a:t>
            </a:r>
          </a:p>
          <a:p>
            <a:r>
              <a:rPr lang="en-US"/>
              <a:t>Assemble car's upon print finish</a:t>
            </a:r>
          </a:p>
        </p:txBody>
      </p:sp>
    </p:spTree>
    <p:extLst>
      <p:ext uri="{BB962C8B-B14F-4D97-AF65-F5344CB8AC3E}">
        <p14:creationId xmlns:p14="http://schemas.microsoft.com/office/powerpoint/2010/main" val="40435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10F-62FB-6B49-220F-2205E9D3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14A1-F030-6F22-0300-4CC920152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Continue planning robot movement from CV outputs</a:t>
            </a:r>
          </a:p>
          <a:p>
            <a:r>
              <a:rPr lang="en-US"/>
              <a:t>Worked on determining movement strategy based on unity model </a:t>
            </a:r>
          </a:p>
          <a:p>
            <a:r>
              <a:rPr lang="en-US"/>
              <a:t>Developed preliminary strike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605C-A4A7-6D78-9080-F0A5427C4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Continue to generate movement strategy </a:t>
            </a:r>
          </a:p>
          <a:p>
            <a:r>
              <a:rPr lang="en-US"/>
              <a:t>Determine method of angle and speed calculation with minimum latency </a:t>
            </a:r>
          </a:p>
          <a:p>
            <a:r>
              <a:rPr lang="en-US"/>
              <a:t>Test striking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10409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ootball game&#10;&#10;Description automatically generated">
            <a:extLst>
              <a:ext uri="{FF2B5EF4-FFF2-40B4-BE49-F238E27FC236}">
                <a16:creationId xmlns:a16="http://schemas.microsoft.com/office/drawing/2014/main" id="{307DAF3E-0BBD-8BD6-BE90-98A1896B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544286"/>
            <a:ext cx="10265833" cy="57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9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6F9B-08B0-9B08-8013-853BA89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7B21-620B-260E-A6DE-1ECE1748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615" y="1470984"/>
            <a:ext cx="48652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Tested object detection with ZED2 on laptop</a:t>
            </a:r>
          </a:p>
          <a:p>
            <a:r>
              <a:rPr lang="en-US"/>
              <a:t>Detected all objects, followed the ball well, but switched the red goal and blue goal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D43B2-DE0E-AE9B-50B0-2B7FD0F1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615" y="4772984"/>
            <a:ext cx="5181600" cy="2765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Update dataset to include blue car</a:t>
            </a:r>
          </a:p>
          <a:p>
            <a:endParaRPr lang="en-US"/>
          </a:p>
        </p:txBody>
      </p:sp>
      <p:pic>
        <p:nvPicPr>
          <p:cNvPr id="5" name="Picture 4" descr="A computer screen shot of a football ball&#10;&#10;Description automatically generated">
            <a:extLst>
              <a:ext uri="{FF2B5EF4-FFF2-40B4-BE49-F238E27FC236}">
                <a16:creationId xmlns:a16="http://schemas.microsoft.com/office/drawing/2014/main" id="{781A1ADB-B7ED-CE55-45C5-774C96F3F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8" b="7192"/>
          <a:stretch/>
        </p:blipFill>
        <p:spPr>
          <a:xfrm>
            <a:off x="5664677" y="2027113"/>
            <a:ext cx="7993812" cy="34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D002D3-A676-4388-97A5-EF6912188DF0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7E1A0B-8C03-4E2B-805F-DC637A1A06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9C2BAE-1523-4B7F-9852-49B6DAEED484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Weekly Meeting 5/3/2024</vt:lpstr>
      <vt:lpstr>ROS/Hardware</vt:lpstr>
      <vt:lpstr>Movement Strategy</vt:lpstr>
      <vt:lpstr>PowerPoint Presentation</vt:lpstr>
      <vt:lpstr>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2024-04-04T21:43:52Z</dcterms:created>
  <dcterms:modified xsi:type="dcterms:W3CDTF">2024-05-03T23:22:02Z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