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BCDA58-16A5-477C-820B-85B0DA5BD3B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1DDE9F4-E762-4914-8873-C028B0623743}">
      <dgm:prSet phldrT="[Text]"/>
      <dgm:spPr/>
      <dgm:t>
        <a:bodyPr/>
        <a:lstStyle/>
        <a:p>
          <a:pPr>
            <a:lnSpc>
              <a:spcPct val="100000"/>
            </a:lnSpc>
            <a:defRPr cap="all"/>
          </a:pPr>
          <a:r>
            <a:rPr lang="en-IN"/>
            <a:t>Electric Range Analysis</a:t>
          </a:r>
          <a:endParaRPr lang="en-US"/>
        </a:p>
      </dgm:t>
    </dgm:pt>
    <dgm:pt modelId="{137B0A04-7B5E-4145-A6DD-C51108825C41}" type="parTrans" cxnId="{CE2B39AA-1A03-48E4-9EAC-76A42F11A7AC}">
      <dgm:prSet/>
      <dgm:spPr/>
      <dgm:t>
        <a:bodyPr/>
        <a:lstStyle/>
        <a:p>
          <a:endParaRPr lang="en-US"/>
        </a:p>
      </dgm:t>
    </dgm:pt>
    <dgm:pt modelId="{F49425D1-3093-41F6-AD94-7D38387375A2}" type="sibTrans" cxnId="{CE2B39AA-1A03-48E4-9EAC-76A42F11A7AC}">
      <dgm:prSet/>
      <dgm:spPr/>
      <dgm:t>
        <a:bodyPr/>
        <a:lstStyle/>
        <a:p>
          <a:endParaRPr lang="en-US"/>
        </a:p>
      </dgm:t>
    </dgm:pt>
    <dgm:pt modelId="{9CBC8C20-79FE-40F3-9B56-849216409070}">
      <dgm:prSet phldrT="[Text]"/>
      <dgm:spPr/>
      <dgm:t>
        <a:bodyPr/>
        <a:lstStyle/>
        <a:p>
          <a:pPr>
            <a:lnSpc>
              <a:spcPct val="100000"/>
            </a:lnSpc>
            <a:defRPr cap="all"/>
          </a:pPr>
          <a:r>
            <a:rPr lang="en-IN"/>
            <a:t>BEV and PHEV Share Market</a:t>
          </a:r>
        </a:p>
      </dgm:t>
    </dgm:pt>
    <dgm:pt modelId="{38FC6278-CA11-433A-9B45-81A54B7C8197}" type="parTrans" cxnId="{C2C15B0F-52B1-4B19-AB7C-0E0023385B96}">
      <dgm:prSet/>
      <dgm:spPr/>
      <dgm:t>
        <a:bodyPr/>
        <a:lstStyle/>
        <a:p>
          <a:endParaRPr lang="en-US"/>
        </a:p>
      </dgm:t>
    </dgm:pt>
    <dgm:pt modelId="{5CCC6E9E-9EF3-4066-B0B8-13979CCCA822}" type="sibTrans" cxnId="{C2C15B0F-52B1-4B19-AB7C-0E0023385B96}">
      <dgm:prSet/>
      <dgm:spPr/>
      <dgm:t>
        <a:bodyPr/>
        <a:lstStyle/>
        <a:p>
          <a:endParaRPr lang="en-US"/>
        </a:p>
      </dgm:t>
    </dgm:pt>
    <dgm:pt modelId="{967F9DA0-5C1E-477A-80B5-5EE62D23F248}">
      <dgm:prSet phldrT="[Text]"/>
      <dgm:spPr/>
      <dgm:t>
        <a:bodyPr/>
        <a:lstStyle/>
        <a:p>
          <a:pPr>
            <a:lnSpc>
              <a:spcPct val="100000"/>
            </a:lnSpc>
            <a:defRPr cap="all"/>
          </a:pPr>
          <a:r>
            <a:rPr lang="en-IN" dirty="0"/>
            <a:t>Market landscape Assessment</a:t>
          </a:r>
          <a:endParaRPr lang="en-US" dirty="0"/>
        </a:p>
      </dgm:t>
    </dgm:pt>
    <dgm:pt modelId="{FDFE1DE6-2750-4871-A444-9D6EAD98BCF1}" type="sibTrans" cxnId="{94AE8A35-1CC1-4039-B2BC-028FB5BB1066}">
      <dgm:prSet/>
      <dgm:spPr/>
      <dgm:t>
        <a:bodyPr/>
        <a:lstStyle/>
        <a:p>
          <a:endParaRPr lang="en-US"/>
        </a:p>
      </dgm:t>
    </dgm:pt>
    <dgm:pt modelId="{DB94E46B-7CC0-4436-ADDE-CAEBE9A2B134}" type="parTrans" cxnId="{94AE8A35-1CC1-4039-B2BC-028FB5BB1066}">
      <dgm:prSet/>
      <dgm:spPr/>
      <dgm:t>
        <a:bodyPr/>
        <a:lstStyle/>
        <a:p>
          <a:endParaRPr lang="en-US"/>
        </a:p>
      </dgm:t>
    </dgm:pt>
    <dgm:pt modelId="{B1EFFB92-662C-4155-8A2C-4EE6E42B7E9E}">
      <dgm:prSet phldrT="[Text]"/>
      <dgm:spPr/>
      <dgm:t>
        <a:bodyPr/>
        <a:lstStyle/>
        <a:p>
          <a:pPr>
            <a:lnSpc>
              <a:spcPct val="100000"/>
            </a:lnSpc>
            <a:defRPr cap="all"/>
          </a:pPr>
          <a:r>
            <a:rPr lang="en-IN"/>
            <a:t>Trends by Model Year</a:t>
          </a:r>
        </a:p>
      </dgm:t>
    </dgm:pt>
    <dgm:pt modelId="{CFA86212-912C-498A-A8FD-DE137C013DC7}" type="parTrans" cxnId="{ADE80E58-8BE8-4D95-B67E-8294861C3842}">
      <dgm:prSet/>
      <dgm:spPr/>
      <dgm:t>
        <a:bodyPr/>
        <a:lstStyle/>
        <a:p>
          <a:endParaRPr lang="en-US"/>
        </a:p>
      </dgm:t>
    </dgm:pt>
    <dgm:pt modelId="{CAECF241-DF28-4205-8D5D-B0EA95499082}" type="sibTrans" cxnId="{ADE80E58-8BE8-4D95-B67E-8294861C3842}">
      <dgm:prSet/>
      <dgm:spPr/>
      <dgm:t>
        <a:bodyPr/>
        <a:lstStyle/>
        <a:p>
          <a:endParaRPr lang="en-US"/>
        </a:p>
      </dgm:t>
    </dgm:pt>
    <dgm:pt modelId="{09C0034B-3F83-4ED0-8486-9DCA724E94E8}">
      <dgm:prSet phldrT="[Text]"/>
      <dgm:spPr/>
      <dgm:t>
        <a:bodyPr/>
        <a:lstStyle/>
        <a:p>
          <a:pPr>
            <a:lnSpc>
              <a:spcPct val="100000"/>
            </a:lnSpc>
            <a:defRPr cap="all"/>
          </a:pPr>
          <a:r>
            <a:rPr lang="en-IN" dirty="0"/>
            <a:t>Manufacturer and Model Analysis</a:t>
          </a:r>
        </a:p>
      </dgm:t>
    </dgm:pt>
    <dgm:pt modelId="{449D3592-106C-4F3C-84F1-26580E93CDC9}" type="parTrans" cxnId="{A5B02B73-8B5C-46D7-AB23-66E1F0855BEF}">
      <dgm:prSet/>
      <dgm:spPr/>
      <dgm:t>
        <a:bodyPr/>
        <a:lstStyle/>
        <a:p>
          <a:endParaRPr lang="en-US"/>
        </a:p>
      </dgm:t>
    </dgm:pt>
    <dgm:pt modelId="{0A72608B-2EAC-48AC-ADD6-77E79D37EC37}" type="sibTrans" cxnId="{A5B02B73-8B5C-46D7-AB23-66E1F0855BEF}">
      <dgm:prSet/>
      <dgm:spPr/>
      <dgm:t>
        <a:bodyPr/>
        <a:lstStyle/>
        <a:p>
          <a:endParaRPr lang="en-US"/>
        </a:p>
      </dgm:t>
    </dgm:pt>
    <dgm:pt modelId="{27AE1D93-8ED4-4683-8E63-5FBF391E5C63}" type="pres">
      <dgm:prSet presAssocID="{7DBCDA58-16A5-477C-820B-85B0DA5BD3B5}" presName="root" presStyleCnt="0">
        <dgm:presLayoutVars>
          <dgm:dir/>
          <dgm:resizeHandles val="exact"/>
        </dgm:presLayoutVars>
      </dgm:prSet>
      <dgm:spPr/>
    </dgm:pt>
    <dgm:pt modelId="{696B4163-64CA-40EF-9A0A-5DC177FF98AA}" type="pres">
      <dgm:prSet presAssocID="{967F9DA0-5C1E-477A-80B5-5EE62D23F248}" presName="compNode" presStyleCnt="0"/>
      <dgm:spPr/>
    </dgm:pt>
    <dgm:pt modelId="{493228A7-9223-4547-9E66-2DDFE39BC154}" type="pres">
      <dgm:prSet presAssocID="{967F9DA0-5C1E-477A-80B5-5EE62D23F248}" presName="iconBgRect" presStyleLbl="bgShp" presStyleIdx="0" presStyleCnt="5"/>
      <dgm:spPr>
        <a:prstGeom prst="round2DiagRect">
          <a:avLst>
            <a:gd name="adj1" fmla="val 29727"/>
            <a:gd name="adj2" fmla="val 0"/>
          </a:avLst>
        </a:prstGeom>
      </dgm:spPr>
    </dgm:pt>
    <dgm:pt modelId="{9CDB20ED-3CA5-472C-9180-010D857EADAE}" type="pres">
      <dgm:prSet presAssocID="{967F9DA0-5C1E-477A-80B5-5EE62D23F2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ull Battery"/>
        </a:ext>
      </dgm:extLst>
    </dgm:pt>
    <dgm:pt modelId="{F693D4E9-09FD-4C46-A57E-BB54C74E601E}" type="pres">
      <dgm:prSet presAssocID="{967F9DA0-5C1E-477A-80B5-5EE62D23F248}" presName="spaceRect" presStyleCnt="0"/>
      <dgm:spPr/>
    </dgm:pt>
    <dgm:pt modelId="{47F11482-14F4-49F6-952D-5347CE2B5417}" type="pres">
      <dgm:prSet presAssocID="{967F9DA0-5C1E-477A-80B5-5EE62D23F248}" presName="textRect" presStyleLbl="revTx" presStyleIdx="0" presStyleCnt="5">
        <dgm:presLayoutVars>
          <dgm:chMax val="1"/>
          <dgm:chPref val="1"/>
        </dgm:presLayoutVars>
      </dgm:prSet>
      <dgm:spPr/>
    </dgm:pt>
    <dgm:pt modelId="{DF088CD3-1347-4F26-B57E-D3CA164AA047}" type="pres">
      <dgm:prSet presAssocID="{FDFE1DE6-2750-4871-A444-9D6EAD98BCF1}" presName="sibTrans" presStyleCnt="0"/>
      <dgm:spPr/>
    </dgm:pt>
    <dgm:pt modelId="{17DBE69B-24FB-46DE-A157-91B958E672C1}" type="pres">
      <dgm:prSet presAssocID="{91DDE9F4-E762-4914-8873-C028B0623743}" presName="compNode" presStyleCnt="0"/>
      <dgm:spPr/>
    </dgm:pt>
    <dgm:pt modelId="{EBBD69A4-1A31-4C6E-B005-9C85D78E3702}" type="pres">
      <dgm:prSet presAssocID="{91DDE9F4-E762-4914-8873-C028B0623743}" presName="iconBgRect" presStyleLbl="bgShp" presStyleIdx="1" presStyleCnt="5"/>
      <dgm:spPr>
        <a:prstGeom prst="round2DiagRect">
          <a:avLst>
            <a:gd name="adj1" fmla="val 29727"/>
            <a:gd name="adj2" fmla="val 0"/>
          </a:avLst>
        </a:prstGeom>
      </dgm:spPr>
    </dgm:pt>
    <dgm:pt modelId="{0E3268E6-08C7-45D1-86C7-71E9E9015F5E}" type="pres">
      <dgm:prSet presAssocID="{91DDE9F4-E762-4914-8873-C028B062374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A9F414E2-CA58-4F96-9FE7-07FD7FD82495}" type="pres">
      <dgm:prSet presAssocID="{91DDE9F4-E762-4914-8873-C028B0623743}" presName="spaceRect" presStyleCnt="0"/>
      <dgm:spPr/>
    </dgm:pt>
    <dgm:pt modelId="{EDFE086E-4593-4860-B97E-7A4783480B58}" type="pres">
      <dgm:prSet presAssocID="{91DDE9F4-E762-4914-8873-C028B0623743}" presName="textRect" presStyleLbl="revTx" presStyleIdx="1" presStyleCnt="5">
        <dgm:presLayoutVars>
          <dgm:chMax val="1"/>
          <dgm:chPref val="1"/>
        </dgm:presLayoutVars>
      </dgm:prSet>
      <dgm:spPr/>
    </dgm:pt>
    <dgm:pt modelId="{64C44BFA-54EB-4280-AD49-6D58ECFC33D8}" type="pres">
      <dgm:prSet presAssocID="{F49425D1-3093-41F6-AD94-7D38387375A2}" presName="sibTrans" presStyleCnt="0"/>
      <dgm:spPr/>
    </dgm:pt>
    <dgm:pt modelId="{00DBFB33-0FF8-4A65-8060-C50163ADC813}" type="pres">
      <dgm:prSet presAssocID="{9CBC8C20-79FE-40F3-9B56-849216409070}" presName="compNode" presStyleCnt="0"/>
      <dgm:spPr/>
    </dgm:pt>
    <dgm:pt modelId="{59C1A0A9-A552-48DB-A06D-8E78F8321BE5}" type="pres">
      <dgm:prSet presAssocID="{9CBC8C20-79FE-40F3-9B56-849216409070}" presName="iconBgRect" presStyleLbl="bgShp" presStyleIdx="2" presStyleCnt="5"/>
      <dgm:spPr>
        <a:prstGeom prst="round2DiagRect">
          <a:avLst>
            <a:gd name="adj1" fmla="val 29727"/>
            <a:gd name="adj2" fmla="val 0"/>
          </a:avLst>
        </a:prstGeom>
      </dgm:spPr>
    </dgm:pt>
    <dgm:pt modelId="{D77A9F33-68AD-4962-BC20-8DD5A021AE19}" type="pres">
      <dgm:prSet presAssocID="{9CBC8C20-79FE-40F3-9B56-8492164090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341737B-A197-4A68-9A98-41593B53AE98}" type="pres">
      <dgm:prSet presAssocID="{9CBC8C20-79FE-40F3-9B56-849216409070}" presName="spaceRect" presStyleCnt="0"/>
      <dgm:spPr/>
    </dgm:pt>
    <dgm:pt modelId="{8BA5B8A5-5CB4-416F-A4DB-6C05624BEBA3}" type="pres">
      <dgm:prSet presAssocID="{9CBC8C20-79FE-40F3-9B56-849216409070}" presName="textRect" presStyleLbl="revTx" presStyleIdx="2" presStyleCnt="5">
        <dgm:presLayoutVars>
          <dgm:chMax val="1"/>
          <dgm:chPref val="1"/>
        </dgm:presLayoutVars>
      </dgm:prSet>
      <dgm:spPr/>
    </dgm:pt>
    <dgm:pt modelId="{C9491BF0-2472-4668-9DE3-3D22F17689EB}" type="pres">
      <dgm:prSet presAssocID="{5CCC6E9E-9EF3-4066-B0B8-13979CCCA822}" presName="sibTrans" presStyleCnt="0"/>
      <dgm:spPr/>
    </dgm:pt>
    <dgm:pt modelId="{E36B714D-780B-4C72-8435-6AC259C1B2AB}" type="pres">
      <dgm:prSet presAssocID="{B1EFFB92-662C-4155-8A2C-4EE6E42B7E9E}" presName="compNode" presStyleCnt="0"/>
      <dgm:spPr/>
    </dgm:pt>
    <dgm:pt modelId="{BF3A3470-4142-4A26-B434-FA5C7DF95696}" type="pres">
      <dgm:prSet presAssocID="{B1EFFB92-662C-4155-8A2C-4EE6E42B7E9E}" presName="iconBgRect" presStyleLbl="bgShp" presStyleIdx="3" presStyleCnt="5"/>
      <dgm:spPr>
        <a:prstGeom prst="round2DiagRect">
          <a:avLst>
            <a:gd name="adj1" fmla="val 29727"/>
            <a:gd name="adj2" fmla="val 0"/>
          </a:avLst>
        </a:prstGeom>
      </dgm:spPr>
    </dgm:pt>
    <dgm:pt modelId="{074C0E94-3643-4792-B9D4-96989757DFFE}" type="pres">
      <dgm:prSet presAssocID="{B1EFFB92-662C-4155-8A2C-4EE6E42B7E9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A1BF0A5-DD9E-43ED-9FB2-F9A5564BB6C2}" type="pres">
      <dgm:prSet presAssocID="{B1EFFB92-662C-4155-8A2C-4EE6E42B7E9E}" presName="spaceRect" presStyleCnt="0"/>
      <dgm:spPr/>
    </dgm:pt>
    <dgm:pt modelId="{BAB994E6-76DE-4CD0-A70D-9E5739913E5C}" type="pres">
      <dgm:prSet presAssocID="{B1EFFB92-662C-4155-8A2C-4EE6E42B7E9E}" presName="textRect" presStyleLbl="revTx" presStyleIdx="3" presStyleCnt="5">
        <dgm:presLayoutVars>
          <dgm:chMax val="1"/>
          <dgm:chPref val="1"/>
        </dgm:presLayoutVars>
      </dgm:prSet>
      <dgm:spPr/>
    </dgm:pt>
    <dgm:pt modelId="{C0327F63-6C6D-4A0C-9E72-9873BC83AE9B}" type="pres">
      <dgm:prSet presAssocID="{CAECF241-DF28-4205-8D5D-B0EA95499082}" presName="sibTrans" presStyleCnt="0"/>
      <dgm:spPr/>
    </dgm:pt>
    <dgm:pt modelId="{2C8D9BFC-F51D-46A7-9453-77D33AB59823}" type="pres">
      <dgm:prSet presAssocID="{09C0034B-3F83-4ED0-8486-9DCA724E94E8}" presName="compNode" presStyleCnt="0"/>
      <dgm:spPr/>
    </dgm:pt>
    <dgm:pt modelId="{06B03AC6-2336-4C8C-BF8D-B9C7304C702B}" type="pres">
      <dgm:prSet presAssocID="{09C0034B-3F83-4ED0-8486-9DCA724E94E8}" presName="iconBgRect" presStyleLbl="bgShp" presStyleIdx="4" presStyleCnt="5"/>
      <dgm:spPr>
        <a:prstGeom prst="round2DiagRect">
          <a:avLst>
            <a:gd name="adj1" fmla="val 29727"/>
            <a:gd name="adj2" fmla="val 0"/>
          </a:avLst>
        </a:prstGeom>
      </dgm:spPr>
    </dgm:pt>
    <dgm:pt modelId="{EFD749AD-65E0-4C8C-951B-B64437C0B146}" type="pres">
      <dgm:prSet presAssocID="{09C0034B-3F83-4ED0-8486-9DCA724E94E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actory"/>
        </a:ext>
      </dgm:extLst>
    </dgm:pt>
    <dgm:pt modelId="{20357EF1-85F4-4459-BB29-7483EBFD3122}" type="pres">
      <dgm:prSet presAssocID="{09C0034B-3F83-4ED0-8486-9DCA724E94E8}" presName="spaceRect" presStyleCnt="0"/>
      <dgm:spPr/>
    </dgm:pt>
    <dgm:pt modelId="{2DD18DEF-11D9-43C0-BDBE-DD6BFEDB8B0B}" type="pres">
      <dgm:prSet presAssocID="{09C0034B-3F83-4ED0-8486-9DCA724E94E8}" presName="textRect" presStyleLbl="revTx" presStyleIdx="4" presStyleCnt="5">
        <dgm:presLayoutVars>
          <dgm:chMax val="1"/>
          <dgm:chPref val="1"/>
        </dgm:presLayoutVars>
      </dgm:prSet>
      <dgm:spPr/>
    </dgm:pt>
  </dgm:ptLst>
  <dgm:cxnLst>
    <dgm:cxn modelId="{C2C15B0F-52B1-4B19-AB7C-0E0023385B96}" srcId="{7DBCDA58-16A5-477C-820B-85B0DA5BD3B5}" destId="{9CBC8C20-79FE-40F3-9B56-849216409070}" srcOrd="2" destOrd="0" parTransId="{38FC6278-CA11-433A-9B45-81A54B7C8197}" sibTransId="{5CCC6E9E-9EF3-4066-B0B8-13979CCCA822}"/>
    <dgm:cxn modelId="{94AE8A35-1CC1-4039-B2BC-028FB5BB1066}" srcId="{7DBCDA58-16A5-477C-820B-85B0DA5BD3B5}" destId="{967F9DA0-5C1E-477A-80B5-5EE62D23F248}" srcOrd="0" destOrd="0" parTransId="{DB94E46B-7CC0-4436-ADDE-CAEBE9A2B134}" sibTransId="{FDFE1DE6-2750-4871-A444-9D6EAD98BCF1}"/>
    <dgm:cxn modelId="{36CEB137-6591-448C-AE52-F1F4CDEE2451}" type="presOf" srcId="{91DDE9F4-E762-4914-8873-C028B0623743}" destId="{EDFE086E-4593-4860-B97E-7A4783480B58}" srcOrd="0" destOrd="0" presId="urn:microsoft.com/office/officeart/2018/5/layout/IconLeafLabelList"/>
    <dgm:cxn modelId="{73D01560-F48B-4C45-9556-F50D8EF07FA4}" type="presOf" srcId="{7DBCDA58-16A5-477C-820B-85B0DA5BD3B5}" destId="{27AE1D93-8ED4-4683-8E63-5FBF391E5C63}" srcOrd="0" destOrd="0" presId="urn:microsoft.com/office/officeart/2018/5/layout/IconLeafLabelList"/>
    <dgm:cxn modelId="{A5B02B73-8B5C-46D7-AB23-66E1F0855BEF}" srcId="{7DBCDA58-16A5-477C-820B-85B0DA5BD3B5}" destId="{09C0034B-3F83-4ED0-8486-9DCA724E94E8}" srcOrd="4" destOrd="0" parTransId="{449D3592-106C-4F3C-84F1-26580E93CDC9}" sibTransId="{0A72608B-2EAC-48AC-ADD6-77E79D37EC37}"/>
    <dgm:cxn modelId="{ADE80E58-8BE8-4D95-B67E-8294861C3842}" srcId="{7DBCDA58-16A5-477C-820B-85B0DA5BD3B5}" destId="{B1EFFB92-662C-4155-8A2C-4EE6E42B7E9E}" srcOrd="3" destOrd="0" parTransId="{CFA86212-912C-498A-A8FD-DE137C013DC7}" sibTransId="{CAECF241-DF28-4205-8D5D-B0EA95499082}"/>
    <dgm:cxn modelId="{EA541B7B-BF34-4BD5-A1C4-9414CECEBEE8}" type="presOf" srcId="{09C0034B-3F83-4ED0-8486-9DCA724E94E8}" destId="{2DD18DEF-11D9-43C0-BDBE-DD6BFEDB8B0B}" srcOrd="0" destOrd="0" presId="urn:microsoft.com/office/officeart/2018/5/layout/IconLeafLabelList"/>
    <dgm:cxn modelId="{C27F02A9-8E49-4099-8C08-33FBDEA231EB}" type="presOf" srcId="{9CBC8C20-79FE-40F3-9B56-849216409070}" destId="{8BA5B8A5-5CB4-416F-A4DB-6C05624BEBA3}" srcOrd="0" destOrd="0" presId="urn:microsoft.com/office/officeart/2018/5/layout/IconLeafLabelList"/>
    <dgm:cxn modelId="{CE2B39AA-1A03-48E4-9EAC-76A42F11A7AC}" srcId="{7DBCDA58-16A5-477C-820B-85B0DA5BD3B5}" destId="{91DDE9F4-E762-4914-8873-C028B0623743}" srcOrd="1" destOrd="0" parTransId="{137B0A04-7B5E-4145-A6DD-C51108825C41}" sibTransId="{F49425D1-3093-41F6-AD94-7D38387375A2}"/>
    <dgm:cxn modelId="{712F12C5-821F-4AD9-AB25-FB0A455FF8EB}" type="presOf" srcId="{967F9DA0-5C1E-477A-80B5-5EE62D23F248}" destId="{47F11482-14F4-49F6-952D-5347CE2B5417}" srcOrd="0" destOrd="0" presId="urn:microsoft.com/office/officeart/2018/5/layout/IconLeafLabelList"/>
    <dgm:cxn modelId="{F92BF7D1-7FA5-480B-9C2F-128FD4C906F0}" type="presOf" srcId="{B1EFFB92-662C-4155-8A2C-4EE6E42B7E9E}" destId="{BAB994E6-76DE-4CD0-A70D-9E5739913E5C}" srcOrd="0" destOrd="0" presId="urn:microsoft.com/office/officeart/2018/5/layout/IconLeafLabelList"/>
    <dgm:cxn modelId="{B948EE5E-5613-43AC-AF9A-D903C5A07C7E}" type="presParOf" srcId="{27AE1D93-8ED4-4683-8E63-5FBF391E5C63}" destId="{696B4163-64CA-40EF-9A0A-5DC177FF98AA}" srcOrd="0" destOrd="0" presId="urn:microsoft.com/office/officeart/2018/5/layout/IconLeafLabelList"/>
    <dgm:cxn modelId="{964E73F8-2BCD-4726-AF8B-D4518521ABB9}" type="presParOf" srcId="{696B4163-64CA-40EF-9A0A-5DC177FF98AA}" destId="{493228A7-9223-4547-9E66-2DDFE39BC154}" srcOrd="0" destOrd="0" presId="urn:microsoft.com/office/officeart/2018/5/layout/IconLeafLabelList"/>
    <dgm:cxn modelId="{03F6F0BF-C3ED-414B-A3CA-7D43A4A3E6DA}" type="presParOf" srcId="{696B4163-64CA-40EF-9A0A-5DC177FF98AA}" destId="{9CDB20ED-3CA5-472C-9180-010D857EADAE}" srcOrd="1" destOrd="0" presId="urn:microsoft.com/office/officeart/2018/5/layout/IconLeafLabelList"/>
    <dgm:cxn modelId="{1CADAC34-02B0-4DD4-A77E-183A2EF1A1C6}" type="presParOf" srcId="{696B4163-64CA-40EF-9A0A-5DC177FF98AA}" destId="{F693D4E9-09FD-4C46-A57E-BB54C74E601E}" srcOrd="2" destOrd="0" presId="urn:microsoft.com/office/officeart/2018/5/layout/IconLeafLabelList"/>
    <dgm:cxn modelId="{D32AC3E0-ECBA-42AE-AEC7-7FEAF405D79B}" type="presParOf" srcId="{696B4163-64CA-40EF-9A0A-5DC177FF98AA}" destId="{47F11482-14F4-49F6-952D-5347CE2B5417}" srcOrd="3" destOrd="0" presId="urn:microsoft.com/office/officeart/2018/5/layout/IconLeafLabelList"/>
    <dgm:cxn modelId="{9F740EE5-AE8D-495D-B9B5-F4C412E28556}" type="presParOf" srcId="{27AE1D93-8ED4-4683-8E63-5FBF391E5C63}" destId="{DF088CD3-1347-4F26-B57E-D3CA164AA047}" srcOrd="1" destOrd="0" presId="urn:microsoft.com/office/officeart/2018/5/layout/IconLeafLabelList"/>
    <dgm:cxn modelId="{EA0E850E-3F11-4BBE-8717-496A325C5B42}" type="presParOf" srcId="{27AE1D93-8ED4-4683-8E63-5FBF391E5C63}" destId="{17DBE69B-24FB-46DE-A157-91B958E672C1}" srcOrd="2" destOrd="0" presId="urn:microsoft.com/office/officeart/2018/5/layout/IconLeafLabelList"/>
    <dgm:cxn modelId="{3CA3E49B-0B79-4079-9DC3-7BEB652D02C3}" type="presParOf" srcId="{17DBE69B-24FB-46DE-A157-91B958E672C1}" destId="{EBBD69A4-1A31-4C6E-B005-9C85D78E3702}" srcOrd="0" destOrd="0" presId="urn:microsoft.com/office/officeart/2018/5/layout/IconLeafLabelList"/>
    <dgm:cxn modelId="{68A30854-6C33-40BB-9EB6-F567E407F591}" type="presParOf" srcId="{17DBE69B-24FB-46DE-A157-91B958E672C1}" destId="{0E3268E6-08C7-45D1-86C7-71E9E9015F5E}" srcOrd="1" destOrd="0" presId="urn:microsoft.com/office/officeart/2018/5/layout/IconLeafLabelList"/>
    <dgm:cxn modelId="{AC4EC11A-CA3A-469E-ADE3-DB771D113BA6}" type="presParOf" srcId="{17DBE69B-24FB-46DE-A157-91B958E672C1}" destId="{A9F414E2-CA58-4F96-9FE7-07FD7FD82495}" srcOrd="2" destOrd="0" presId="urn:microsoft.com/office/officeart/2018/5/layout/IconLeafLabelList"/>
    <dgm:cxn modelId="{B8F0029F-B143-49C2-AC84-6F1142786F4B}" type="presParOf" srcId="{17DBE69B-24FB-46DE-A157-91B958E672C1}" destId="{EDFE086E-4593-4860-B97E-7A4783480B58}" srcOrd="3" destOrd="0" presId="urn:microsoft.com/office/officeart/2018/5/layout/IconLeafLabelList"/>
    <dgm:cxn modelId="{A7F1D20F-7009-4C3C-B76D-3969A276DB82}" type="presParOf" srcId="{27AE1D93-8ED4-4683-8E63-5FBF391E5C63}" destId="{64C44BFA-54EB-4280-AD49-6D58ECFC33D8}" srcOrd="3" destOrd="0" presId="urn:microsoft.com/office/officeart/2018/5/layout/IconLeafLabelList"/>
    <dgm:cxn modelId="{2AD84892-7111-4A9F-9110-F720BDD20B51}" type="presParOf" srcId="{27AE1D93-8ED4-4683-8E63-5FBF391E5C63}" destId="{00DBFB33-0FF8-4A65-8060-C50163ADC813}" srcOrd="4" destOrd="0" presId="urn:microsoft.com/office/officeart/2018/5/layout/IconLeafLabelList"/>
    <dgm:cxn modelId="{4B063188-03D2-4A7A-991E-68F06043A737}" type="presParOf" srcId="{00DBFB33-0FF8-4A65-8060-C50163ADC813}" destId="{59C1A0A9-A552-48DB-A06D-8E78F8321BE5}" srcOrd="0" destOrd="0" presId="urn:microsoft.com/office/officeart/2018/5/layout/IconLeafLabelList"/>
    <dgm:cxn modelId="{60039159-4419-4FCD-893A-A848099E9E60}" type="presParOf" srcId="{00DBFB33-0FF8-4A65-8060-C50163ADC813}" destId="{D77A9F33-68AD-4962-BC20-8DD5A021AE19}" srcOrd="1" destOrd="0" presId="urn:microsoft.com/office/officeart/2018/5/layout/IconLeafLabelList"/>
    <dgm:cxn modelId="{4B74D5D4-14DC-402B-B2CD-1E7E34F0A414}" type="presParOf" srcId="{00DBFB33-0FF8-4A65-8060-C50163ADC813}" destId="{9341737B-A197-4A68-9A98-41593B53AE98}" srcOrd="2" destOrd="0" presId="urn:microsoft.com/office/officeart/2018/5/layout/IconLeafLabelList"/>
    <dgm:cxn modelId="{428D733E-46FB-4A67-A7F6-AE65C36978BB}" type="presParOf" srcId="{00DBFB33-0FF8-4A65-8060-C50163ADC813}" destId="{8BA5B8A5-5CB4-416F-A4DB-6C05624BEBA3}" srcOrd="3" destOrd="0" presId="urn:microsoft.com/office/officeart/2018/5/layout/IconLeafLabelList"/>
    <dgm:cxn modelId="{4174EEBF-8783-49B3-8D9A-450BE4D8A170}" type="presParOf" srcId="{27AE1D93-8ED4-4683-8E63-5FBF391E5C63}" destId="{C9491BF0-2472-4668-9DE3-3D22F17689EB}" srcOrd="5" destOrd="0" presId="urn:microsoft.com/office/officeart/2018/5/layout/IconLeafLabelList"/>
    <dgm:cxn modelId="{76F3FC6B-10AC-45A4-A7BD-C8C1EF652410}" type="presParOf" srcId="{27AE1D93-8ED4-4683-8E63-5FBF391E5C63}" destId="{E36B714D-780B-4C72-8435-6AC259C1B2AB}" srcOrd="6" destOrd="0" presId="urn:microsoft.com/office/officeart/2018/5/layout/IconLeafLabelList"/>
    <dgm:cxn modelId="{76144E61-A2E5-4B8E-9ADC-665A6D0EBF9B}" type="presParOf" srcId="{E36B714D-780B-4C72-8435-6AC259C1B2AB}" destId="{BF3A3470-4142-4A26-B434-FA5C7DF95696}" srcOrd="0" destOrd="0" presId="urn:microsoft.com/office/officeart/2018/5/layout/IconLeafLabelList"/>
    <dgm:cxn modelId="{814DF7BE-FEFC-4C57-B489-71A333F21C26}" type="presParOf" srcId="{E36B714D-780B-4C72-8435-6AC259C1B2AB}" destId="{074C0E94-3643-4792-B9D4-96989757DFFE}" srcOrd="1" destOrd="0" presId="urn:microsoft.com/office/officeart/2018/5/layout/IconLeafLabelList"/>
    <dgm:cxn modelId="{EF901742-7045-4760-AFB3-0EDE04BA510D}" type="presParOf" srcId="{E36B714D-780B-4C72-8435-6AC259C1B2AB}" destId="{BA1BF0A5-DD9E-43ED-9FB2-F9A5564BB6C2}" srcOrd="2" destOrd="0" presId="urn:microsoft.com/office/officeart/2018/5/layout/IconLeafLabelList"/>
    <dgm:cxn modelId="{C4A160AD-411E-49DA-91AD-BAF3613D6FDA}" type="presParOf" srcId="{E36B714D-780B-4C72-8435-6AC259C1B2AB}" destId="{BAB994E6-76DE-4CD0-A70D-9E5739913E5C}" srcOrd="3" destOrd="0" presId="urn:microsoft.com/office/officeart/2018/5/layout/IconLeafLabelList"/>
    <dgm:cxn modelId="{A8E7A38A-1858-4121-B53A-7D4255231D12}" type="presParOf" srcId="{27AE1D93-8ED4-4683-8E63-5FBF391E5C63}" destId="{C0327F63-6C6D-4A0C-9E72-9873BC83AE9B}" srcOrd="7" destOrd="0" presId="urn:microsoft.com/office/officeart/2018/5/layout/IconLeafLabelList"/>
    <dgm:cxn modelId="{736BBAF5-3972-4B68-9E7A-74E271761B46}" type="presParOf" srcId="{27AE1D93-8ED4-4683-8E63-5FBF391E5C63}" destId="{2C8D9BFC-F51D-46A7-9453-77D33AB59823}" srcOrd="8" destOrd="0" presId="urn:microsoft.com/office/officeart/2018/5/layout/IconLeafLabelList"/>
    <dgm:cxn modelId="{7F9CDB95-05FE-49C8-B117-E3CCCD56BCEF}" type="presParOf" srcId="{2C8D9BFC-F51D-46A7-9453-77D33AB59823}" destId="{06B03AC6-2336-4C8C-BF8D-B9C7304C702B}" srcOrd="0" destOrd="0" presId="urn:microsoft.com/office/officeart/2018/5/layout/IconLeafLabelList"/>
    <dgm:cxn modelId="{1DE717B6-18DF-43F9-BED2-0DC014094097}" type="presParOf" srcId="{2C8D9BFC-F51D-46A7-9453-77D33AB59823}" destId="{EFD749AD-65E0-4C8C-951B-B64437C0B146}" srcOrd="1" destOrd="0" presId="urn:microsoft.com/office/officeart/2018/5/layout/IconLeafLabelList"/>
    <dgm:cxn modelId="{9767C993-C336-4A84-B934-7831B755B0C5}" type="presParOf" srcId="{2C8D9BFC-F51D-46A7-9453-77D33AB59823}" destId="{20357EF1-85F4-4459-BB29-7483EBFD3122}" srcOrd="2" destOrd="0" presId="urn:microsoft.com/office/officeart/2018/5/layout/IconLeafLabelList"/>
    <dgm:cxn modelId="{D139A374-59A0-461E-A5F4-4D8E8A7CE55E}" type="presParOf" srcId="{2C8D9BFC-F51D-46A7-9453-77D33AB59823}" destId="{2DD18DEF-11D9-43C0-BDBE-DD6BFEDB8B0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B2CB49-BBFA-47DC-99F0-9AF75C4A2A7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110038C2-B3A2-4D0E-93D5-3AC434F62D7F}">
      <dgm:prSet/>
      <dgm:spPr/>
      <dgm:t>
        <a:bodyPr/>
        <a:lstStyle/>
        <a:p>
          <a:r>
            <a:rPr lang="en-US" b="1"/>
            <a:t>Key Attributes</a:t>
          </a:r>
          <a:r>
            <a:rPr lang="en-US"/>
            <a:t>:</a:t>
          </a:r>
        </a:p>
      </dgm:t>
    </dgm:pt>
    <dgm:pt modelId="{0F92489D-1373-4C0D-99BE-23391FDA8568}" type="parTrans" cxnId="{75516C12-41BD-4FE7-AEF1-00AADD305F5F}">
      <dgm:prSet/>
      <dgm:spPr/>
      <dgm:t>
        <a:bodyPr/>
        <a:lstStyle/>
        <a:p>
          <a:endParaRPr lang="en-US"/>
        </a:p>
      </dgm:t>
    </dgm:pt>
    <dgm:pt modelId="{F6780EE8-5E5D-482C-A118-15F35FBE4CFF}" type="sibTrans" cxnId="{75516C12-41BD-4FE7-AEF1-00AADD305F5F}">
      <dgm:prSet/>
      <dgm:spPr/>
      <dgm:t>
        <a:bodyPr/>
        <a:lstStyle/>
        <a:p>
          <a:endParaRPr lang="en-US"/>
        </a:p>
      </dgm:t>
    </dgm:pt>
    <dgm:pt modelId="{ADBFE338-30DC-4A32-AE00-30C6A3B71C30}">
      <dgm:prSet/>
      <dgm:spPr/>
      <dgm:t>
        <a:bodyPr/>
        <a:lstStyle/>
        <a:p>
          <a:r>
            <a:rPr lang="en-US" b="1"/>
            <a:t>City</a:t>
          </a:r>
          <a:r>
            <a:rPr lang="en-US"/>
            <a:t>: Vehicle registration location</a:t>
          </a:r>
        </a:p>
      </dgm:t>
    </dgm:pt>
    <dgm:pt modelId="{426E93F5-2495-48CB-B2CD-72BDDA4E33D0}" type="parTrans" cxnId="{1EF63ECB-CB4B-4907-87F0-BD9BAA440CC3}">
      <dgm:prSet/>
      <dgm:spPr/>
      <dgm:t>
        <a:bodyPr/>
        <a:lstStyle/>
        <a:p>
          <a:endParaRPr lang="en-US"/>
        </a:p>
      </dgm:t>
    </dgm:pt>
    <dgm:pt modelId="{775E73B1-F48E-4E1E-9C97-846D276B373D}" type="sibTrans" cxnId="{1EF63ECB-CB4B-4907-87F0-BD9BAA440CC3}">
      <dgm:prSet/>
      <dgm:spPr/>
      <dgm:t>
        <a:bodyPr/>
        <a:lstStyle/>
        <a:p>
          <a:endParaRPr lang="en-US"/>
        </a:p>
      </dgm:t>
    </dgm:pt>
    <dgm:pt modelId="{B4DCBAC9-072B-4777-8748-C83F8BBB6927}">
      <dgm:prSet/>
      <dgm:spPr/>
      <dgm:t>
        <a:bodyPr/>
        <a:lstStyle/>
        <a:p>
          <a:r>
            <a:rPr lang="en-US" b="1"/>
            <a:t>State</a:t>
          </a:r>
          <a:r>
            <a:rPr lang="en-US"/>
            <a:t>: State of registration</a:t>
          </a:r>
        </a:p>
      </dgm:t>
    </dgm:pt>
    <dgm:pt modelId="{D982E368-266D-4D4B-9D34-A75A8D60DF52}" type="parTrans" cxnId="{D04CAD7B-09FE-4992-8DC0-F5C60A7A0A5C}">
      <dgm:prSet/>
      <dgm:spPr/>
      <dgm:t>
        <a:bodyPr/>
        <a:lstStyle/>
        <a:p>
          <a:endParaRPr lang="en-US"/>
        </a:p>
      </dgm:t>
    </dgm:pt>
    <dgm:pt modelId="{9DD8909B-A9FE-4C3B-B8B4-8A4E40483910}" type="sibTrans" cxnId="{D04CAD7B-09FE-4992-8DC0-F5C60A7A0A5C}">
      <dgm:prSet/>
      <dgm:spPr/>
      <dgm:t>
        <a:bodyPr/>
        <a:lstStyle/>
        <a:p>
          <a:endParaRPr lang="en-US"/>
        </a:p>
      </dgm:t>
    </dgm:pt>
    <dgm:pt modelId="{DF96B6E9-D264-41A5-A25D-EE52347E0134}">
      <dgm:prSet/>
      <dgm:spPr/>
      <dgm:t>
        <a:bodyPr/>
        <a:lstStyle/>
        <a:p>
          <a:r>
            <a:rPr lang="en-US" b="1"/>
            <a:t>Postal Code</a:t>
          </a:r>
          <a:r>
            <a:rPr lang="en-US"/>
            <a:t>: Registration postal code</a:t>
          </a:r>
        </a:p>
      </dgm:t>
    </dgm:pt>
    <dgm:pt modelId="{0D2ED421-6DD1-4DDE-91CF-6823087E6957}" type="parTrans" cxnId="{C8865C1C-DD6A-44F3-8AFC-C8D477714CAD}">
      <dgm:prSet/>
      <dgm:spPr/>
      <dgm:t>
        <a:bodyPr/>
        <a:lstStyle/>
        <a:p>
          <a:endParaRPr lang="en-US"/>
        </a:p>
      </dgm:t>
    </dgm:pt>
    <dgm:pt modelId="{9C482105-495C-4E3F-9481-F90F4A679950}" type="sibTrans" cxnId="{C8865C1C-DD6A-44F3-8AFC-C8D477714CAD}">
      <dgm:prSet/>
      <dgm:spPr/>
      <dgm:t>
        <a:bodyPr/>
        <a:lstStyle/>
        <a:p>
          <a:endParaRPr lang="en-US"/>
        </a:p>
      </dgm:t>
    </dgm:pt>
    <dgm:pt modelId="{1279457E-A1D5-4414-AA33-80AF795C218F}">
      <dgm:prSet/>
      <dgm:spPr/>
      <dgm:t>
        <a:bodyPr/>
        <a:lstStyle/>
        <a:p>
          <a:r>
            <a:rPr lang="en-US" b="1"/>
            <a:t>Model Year</a:t>
          </a:r>
          <a:r>
            <a:rPr lang="en-US"/>
            <a:t>: Year of vehicle manufacture</a:t>
          </a:r>
        </a:p>
      </dgm:t>
    </dgm:pt>
    <dgm:pt modelId="{25FA1E02-BEDF-45BA-8288-5CEF2C5176AF}" type="parTrans" cxnId="{7A832691-AFA6-44CD-8C44-E9A052D70CA9}">
      <dgm:prSet/>
      <dgm:spPr/>
      <dgm:t>
        <a:bodyPr/>
        <a:lstStyle/>
        <a:p>
          <a:endParaRPr lang="en-US"/>
        </a:p>
      </dgm:t>
    </dgm:pt>
    <dgm:pt modelId="{CDE480C8-A898-4A4A-9356-E6D378065ECF}" type="sibTrans" cxnId="{7A832691-AFA6-44CD-8C44-E9A052D70CA9}">
      <dgm:prSet/>
      <dgm:spPr/>
      <dgm:t>
        <a:bodyPr/>
        <a:lstStyle/>
        <a:p>
          <a:endParaRPr lang="en-US"/>
        </a:p>
      </dgm:t>
    </dgm:pt>
    <dgm:pt modelId="{64BD1BE1-5526-4EC3-98B8-D9709A8E0BCD}">
      <dgm:prSet/>
      <dgm:spPr/>
      <dgm:t>
        <a:bodyPr/>
        <a:lstStyle/>
        <a:p>
          <a:r>
            <a:rPr lang="en-US" b="1"/>
            <a:t>Make</a:t>
          </a:r>
          <a:r>
            <a:rPr lang="en-US"/>
            <a:t>: Manufacturer name</a:t>
          </a:r>
        </a:p>
      </dgm:t>
    </dgm:pt>
    <dgm:pt modelId="{D6FC7AE0-69C7-4079-BA45-48A09FDD1F16}" type="parTrans" cxnId="{634868BB-E9C4-486F-9C16-092D64093F57}">
      <dgm:prSet/>
      <dgm:spPr/>
      <dgm:t>
        <a:bodyPr/>
        <a:lstStyle/>
        <a:p>
          <a:endParaRPr lang="en-US"/>
        </a:p>
      </dgm:t>
    </dgm:pt>
    <dgm:pt modelId="{13C29F97-0B5A-4E32-9E90-738382FAC57B}" type="sibTrans" cxnId="{634868BB-E9C4-486F-9C16-092D64093F57}">
      <dgm:prSet/>
      <dgm:spPr/>
      <dgm:t>
        <a:bodyPr/>
        <a:lstStyle/>
        <a:p>
          <a:endParaRPr lang="en-US"/>
        </a:p>
      </dgm:t>
    </dgm:pt>
    <dgm:pt modelId="{2F655A76-F811-4CAD-AD7C-98595F3F5751}">
      <dgm:prSet/>
      <dgm:spPr/>
      <dgm:t>
        <a:bodyPr/>
        <a:lstStyle/>
        <a:p>
          <a:r>
            <a:rPr lang="en-US" b="1"/>
            <a:t>Model</a:t>
          </a:r>
          <a:r>
            <a:rPr lang="en-US"/>
            <a:t>: Specific vehicle model</a:t>
          </a:r>
        </a:p>
      </dgm:t>
    </dgm:pt>
    <dgm:pt modelId="{335D3395-CA04-4169-9FE5-EFAA239CE623}" type="parTrans" cxnId="{83E48D68-24E3-4344-B7F0-1D5DC9639D08}">
      <dgm:prSet/>
      <dgm:spPr/>
      <dgm:t>
        <a:bodyPr/>
        <a:lstStyle/>
        <a:p>
          <a:endParaRPr lang="en-US"/>
        </a:p>
      </dgm:t>
    </dgm:pt>
    <dgm:pt modelId="{BF76F24A-3E65-4CF7-BFC9-319DF2BED93D}" type="sibTrans" cxnId="{83E48D68-24E3-4344-B7F0-1D5DC9639D08}">
      <dgm:prSet/>
      <dgm:spPr/>
      <dgm:t>
        <a:bodyPr/>
        <a:lstStyle/>
        <a:p>
          <a:endParaRPr lang="en-US"/>
        </a:p>
      </dgm:t>
    </dgm:pt>
    <dgm:pt modelId="{25C1BDDE-51E7-4A0A-BE21-E6ED294E464D}">
      <dgm:prSet/>
      <dgm:spPr/>
      <dgm:t>
        <a:bodyPr/>
        <a:lstStyle/>
        <a:p>
          <a:r>
            <a:rPr lang="en-US" b="1"/>
            <a:t>Electric Vehicle Type</a:t>
          </a:r>
          <a:r>
            <a:rPr lang="en-US"/>
            <a:t>: Classification (BEV or PHEV)</a:t>
          </a:r>
        </a:p>
      </dgm:t>
    </dgm:pt>
    <dgm:pt modelId="{CBE0E309-8E03-42AF-9253-99B6B67193C5}" type="parTrans" cxnId="{F291E601-E724-4759-8D34-5DBA0E2BE430}">
      <dgm:prSet/>
      <dgm:spPr/>
      <dgm:t>
        <a:bodyPr/>
        <a:lstStyle/>
        <a:p>
          <a:endParaRPr lang="en-US"/>
        </a:p>
      </dgm:t>
    </dgm:pt>
    <dgm:pt modelId="{FF9EC6EA-F1B1-456A-A146-7CBF00F9284E}" type="sibTrans" cxnId="{F291E601-E724-4759-8D34-5DBA0E2BE430}">
      <dgm:prSet/>
      <dgm:spPr/>
      <dgm:t>
        <a:bodyPr/>
        <a:lstStyle/>
        <a:p>
          <a:endParaRPr lang="en-US"/>
        </a:p>
      </dgm:t>
    </dgm:pt>
    <dgm:pt modelId="{8A73EE60-C382-43C6-827D-327BD790F817}">
      <dgm:prSet/>
      <dgm:spPr/>
      <dgm:t>
        <a:bodyPr/>
        <a:lstStyle/>
        <a:p>
          <a:r>
            <a:rPr lang="en-US" b="1"/>
            <a:t>CAFV Eligibility</a:t>
          </a:r>
          <a:r>
            <a:rPr lang="en-US"/>
            <a:t>: Clean Alternative Fuel Vehicle status</a:t>
          </a:r>
        </a:p>
      </dgm:t>
    </dgm:pt>
    <dgm:pt modelId="{AADAC4E6-B4FD-450A-9924-C0D28375328F}" type="parTrans" cxnId="{CE57E77A-4953-4BD1-A112-24DE4D081FF0}">
      <dgm:prSet/>
      <dgm:spPr/>
      <dgm:t>
        <a:bodyPr/>
        <a:lstStyle/>
        <a:p>
          <a:endParaRPr lang="en-US"/>
        </a:p>
      </dgm:t>
    </dgm:pt>
    <dgm:pt modelId="{B321BD73-EADA-476C-B7F9-BF5AE9085B50}" type="sibTrans" cxnId="{CE57E77A-4953-4BD1-A112-24DE4D081FF0}">
      <dgm:prSet/>
      <dgm:spPr/>
      <dgm:t>
        <a:bodyPr/>
        <a:lstStyle/>
        <a:p>
          <a:endParaRPr lang="en-US"/>
        </a:p>
      </dgm:t>
    </dgm:pt>
    <dgm:pt modelId="{5B9690EF-EC90-4155-9E58-8803B77E520F}">
      <dgm:prSet/>
      <dgm:spPr/>
      <dgm:t>
        <a:bodyPr/>
        <a:lstStyle/>
        <a:p>
          <a:r>
            <a:rPr lang="en-US" b="1"/>
            <a:t>Electric Range</a:t>
          </a:r>
          <a:r>
            <a:rPr lang="en-US"/>
            <a:t>: Distance the vehicle can travel on electric power</a:t>
          </a:r>
        </a:p>
      </dgm:t>
    </dgm:pt>
    <dgm:pt modelId="{4D00F044-11DB-462D-87DA-B65A22429342}" type="parTrans" cxnId="{45F5A53E-C728-4FF1-BB18-2406C282F06C}">
      <dgm:prSet/>
      <dgm:spPr/>
      <dgm:t>
        <a:bodyPr/>
        <a:lstStyle/>
        <a:p>
          <a:endParaRPr lang="en-US"/>
        </a:p>
      </dgm:t>
    </dgm:pt>
    <dgm:pt modelId="{7FAE3AF4-B4F5-4800-983F-23CDFBE36AB6}" type="sibTrans" cxnId="{45F5A53E-C728-4FF1-BB18-2406C282F06C}">
      <dgm:prSet/>
      <dgm:spPr/>
      <dgm:t>
        <a:bodyPr/>
        <a:lstStyle/>
        <a:p>
          <a:endParaRPr lang="en-US"/>
        </a:p>
      </dgm:t>
    </dgm:pt>
    <dgm:pt modelId="{D484C086-A16E-4134-A900-9CFF162FC120}">
      <dgm:prSet/>
      <dgm:spPr/>
      <dgm:t>
        <a:bodyPr/>
        <a:lstStyle/>
        <a:p>
          <a:r>
            <a:rPr lang="en-US" b="1"/>
            <a:t>Base MSRP</a:t>
          </a:r>
          <a:r>
            <a:rPr lang="en-US"/>
            <a:t>: Manufacturer's suggested retail price</a:t>
          </a:r>
        </a:p>
      </dgm:t>
    </dgm:pt>
    <dgm:pt modelId="{EC1DFF2F-4F8B-498D-AFFC-EEB6022CE782}" type="parTrans" cxnId="{66B71DBD-0B67-415D-842D-D3BA4DD4B35D}">
      <dgm:prSet/>
      <dgm:spPr/>
      <dgm:t>
        <a:bodyPr/>
        <a:lstStyle/>
        <a:p>
          <a:endParaRPr lang="en-US"/>
        </a:p>
      </dgm:t>
    </dgm:pt>
    <dgm:pt modelId="{759E8394-CD53-424D-AB9C-08A9801DF515}" type="sibTrans" cxnId="{66B71DBD-0B67-415D-842D-D3BA4DD4B35D}">
      <dgm:prSet/>
      <dgm:spPr/>
      <dgm:t>
        <a:bodyPr/>
        <a:lstStyle/>
        <a:p>
          <a:endParaRPr lang="en-US"/>
        </a:p>
      </dgm:t>
    </dgm:pt>
    <dgm:pt modelId="{84BCC595-6ACE-4DD6-9709-46375F7CF179}">
      <dgm:prSet/>
      <dgm:spPr/>
      <dgm:t>
        <a:bodyPr/>
        <a:lstStyle/>
        <a:p>
          <a:r>
            <a:rPr lang="en-US" b="1" dirty="0"/>
            <a:t>Legislative District</a:t>
          </a:r>
          <a:r>
            <a:rPr lang="en-US" dirty="0"/>
            <a:t>: Registration district</a:t>
          </a:r>
        </a:p>
      </dgm:t>
    </dgm:pt>
    <dgm:pt modelId="{EDB77E1B-1D32-4761-8DF6-DB1C5790BB6F}" type="parTrans" cxnId="{8E8EA275-7435-4D10-95E0-8B3A3A1D02BE}">
      <dgm:prSet/>
      <dgm:spPr/>
      <dgm:t>
        <a:bodyPr/>
        <a:lstStyle/>
        <a:p>
          <a:endParaRPr lang="en-US"/>
        </a:p>
      </dgm:t>
    </dgm:pt>
    <dgm:pt modelId="{8E24DE88-5D01-48B5-9DDE-EBADC89AE7AF}" type="sibTrans" cxnId="{8E8EA275-7435-4D10-95E0-8B3A3A1D02BE}">
      <dgm:prSet/>
      <dgm:spPr/>
      <dgm:t>
        <a:bodyPr/>
        <a:lstStyle/>
        <a:p>
          <a:endParaRPr lang="en-US"/>
        </a:p>
      </dgm:t>
    </dgm:pt>
    <dgm:pt modelId="{F4536630-AE55-4E8F-A5B7-50219FF91A8D}">
      <dgm:prSet/>
      <dgm:spPr/>
      <dgm:t>
        <a:bodyPr/>
        <a:lstStyle/>
        <a:p>
          <a:r>
            <a:rPr lang="en-US" b="1" dirty="0"/>
            <a:t>DOL Vehicle ID</a:t>
          </a:r>
          <a:r>
            <a:rPr lang="en-US" dirty="0"/>
            <a:t>: Unique vehicle identifier</a:t>
          </a:r>
        </a:p>
      </dgm:t>
    </dgm:pt>
    <dgm:pt modelId="{CB10C15D-3F83-480E-9749-22E85800040E}" type="parTrans" cxnId="{A97FA690-60D0-4395-8609-98641AD0F4A4}">
      <dgm:prSet/>
      <dgm:spPr/>
      <dgm:t>
        <a:bodyPr/>
        <a:lstStyle/>
        <a:p>
          <a:endParaRPr lang="en-US"/>
        </a:p>
      </dgm:t>
    </dgm:pt>
    <dgm:pt modelId="{048282BE-2486-4D98-98D4-0E6D7A2803DC}" type="sibTrans" cxnId="{A97FA690-60D0-4395-8609-98641AD0F4A4}">
      <dgm:prSet/>
      <dgm:spPr/>
      <dgm:t>
        <a:bodyPr/>
        <a:lstStyle/>
        <a:p>
          <a:endParaRPr lang="en-US"/>
        </a:p>
      </dgm:t>
    </dgm:pt>
    <dgm:pt modelId="{A8625905-7A9D-4EE9-A563-67D68A375926}">
      <dgm:prSet/>
      <dgm:spPr/>
      <dgm:t>
        <a:bodyPr/>
        <a:lstStyle/>
        <a:p>
          <a:r>
            <a:rPr lang="en-US" b="1" dirty="0"/>
            <a:t>Vehicle Location</a:t>
          </a:r>
          <a:r>
            <a:rPr lang="en-US" dirty="0"/>
            <a:t>: Physical location of the vehicle</a:t>
          </a:r>
        </a:p>
      </dgm:t>
    </dgm:pt>
    <dgm:pt modelId="{613E755F-1E45-4C08-8574-CEC2F4256241}" type="parTrans" cxnId="{BBCCF29B-9464-464D-BFCF-0186FF848E61}">
      <dgm:prSet/>
      <dgm:spPr/>
      <dgm:t>
        <a:bodyPr/>
        <a:lstStyle/>
        <a:p>
          <a:endParaRPr lang="en-US"/>
        </a:p>
      </dgm:t>
    </dgm:pt>
    <dgm:pt modelId="{3A2553E9-09BB-49E6-9C89-0632D62CE9AA}" type="sibTrans" cxnId="{BBCCF29B-9464-464D-BFCF-0186FF848E61}">
      <dgm:prSet/>
      <dgm:spPr/>
      <dgm:t>
        <a:bodyPr/>
        <a:lstStyle/>
        <a:p>
          <a:endParaRPr lang="en-US"/>
        </a:p>
      </dgm:t>
    </dgm:pt>
    <dgm:pt modelId="{519AC64F-4C14-46E8-94DF-8EECB5FFCE54}">
      <dgm:prSet/>
      <dgm:spPr/>
      <dgm:t>
        <a:bodyPr/>
        <a:lstStyle/>
        <a:p>
          <a:r>
            <a:rPr lang="en-US" b="1" dirty="0"/>
            <a:t>Electric Utility</a:t>
          </a:r>
          <a:r>
            <a:rPr lang="en-US" b="0" dirty="0"/>
            <a:t>: Utility provider information</a:t>
          </a:r>
          <a:endParaRPr lang="en-US" dirty="0"/>
        </a:p>
      </dgm:t>
    </dgm:pt>
    <dgm:pt modelId="{58FC3293-485B-4599-A8D5-E6E4F9969F2D}" type="parTrans" cxnId="{00BB119A-FBF8-4A53-9BC3-4C4EAD8D9D99}">
      <dgm:prSet/>
      <dgm:spPr/>
      <dgm:t>
        <a:bodyPr/>
        <a:lstStyle/>
        <a:p>
          <a:endParaRPr lang="en-US"/>
        </a:p>
      </dgm:t>
    </dgm:pt>
    <dgm:pt modelId="{094C2B38-50AB-42C1-BDD8-9BBBCE696D8E}" type="sibTrans" cxnId="{00BB119A-FBF8-4A53-9BC3-4C4EAD8D9D99}">
      <dgm:prSet/>
      <dgm:spPr/>
      <dgm:t>
        <a:bodyPr/>
        <a:lstStyle/>
        <a:p>
          <a:endParaRPr lang="en-US"/>
        </a:p>
      </dgm:t>
    </dgm:pt>
    <dgm:pt modelId="{9452C221-B0C8-4717-BFB5-5623546768E8}" type="pres">
      <dgm:prSet presAssocID="{A0B2CB49-BBFA-47DC-99F0-9AF75C4A2A7B}" presName="vert0" presStyleCnt="0">
        <dgm:presLayoutVars>
          <dgm:dir/>
          <dgm:animOne val="branch"/>
          <dgm:animLvl val="lvl"/>
        </dgm:presLayoutVars>
      </dgm:prSet>
      <dgm:spPr/>
    </dgm:pt>
    <dgm:pt modelId="{9FFA1106-F584-47ED-A476-5C24B5A17A08}" type="pres">
      <dgm:prSet presAssocID="{110038C2-B3A2-4D0E-93D5-3AC434F62D7F}" presName="thickLine" presStyleLbl="alignNode1" presStyleIdx="0" presStyleCnt="15"/>
      <dgm:spPr/>
    </dgm:pt>
    <dgm:pt modelId="{9F9CB20E-0562-4C1B-9E21-904DE014A17A}" type="pres">
      <dgm:prSet presAssocID="{110038C2-B3A2-4D0E-93D5-3AC434F62D7F}" presName="horz1" presStyleCnt="0"/>
      <dgm:spPr/>
    </dgm:pt>
    <dgm:pt modelId="{11DD8864-159B-4E91-9823-00CE2AB1B15B}" type="pres">
      <dgm:prSet presAssocID="{110038C2-B3A2-4D0E-93D5-3AC434F62D7F}" presName="tx1" presStyleLbl="revTx" presStyleIdx="0" presStyleCnt="15"/>
      <dgm:spPr/>
    </dgm:pt>
    <dgm:pt modelId="{D22B1379-3355-4FC7-BC6C-5230DC8A7BED}" type="pres">
      <dgm:prSet presAssocID="{110038C2-B3A2-4D0E-93D5-3AC434F62D7F}" presName="vert1" presStyleCnt="0"/>
      <dgm:spPr/>
    </dgm:pt>
    <dgm:pt modelId="{C5991DF4-EF77-4904-AACA-82A486FBF856}" type="pres">
      <dgm:prSet presAssocID="{ADBFE338-30DC-4A32-AE00-30C6A3B71C30}" presName="thickLine" presStyleLbl="alignNode1" presStyleIdx="1" presStyleCnt="15"/>
      <dgm:spPr/>
    </dgm:pt>
    <dgm:pt modelId="{CCDBE7C1-C02A-43B4-A1DB-6A5ED68FAEC8}" type="pres">
      <dgm:prSet presAssocID="{ADBFE338-30DC-4A32-AE00-30C6A3B71C30}" presName="horz1" presStyleCnt="0"/>
      <dgm:spPr/>
    </dgm:pt>
    <dgm:pt modelId="{C6722370-E9CD-4384-B547-B04A9A52DC29}" type="pres">
      <dgm:prSet presAssocID="{ADBFE338-30DC-4A32-AE00-30C6A3B71C30}" presName="tx1" presStyleLbl="revTx" presStyleIdx="1" presStyleCnt="15"/>
      <dgm:spPr/>
    </dgm:pt>
    <dgm:pt modelId="{7FE5E0E3-A12A-4318-A464-4BABF50EF681}" type="pres">
      <dgm:prSet presAssocID="{ADBFE338-30DC-4A32-AE00-30C6A3B71C30}" presName="vert1" presStyleCnt="0"/>
      <dgm:spPr/>
    </dgm:pt>
    <dgm:pt modelId="{A01DF94E-1F96-4ADC-9020-28F5CD264C6E}" type="pres">
      <dgm:prSet presAssocID="{B4DCBAC9-072B-4777-8748-C83F8BBB6927}" presName="thickLine" presStyleLbl="alignNode1" presStyleIdx="2" presStyleCnt="15"/>
      <dgm:spPr/>
    </dgm:pt>
    <dgm:pt modelId="{D05F5979-6A7D-4126-BDEB-ED24E05A4C9E}" type="pres">
      <dgm:prSet presAssocID="{B4DCBAC9-072B-4777-8748-C83F8BBB6927}" presName="horz1" presStyleCnt="0"/>
      <dgm:spPr/>
    </dgm:pt>
    <dgm:pt modelId="{0B3737D4-CD4D-4100-8A8B-9C3BA9F2B981}" type="pres">
      <dgm:prSet presAssocID="{B4DCBAC9-072B-4777-8748-C83F8BBB6927}" presName="tx1" presStyleLbl="revTx" presStyleIdx="2" presStyleCnt="15"/>
      <dgm:spPr/>
    </dgm:pt>
    <dgm:pt modelId="{73748AC5-A542-4B42-8425-42A52F69310F}" type="pres">
      <dgm:prSet presAssocID="{B4DCBAC9-072B-4777-8748-C83F8BBB6927}" presName="vert1" presStyleCnt="0"/>
      <dgm:spPr/>
    </dgm:pt>
    <dgm:pt modelId="{D83AD907-7288-4FD3-9B1C-B07D6DBD32C1}" type="pres">
      <dgm:prSet presAssocID="{DF96B6E9-D264-41A5-A25D-EE52347E0134}" presName="thickLine" presStyleLbl="alignNode1" presStyleIdx="3" presStyleCnt="15"/>
      <dgm:spPr/>
    </dgm:pt>
    <dgm:pt modelId="{E3144B5D-4E24-4E90-8213-7079D48118B6}" type="pres">
      <dgm:prSet presAssocID="{DF96B6E9-D264-41A5-A25D-EE52347E0134}" presName="horz1" presStyleCnt="0"/>
      <dgm:spPr/>
    </dgm:pt>
    <dgm:pt modelId="{1B7EAB22-1990-48B2-91FE-B0C6A5FD285D}" type="pres">
      <dgm:prSet presAssocID="{DF96B6E9-D264-41A5-A25D-EE52347E0134}" presName="tx1" presStyleLbl="revTx" presStyleIdx="3" presStyleCnt="15"/>
      <dgm:spPr/>
    </dgm:pt>
    <dgm:pt modelId="{DCD4A0C6-B214-4ADB-8421-D35C97A57EC7}" type="pres">
      <dgm:prSet presAssocID="{DF96B6E9-D264-41A5-A25D-EE52347E0134}" presName="vert1" presStyleCnt="0"/>
      <dgm:spPr/>
    </dgm:pt>
    <dgm:pt modelId="{A08D14BF-3B4F-4633-B532-DBECA277EC27}" type="pres">
      <dgm:prSet presAssocID="{1279457E-A1D5-4414-AA33-80AF795C218F}" presName="thickLine" presStyleLbl="alignNode1" presStyleIdx="4" presStyleCnt="15"/>
      <dgm:spPr/>
    </dgm:pt>
    <dgm:pt modelId="{B8A201B6-FEC3-46F7-AFA6-4826DD2899B8}" type="pres">
      <dgm:prSet presAssocID="{1279457E-A1D5-4414-AA33-80AF795C218F}" presName="horz1" presStyleCnt="0"/>
      <dgm:spPr/>
    </dgm:pt>
    <dgm:pt modelId="{01832931-1A9E-445F-8AF4-3B52DE38CBA6}" type="pres">
      <dgm:prSet presAssocID="{1279457E-A1D5-4414-AA33-80AF795C218F}" presName="tx1" presStyleLbl="revTx" presStyleIdx="4" presStyleCnt="15"/>
      <dgm:spPr/>
    </dgm:pt>
    <dgm:pt modelId="{708B9049-EA49-4DF1-A9E2-0986FA289572}" type="pres">
      <dgm:prSet presAssocID="{1279457E-A1D5-4414-AA33-80AF795C218F}" presName="vert1" presStyleCnt="0"/>
      <dgm:spPr/>
    </dgm:pt>
    <dgm:pt modelId="{1B210FE7-8826-4E53-AADF-F8105530FDD3}" type="pres">
      <dgm:prSet presAssocID="{64BD1BE1-5526-4EC3-98B8-D9709A8E0BCD}" presName="thickLine" presStyleLbl="alignNode1" presStyleIdx="5" presStyleCnt="15"/>
      <dgm:spPr/>
    </dgm:pt>
    <dgm:pt modelId="{BCEB9B62-1493-4D23-ADE8-B225A924F7FC}" type="pres">
      <dgm:prSet presAssocID="{64BD1BE1-5526-4EC3-98B8-D9709A8E0BCD}" presName="horz1" presStyleCnt="0"/>
      <dgm:spPr/>
    </dgm:pt>
    <dgm:pt modelId="{2239B006-FEE9-42CE-A5D8-CAF3BF5A0C06}" type="pres">
      <dgm:prSet presAssocID="{64BD1BE1-5526-4EC3-98B8-D9709A8E0BCD}" presName="tx1" presStyleLbl="revTx" presStyleIdx="5" presStyleCnt="15"/>
      <dgm:spPr/>
    </dgm:pt>
    <dgm:pt modelId="{82D16CEE-620B-4EF2-82F5-43C0F91C0CF1}" type="pres">
      <dgm:prSet presAssocID="{64BD1BE1-5526-4EC3-98B8-D9709A8E0BCD}" presName="vert1" presStyleCnt="0"/>
      <dgm:spPr/>
    </dgm:pt>
    <dgm:pt modelId="{CAA59F04-8E91-4865-AB3D-18CFB2A13E11}" type="pres">
      <dgm:prSet presAssocID="{2F655A76-F811-4CAD-AD7C-98595F3F5751}" presName="thickLine" presStyleLbl="alignNode1" presStyleIdx="6" presStyleCnt="15"/>
      <dgm:spPr/>
    </dgm:pt>
    <dgm:pt modelId="{C495BF62-70FE-41A9-AC78-CE98F021D526}" type="pres">
      <dgm:prSet presAssocID="{2F655A76-F811-4CAD-AD7C-98595F3F5751}" presName="horz1" presStyleCnt="0"/>
      <dgm:spPr/>
    </dgm:pt>
    <dgm:pt modelId="{6412EFCE-7DA9-44A8-B05F-703DF5F27671}" type="pres">
      <dgm:prSet presAssocID="{2F655A76-F811-4CAD-AD7C-98595F3F5751}" presName="tx1" presStyleLbl="revTx" presStyleIdx="6" presStyleCnt="15"/>
      <dgm:spPr/>
    </dgm:pt>
    <dgm:pt modelId="{12740729-2128-4821-9170-50CA9EAF9313}" type="pres">
      <dgm:prSet presAssocID="{2F655A76-F811-4CAD-AD7C-98595F3F5751}" presName="vert1" presStyleCnt="0"/>
      <dgm:spPr/>
    </dgm:pt>
    <dgm:pt modelId="{91E99596-69D4-431D-A2B1-329144714E09}" type="pres">
      <dgm:prSet presAssocID="{25C1BDDE-51E7-4A0A-BE21-E6ED294E464D}" presName="thickLine" presStyleLbl="alignNode1" presStyleIdx="7" presStyleCnt="15"/>
      <dgm:spPr/>
    </dgm:pt>
    <dgm:pt modelId="{26C7B353-EC00-43B5-BB94-0562132D4093}" type="pres">
      <dgm:prSet presAssocID="{25C1BDDE-51E7-4A0A-BE21-E6ED294E464D}" presName="horz1" presStyleCnt="0"/>
      <dgm:spPr/>
    </dgm:pt>
    <dgm:pt modelId="{5AE4DD4D-67D6-4AA3-9BB8-003E737EF073}" type="pres">
      <dgm:prSet presAssocID="{25C1BDDE-51E7-4A0A-BE21-E6ED294E464D}" presName="tx1" presStyleLbl="revTx" presStyleIdx="7" presStyleCnt="15"/>
      <dgm:spPr/>
    </dgm:pt>
    <dgm:pt modelId="{3E79DFDF-FDF4-44C2-89CB-12A761CE7309}" type="pres">
      <dgm:prSet presAssocID="{25C1BDDE-51E7-4A0A-BE21-E6ED294E464D}" presName="vert1" presStyleCnt="0"/>
      <dgm:spPr/>
    </dgm:pt>
    <dgm:pt modelId="{E57E1CCA-4641-47EF-AD75-0F4D8D5481F3}" type="pres">
      <dgm:prSet presAssocID="{8A73EE60-C382-43C6-827D-327BD790F817}" presName="thickLine" presStyleLbl="alignNode1" presStyleIdx="8" presStyleCnt="15"/>
      <dgm:spPr/>
    </dgm:pt>
    <dgm:pt modelId="{B4167296-0377-4282-B9AE-A35E8D29D48D}" type="pres">
      <dgm:prSet presAssocID="{8A73EE60-C382-43C6-827D-327BD790F817}" presName="horz1" presStyleCnt="0"/>
      <dgm:spPr/>
    </dgm:pt>
    <dgm:pt modelId="{9FD82089-1D75-4284-96A3-1C4BDBE5751F}" type="pres">
      <dgm:prSet presAssocID="{8A73EE60-C382-43C6-827D-327BD790F817}" presName="tx1" presStyleLbl="revTx" presStyleIdx="8" presStyleCnt="15"/>
      <dgm:spPr/>
    </dgm:pt>
    <dgm:pt modelId="{99439DBF-8881-4351-969D-EB7F769BC0E5}" type="pres">
      <dgm:prSet presAssocID="{8A73EE60-C382-43C6-827D-327BD790F817}" presName="vert1" presStyleCnt="0"/>
      <dgm:spPr/>
    </dgm:pt>
    <dgm:pt modelId="{8E36FC64-F5EB-4856-A09C-26B255FD06A4}" type="pres">
      <dgm:prSet presAssocID="{5B9690EF-EC90-4155-9E58-8803B77E520F}" presName="thickLine" presStyleLbl="alignNode1" presStyleIdx="9" presStyleCnt="15"/>
      <dgm:spPr/>
    </dgm:pt>
    <dgm:pt modelId="{8283363B-6109-4BC1-BB3F-807C203E9B2B}" type="pres">
      <dgm:prSet presAssocID="{5B9690EF-EC90-4155-9E58-8803B77E520F}" presName="horz1" presStyleCnt="0"/>
      <dgm:spPr/>
    </dgm:pt>
    <dgm:pt modelId="{0AD9E9BE-629E-49F6-8A04-1A539B31603D}" type="pres">
      <dgm:prSet presAssocID="{5B9690EF-EC90-4155-9E58-8803B77E520F}" presName="tx1" presStyleLbl="revTx" presStyleIdx="9" presStyleCnt="15"/>
      <dgm:spPr/>
    </dgm:pt>
    <dgm:pt modelId="{E0F47D9B-375C-4BC5-9B85-FAF1374755C2}" type="pres">
      <dgm:prSet presAssocID="{5B9690EF-EC90-4155-9E58-8803B77E520F}" presName="vert1" presStyleCnt="0"/>
      <dgm:spPr/>
    </dgm:pt>
    <dgm:pt modelId="{74CB320F-56F3-4911-8865-96AA13D25FE1}" type="pres">
      <dgm:prSet presAssocID="{D484C086-A16E-4134-A900-9CFF162FC120}" presName="thickLine" presStyleLbl="alignNode1" presStyleIdx="10" presStyleCnt="15"/>
      <dgm:spPr/>
    </dgm:pt>
    <dgm:pt modelId="{4EC218A1-1E8E-4C70-A9F8-D60461CC8FF5}" type="pres">
      <dgm:prSet presAssocID="{D484C086-A16E-4134-A900-9CFF162FC120}" presName="horz1" presStyleCnt="0"/>
      <dgm:spPr/>
    </dgm:pt>
    <dgm:pt modelId="{A97193F9-B122-45BE-B878-DE8B341E7D97}" type="pres">
      <dgm:prSet presAssocID="{D484C086-A16E-4134-A900-9CFF162FC120}" presName="tx1" presStyleLbl="revTx" presStyleIdx="10" presStyleCnt="15"/>
      <dgm:spPr/>
    </dgm:pt>
    <dgm:pt modelId="{37573A60-3967-47C2-96E7-55F38A8BCEFE}" type="pres">
      <dgm:prSet presAssocID="{D484C086-A16E-4134-A900-9CFF162FC120}" presName="vert1" presStyleCnt="0"/>
      <dgm:spPr/>
    </dgm:pt>
    <dgm:pt modelId="{98770F98-D43E-451F-A17A-3D7407BE83A3}" type="pres">
      <dgm:prSet presAssocID="{84BCC595-6ACE-4DD6-9709-46375F7CF179}" presName="thickLine" presStyleLbl="alignNode1" presStyleIdx="11" presStyleCnt="15"/>
      <dgm:spPr/>
    </dgm:pt>
    <dgm:pt modelId="{627FC141-B63A-4E4F-8DA0-FA300D5FD865}" type="pres">
      <dgm:prSet presAssocID="{84BCC595-6ACE-4DD6-9709-46375F7CF179}" presName="horz1" presStyleCnt="0"/>
      <dgm:spPr/>
    </dgm:pt>
    <dgm:pt modelId="{564D4BB0-083E-4D9D-B8D1-8C32A7FBC633}" type="pres">
      <dgm:prSet presAssocID="{84BCC595-6ACE-4DD6-9709-46375F7CF179}" presName="tx1" presStyleLbl="revTx" presStyleIdx="11" presStyleCnt="15"/>
      <dgm:spPr/>
    </dgm:pt>
    <dgm:pt modelId="{A9468BC8-F6A2-47D1-9056-3C3E1E0A66A7}" type="pres">
      <dgm:prSet presAssocID="{84BCC595-6ACE-4DD6-9709-46375F7CF179}" presName="vert1" presStyleCnt="0"/>
      <dgm:spPr/>
    </dgm:pt>
    <dgm:pt modelId="{F20F57AB-7ED4-4D43-B4B9-7E9CBFA0628C}" type="pres">
      <dgm:prSet presAssocID="{F4536630-AE55-4E8F-A5B7-50219FF91A8D}" presName="thickLine" presStyleLbl="alignNode1" presStyleIdx="12" presStyleCnt="15"/>
      <dgm:spPr/>
    </dgm:pt>
    <dgm:pt modelId="{3313BA9D-C3F3-42A6-81F0-C4220BF33EEF}" type="pres">
      <dgm:prSet presAssocID="{F4536630-AE55-4E8F-A5B7-50219FF91A8D}" presName="horz1" presStyleCnt="0"/>
      <dgm:spPr/>
    </dgm:pt>
    <dgm:pt modelId="{AEFBADC0-1A7C-4680-9FF2-5A91493F5449}" type="pres">
      <dgm:prSet presAssocID="{F4536630-AE55-4E8F-A5B7-50219FF91A8D}" presName="tx1" presStyleLbl="revTx" presStyleIdx="12" presStyleCnt="15"/>
      <dgm:spPr/>
    </dgm:pt>
    <dgm:pt modelId="{202F846D-66A5-4121-BFF1-C32892F386DB}" type="pres">
      <dgm:prSet presAssocID="{F4536630-AE55-4E8F-A5B7-50219FF91A8D}" presName="vert1" presStyleCnt="0"/>
      <dgm:spPr/>
    </dgm:pt>
    <dgm:pt modelId="{27FF6FE3-66DE-491C-A25B-7B009E28F40C}" type="pres">
      <dgm:prSet presAssocID="{A8625905-7A9D-4EE9-A563-67D68A375926}" presName="thickLine" presStyleLbl="alignNode1" presStyleIdx="13" presStyleCnt="15"/>
      <dgm:spPr/>
    </dgm:pt>
    <dgm:pt modelId="{5E5F3508-A017-4CE9-BA15-3D1949ECD985}" type="pres">
      <dgm:prSet presAssocID="{A8625905-7A9D-4EE9-A563-67D68A375926}" presName="horz1" presStyleCnt="0"/>
      <dgm:spPr/>
    </dgm:pt>
    <dgm:pt modelId="{928332EA-B457-4B5D-907D-CC19499DAF4C}" type="pres">
      <dgm:prSet presAssocID="{A8625905-7A9D-4EE9-A563-67D68A375926}" presName="tx1" presStyleLbl="revTx" presStyleIdx="13" presStyleCnt="15"/>
      <dgm:spPr/>
    </dgm:pt>
    <dgm:pt modelId="{23CBEA42-B216-444C-ACA0-175037689A21}" type="pres">
      <dgm:prSet presAssocID="{A8625905-7A9D-4EE9-A563-67D68A375926}" presName="vert1" presStyleCnt="0"/>
      <dgm:spPr/>
    </dgm:pt>
    <dgm:pt modelId="{3A39A19E-9AF2-425C-8CC6-0E554BF24337}" type="pres">
      <dgm:prSet presAssocID="{519AC64F-4C14-46E8-94DF-8EECB5FFCE54}" presName="thickLine" presStyleLbl="alignNode1" presStyleIdx="14" presStyleCnt="15"/>
      <dgm:spPr/>
    </dgm:pt>
    <dgm:pt modelId="{B637BAA4-990D-41C8-A2B3-97AFE5B79A5E}" type="pres">
      <dgm:prSet presAssocID="{519AC64F-4C14-46E8-94DF-8EECB5FFCE54}" presName="horz1" presStyleCnt="0"/>
      <dgm:spPr/>
    </dgm:pt>
    <dgm:pt modelId="{39DB990A-34D0-4B3F-A61A-8FD2F8E83250}" type="pres">
      <dgm:prSet presAssocID="{519AC64F-4C14-46E8-94DF-8EECB5FFCE54}" presName="tx1" presStyleLbl="revTx" presStyleIdx="14" presStyleCnt="15"/>
      <dgm:spPr/>
    </dgm:pt>
    <dgm:pt modelId="{C623214E-5A6E-4354-A256-5ACEEF42B9AF}" type="pres">
      <dgm:prSet presAssocID="{519AC64F-4C14-46E8-94DF-8EECB5FFCE54}" presName="vert1" presStyleCnt="0"/>
      <dgm:spPr/>
    </dgm:pt>
  </dgm:ptLst>
  <dgm:cxnLst>
    <dgm:cxn modelId="{F291E601-E724-4759-8D34-5DBA0E2BE430}" srcId="{A0B2CB49-BBFA-47DC-99F0-9AF75C4A2A7B}" destId="{25C1BDDE-51E7-4A0A-BE21-E6ED294E464D}" srcOrd="7" destOrd="0" parTransId="{CBE0E309-8E03-42AF-9253-99B6B67193C5}" sibTransId="{FF9EC6EA-F1B1-456A-A146-7CBF00F9284E}"/>
    <dgm:cxn modelId="{2DFB2606-341A-45CA-BE35-0ECE9B4DD1BC}" type="presOf" srcId="{519AC64F-4C14-46E8-94DF-8EECB5FFCE54}" destId="{39DB990A-34D0-4B3F-A61A-8FD2F8E83250}" srcOrd="0" destOrd="0" presId="urn:microsoft.com/office/officeart/2008/layout/LinedList"/>
    <dgm:cxn modelId="{18209E09-4B53-490D-8A5C-2ACBFF82A60B}" type="presOf" srcId="{A0B2CB49-BBFA-47DC-99F0-9AF75C4A2A7B}" destId="{9452C221-B0C8-4717-BFB5-5623546768E8}" srcOrd="0" destOrd="0" presId="urn:microsoft.com/office/officeart/2008/layout/LinedList"/>
    <dgm:cxn modelId="{78518B0E-6A16-4867-855B-F81C754FB0BA}" type="presOf" srcId="{B4DCBAC9-072B-4777-8748-C83F8BBB6927}" destId="{0B3737D4-CD4D-4100-8A8B-9C3BA9F2B981}" srcOrd="0" destOrd="0" presId="urn:microsoft.com/office/officeart/2008/layout/LinedList"/>
    <dgm:cxn modelId="{75516C12-41BD-4FE7-AEF1-00AADD305F5F}" srcId="{A0B2CB49-BBFA-47DC-99F0-9AF75C4A2A7B}" destId="{110038C2-B3A2-4D0E-93D5-3AC434F62D7F}" srcOrd="0" destOrd="0" parTransId="{0F92489D-1373-4C0D-99BE-23391FDA8568}" sibTransId="{F6780EE8-5E5D-482C-A118-15F35FBE4CFF}"/>
    <dgm:cxn modelId="{C8865C1C-DD6A-44F3-8AFC-C8D477714CAD}" srcId="{A0B2CB49-BBFA-47DC-99F0-9AF75C4A2A7B}" destId="{DF96B6E9-D264-41A5-A25D-EE52347E0134}" srcOrd="3" destOrd="0" parTransId="{0D2ED421-6DD1-4DDE-91CF-6823087E6957}" sibTransId="{9C482105-495C-4E3F-9481-F90F4A679950}"/>
    <dgm:cxn modelId="{9895FE22-AA9A-4B61-83B0-AA64EB92AD2C}" type="presOf" srcId="{2F655A76-F811-4CAD-AD7C-98595F3F5751}" destId="{6412EFCE-7DA9-44A8-B05F-703DF5F27671}" srcOrd="0" destOrd="0" presId="urn:microsoft.com/office/officeart/2008/layout/LinedList"/>
    <dgm:cxn modelId="{3E887B30-A3A0-4291-9351-08272F1846AC}" type="presOf" srcId="{64BD1BE1-5526-4EC3-98B8-D9709A8E0BCD}" destId="{2239B006-FEE9-42CE-A5D8-CAF3BF5A0C06}" srcOrd="0" destOrd="0" presId="urn:microsoft.com/office/officeart/2008/layout/LinedList"/>
    <dgm:cxn modelId="{45F5A53E-C728-4FF1-BB18-2406C282F06C}" srcId="{A0B2CB49-BBFA-47DC-99F0-9AF75C4A2A7B}" destId="{5B9690EF-EC90-4155-9E58-8803B77E520F}" srcOrd="9" destOrd="0" parTransId="{4D00F044-11DB-462D-87DA-B65A22429342}" sibTransId="{7FAE3AF4-B4F5-4800-983F-23CDFBE36AB6}"/>
    <dgm:cxn modelId="{83E48D68-24E3-4344-B7F0-1D5DC9639D08}" srcId="{A0B2CB49-BBFA-47DC-99F0-9AF75C4A2A7B}" destId="{2F655A76-F811-4CAD-AD7C-98595F3F5751}" srcOrd="6" destOrd="0" parTransId="{335D3395-CA04-4169-9FE5-EFAA239CE623}" sibTransId="{BF76F24A-3E65-4CF7-BFC9-319DF2BED93D}"/>
    <dgm:cxn modelId="{2CCD226C-38CA-4628-A7C6-B0F0D1AFA734}" type="presOf" srcId="{5B9690EF-EC90-4155-9E58-8803B77E520F}" destId="{0AD9E9BE-629E-49F6-8A04-1A539B31603D}" srcOrd="0" destOrd="0" presId="urn:microsoft.com/office/officeart/2008/layout/LinedList"/>
    <dgm:cxn modelId="{A1AD6950-6B1E-4440-B14F-794C32477EE1}" type="presOf" srcId="{A8625905-7A9D-4EE9-A563-67D68A375926}" destId="{928332EA-B457-4B5D-907D-CC19499DAF4C}" srcOrd="0" destOrd="0" presId="urn:microsoft.com/office/officeart/2008/layout/LinedList"/>
    <dgm:cxn modelId="{8E8EA275-7435-4D10-95E0-8B3A3A1D02BE}" srcId="{A0B2CB49-BBFA-47DC-99F0-9AF75C4A2A7B}" destId="{84BCC595-6ACE-4DD6-9709-46375F7CF179}" srcOrd="11" destOrd="0" parTransId="{EDB77E1B-1D32-4761-8DF6-DB1C5790BB6F}" sibTransId="{8E24DE88-5D01-48B5-9DDE-EBADC89AE7AF}"/>
    <dgm:cxn modelId="{9DD2675A-F2CB-4F38-AA32-08FB1D85DC42}" type="presOf" srcId="{F4536630-AE55-4E8F-A5B7-50219FF91A8D}" destId="{AEFBADC0-1A7C-4680-9FF2-5A91493F5449}" srcOrd="0" destOrd="0" presId="urn:microsoft.com/office/officeart/2008/layout/LinedList"/>
    <dgm:cxn modelId="{CE57E77A-4953-4BD1-A112-24DE4D081FF0}" srcId="{A0B2CB49-BBFA-47DC-99F0-9AF75C4A2A7B}" destId="{8A73EE60-C382-43C6-827D-327BD790F817}" srcOrd="8" destOrd="0" parTransId="{AADAC4E6-B4FD-450A-9924-C0D28375328F}" sibTransId="{B321BD73-EADA-476C-B7F9-BF5AE9085B50}"/>
    <dgm:cxn modelId="{D04CAD7B-09FE-4992-8DC0-F5C60A7A0A5C}" srcId="{A0B2CB49-BBFA-47DC-99F0-9AF75C4A2A7B}" destId="{B4DCBAC9-072B-4777-8748-C83F8BBB6927}" srcOrd="2" destOrd="0" parTransId="{D982E368-266D-4D4B-9D34-A75A8D60DF52}" sibTransId="{9DD8909B-A9FE-4C3B-B8B4-8A4E40483910}"/>
    <dgm:cxn modelId="{54210E7C-C7C4-47B5-8252-FCDCB44E7406}" type="presOf" srcId="{ADBFE338-30DC-4A32-AE00-30C6A3B71C30}" destId="{C6722370-E9CD-4384-B547-B04A9A52DC29}" srcOrd="0" destOrd="0" presId="urn:microsoft.com/office/officeart/2008/layout/LinedList"/>
    <dgm:cxn modelId="{1878ED7D-43C3-4344-80D0-BB25A6E7F998}" type="presOf" srcId="{84BCC595-6ACE-4DD6-9709-46375F7CF179}" destId="{564D4BB0-083E-4D9D-B8D1-8C32A7FBC633}" srcOrd="0" destOrd="0" presId="urn:microsoft.com/office/officeart/2008/layout/LinedList"/>
    <dgm:cxn modelId="{B5563F89-1F5C-4D32-B279-424966E22791}" type="presOf" srcId="{25C1BDDE-51E7-4A0A-BE21-E6ED294E464D}" destId="{5AE4DD4D-67D6-4AA3-9BB8-003E737EF073}" srcOrd="0" destOrd="0" presId="urn:microsoft.com/office/officeart/2008/layout/LinedList"/>
    <dgm:cxn modelId="{89DC5C8B-34BE-4F0F-8E24-554A8CB4884E}" type="presOf" srcId="{DF96B6E9-D264-41A5-A25D-EE52347E0134}" destId="{1B7EAB22-1990-48B2-91FE-B0C6A5FD285D}" srcOrd="0" destOrd="0" presId="urn:microsoft.com/office/officeart/2008/layout/LinedList"/>
    <dgm:cxn modelId="{A97FA690-60D0-4395-8609-98641AD0F4A4}" srcId="{A0B2CB49-BBFA-47DC-99F0-9AF75C4A2A7B}" destId="{F4536630-AE55-4E8F-A5B7-50219FF91A8D}" srcOrd="12" destOrd="0" parTransId="{CB10C15D-3F83-480E-9749-22E85800040E}" sibTransId="{048282BE-2486-4D98-98D4-0E6D7A2803DC}"/>
    <dgm:cxn modelId="{7A832691-AFA6-44CD-8C44-E9A052D70CA9}" srcId="{A0B2CB49-BBFA-47DC-99F0-9AF75C4A2A7B}" destId="{1279457E-A1D5-4414-AA33-80AF795C218F}" srcOrd="4" destOrd="0" parTransId="{25FA1E02-BEDF-45BA-8288-5CEF2C5176AF}" sibTransId="{CDE480C8-A898-4A4A-9356-E6D378065ECF}"/>
    <dgm:cxn modelId="{4DDEEC95-BF6A-4BCB-8372-291E8A3900A1}" type="presOf" srcId="{1279457E-A1D5-4414-AA33-80AF795C218F}" destId="{01832931-1A9E-445F-8AF4-3B52DE38CBA6}" srcOrd="0" destOrd="0" presId="urn:microsoft.com/office/officeart/2008/layout/LinedList"/>
    <dgm:cxn modelId="{00BB119A-FBF8-4A53-9BC3-4C4EAD8D9D99}" srcId="{A0B2CB49-BBFA-47DC-99F0-9AF75C4A2A7B}" destId="{519AC64F-4C14-46E8-94DF-8EECB5FFCE54}" srcOrd="14" destOrd="0" parTransId="{58FC3293-485B-4599-A8D5-E6E4F9969F2D}" sibTransId="{094C2B38-50AB-42C1-BDD8-9BBBCE696D8E}"/>
    <dgm:cxn modelId="{BBCCF29B-9464-464D-BFCF-0186FF848E61}" srcId="{A0B2CB49-BBFA-47DC-99F0-9AF75C4A2A7B}" destId="{A8625905-7A9D-4EE9-A563-67D68A375926}" srcOrd="13" destOrd="0" parTransId="{613E755F-1E45-4C08-8574-CEC2F4256241}" sibTransId="{3A2553E9-09BB-49E6-9C89-0632D62CE9AA}"/>
    <dgm:cxn modelId="{444AE19C-AF4A-4D3E-BB25-23F35A5DF514}" type="presOf" srcId="{D484C086-A16E-4134-A900-9CFF162FC120}" destId="{A97193F9-B122-45BE-B878-DE8B341E7D97}" srcOrd="0" destOrd="0" presId="urn:microsoft.com/office/officeart/2008/layout/LinedList"/>
    <dgm:cxn modelId="{7ADD6BB2-4A37-42BF-AF78-607E8FBFC9EF}" type="presOf" srcId="{110038C2-B3A2-4D0E-93D5-3AC434F62D7F}" destId="{11DD8864-159B-4E91-9823-00CE2AB1B15B}" srcOrd="0" destOrd="0" presId="urn:microsoft.com/office/officeart/2008/layout/LinedList"/>
    <dgm:cxn modelId="{634868BB-E9C4-486F-9C16-092D64093F57}" srcId="{A0B2CB49-BBFA-47DC-99F0-9AF75C4A2A7B}" destId="{64BD1BE1-5526-4EC3-98B8-D9709A8E0BCD}" srcOrd="5" destOrd="0" parTransId="{D6FC7AE0-69C7-4079-BA45-48A09FDD1F16}" sibTransId="{13C29F97-0B5A-4E32-9E90-738382FAC57B}"/>
    <dgm:cxn modelId="{66B71DBD-0B67-415D-842D-D3BA4DD4B35D}" srcId="{A0B2CB49-BBFA-47DC-99F0-9AF75C4A2A7B}" destId="{D484C086-A16E-4134-A900-9CFF162FC120}" srcOrd="10" destOrd="0" parTransId="{EC1DFF2F-4F8B-498D-AFFC-EEB6022CE782}" sibTransId="{759E8394-CD53-424D-AB9C-08A9801DF515}"/>
    <dgm:cxn modelId="{1EF63ECB-CB4B-4907-87F0-BD9BAA440CC3}" srcId="{A0B2CB49-BBFA-47DC-99F0-9AF75C4A2A7B}" destId="{ADBFE338-30DC-4A32-AE00-30C6A3B71C30}" srcOrd="1" destOrd="0" parTransId="{426E93F5-2495-48CB-B2CD-72BDDA4E33D0}" sibTransId="{775E73B1-F48E-4E1E-9C97-846D276B373D}"/>
    <dgm:cxn modelId="{070CCDD4-7692-4C6B-843E-EF47CC3BA5C4}" type="presOf" srcId="{8A73EE60-C382-43C6-827D-327BD790F817}" destId="{9FD82089-1D75-4284-96A3-1C4BDBE5751F}" srcOrd="0" destOrd="0" presId="urn:microsoft.com/office/officeart/2008/layout/LinedList"/>
    <dgm:cxn modelId="{6ABCFAD9-8569-4DB0-AC52-F106C03D1E73}" type="presParOf" srcId="{9452C221-B0C8-4717-BFB5-5623546768E8}" destId="{9FFA1106-F584-47ED-A476-5C24B5A17A08}" srcOrd="0" destOrd="0" presId="urn:microsoft.com/office/officeart/2008/layout/LinedList"/>
    <dgm:cxn modelId="{623168C6-6398-4115-94A4-C1ADBBE5668E}" type="presParOf" srcId="{9452C221-B0C8-4717-BFB5-5623546768E8}" destId="{9F9CB20E-0562-4C1B-9E21-904DE014A17A}" srcOrd="1" destOrd="0" presId="urn:microsoft.com/office/officeart/2008/layout/LinedList"/>
    <dgm:cxn modelId="{EA42E2D3-D257-44D1-A6C5-88F8ECDEB05B}" type="presParOf" srcId="{9F9CB20E-0562-4C1B-9E21-904DE014A17A}" destId="{11DD8864-159B-4E91-9823-00CE2AB1B15B}" srcOrd="0" destOrd="0" presId="urn:microsoft.com/office/officeart/2008/layout/LinedList"/>
    <dgm:cxn modelId="{E12265F9-076B-4C08-910A-596C315D854B}" type="presParOf" srcId="{9F9CB20E-0562-4C1B-9E21-904DE014A17A}" destId="{D22B1379-3355-4FC7-BC6C-5230DC8A7BED}" srcOrd="1" destOrd="0" presId="urn:microsoft.com/office/officeart/2008/layout/LinedList"/>
    <dgm:cxn modelId="{58319C1E-D8CA-4597-9C5D-55F5483B590B}" type="presParOf" srcId="{9452C221-B0C8-4717-BFB5-5623546768E8}" destId="{C5991DF4-EF77-4904-AACA-82A486FBF856}" srcOrd="2" destOrd="0" presId="urn:microsoft.com/office/officeart/2008/layout/LinedList"/>
    <dgm:cxn modelId="{54393EEF-DC5F-4F06-A138-F2BDDE49F66A}" type="presParOf" srcId="{9452C221-B0C8-4717-BFB5-5623546768E8}" destId="{CCDBE7C1-C02A-43B4-A1DB-6A5ED68FAEC8}" srcOrd="3" destOrd="0" presId="urn:microsoft.com/office/officeart/2008/layout/LinedList"/>
    <dgm:cxn modelId="{E43AE44E-7AE6-4D71-8D19-58AD6C2E4B37}" type="presParOf" srcId="{CCDBE7C1-C02A-43B4-A1DB-6A5ED68FAEC8}" destId="{C6722370-E9CD-4384-B547-B04A9A52DC29}" srcOrd="0" destOrd="0" presId="urn:microsoft.com/office/officeart/2008/layout/LinedList"/>
    <dgm:cxn modelId="{56E6B443-25D9-42A5-8E55-85918ECCF0D6}" type="presParOf" srcId="{CCDBE7C1-C02A-43B4-A1DB-6A5ED68FAEC8}" destId="{7FE5E0E3-A12A-4318-A464-4BABF50EF681}" srcOrd="1" destOrd="0" presId="urn:microsoft.com/office/officeart/2008/layout/LinedList"/>
    <dgm:cxn modelId="{3ADF81F4-AD68-49DC-89E0-9AB6384FAEBC}" type="presParOf" srcId="{9452C221-B0C8-4717-BFB5-5623546768E8}" destId="{A01DF94E-1F96-4ADC-9020-28F5CD264C6E}" srcOrd="4" destOrd="0" presId="urn:microsoft.com/office/officeart/2008/layout/LinedList"/>
    <dgm:cxn modelId="{07EF09ED-22A7-4F55-A1F0-8ADF5172ABA8}" type="presParOf" srcId="{9452C221-B0C8-4717-BFB5-5623546768E8}" destId="{D05F5979-6A7D-4126-BDEB-ED24E05A4C9E}" srcOrd="5" destOrd="0" presId="urn:microsoft.com/office/officeart/2008/layout/LinedList"/>
    <dgm:cxn modelId="{A5436689-7224-491A-A283-43C604DE892E}" type="presParOf" srcId="{D05F5979-6A7D-4126-BDEB-ED24E05A4C9E}" destId="{0B3737D4-CD4D-4100-8A8B-9C3BA9F2B981}" srcOrd="0" destOrd="0" presId="urn:microsoft.com/office/officeart/2008/layout/LinedList"/>
    <dgm:cxn modelId="{F1318039-1389-4188-B7E9-8568A205AFAB}" type="presParOf" srcId="{D05F5979-6A7D-4126-BDEB-ED24E05A4C9E}" destId="{73748AC5-A542-4B42-8425-42A52F69310F}" srcOrd="1" destOrd="0" presId="urn:microsoft.com/office/officeart/2008/layout/LinedList"/>
    <dgm:cxn modelId="{85E51E5A-F2F0-4AE5-A17F-A27BC83C4F42}" type="presParOf" srcId="{9452C221-B0C8-4717-BFB5-5623546768E8}" destId="{D83AD907-7288-4FD3-9B1C-B07D6DBD32C1}" srcOrd="6" destOrd="0" presId="urn:microsoft.com/office/officeart/2008/layout/LinedList"/>
    <dgm:cxn modelId="{0F1AED5A-5DAB-490F-9823-AF2D43C1FB1A}" type="presParOf" srcId="{9452C221-B0C8-4717-BFB5-5623546768E8}" destId="{E3144B5D-4E24-4E90-8213-7079D48118B6}" srcOrd="7" destOrd="0" presId="urn:microsoft.com/office/officeart/2008/layout/LinedList"/>
    <dgm:cxn modelId="{D098B87E-BD19-46D4-A2FC-146199412E49}" type="presParOf" srcId="{E3144B5D-4E24-4E90-8213-7079D48118B6}" destId="{1B7EAB22-1990-48B2-91FE-B0C6A5FD285D}" srcOrd="0" destOrd="0" presId="urn:microsoft.com/office/officeart/2008/layout/LinedList"/>
    <dgm:cxn modelId="{CF4F1505-6AEF-4B48-93D3-4252EC748520}" type="presParOf" srcId="{E3144B5D-4E24-4E90-8213-7079D48118B6}" destId="{DCD4A0C6-B214-4ADB-8421-D35C97A57EC7}" srcOrd="1" destOrd="0" presId="urn:microsoft.com/office/officeart/2008/layout/LinedList"/>
    <dgm:cxn modelId="{F2CDA97B-C9B9-4871-9A84-4BD0A2D56D97}" type="presParOf" srcId="{9452C221-B0C8-4717-BFB5-5623546768E8}" destId="{A08D14BF-3B4F-4633-B532-DBECA277EC27}" srcOrd="8" destOrd="0" presId="urn:microsoft.com/office/officeart/2008/layout/LinedList"/>
    <dgm:cxn modelId="{F1A00C6F-D5AE-4E5C-A1D7-8439491852A9}" type="presParOf" srcId="{9452C221-B0C8-4717-BFB5-5623546768E8}" destId="{B8A201B6-FEC3-46F7-AFA6-4826DD2899B8}" srcOrd="9" destOrd="0" presId="urn:microsoft.com/office/officeart/2008/layout/LinedList"/>
    <dgm:cxn modelId="{1747FDC1-D62B-4399-BCA9-7F9B6FCD3F96}" type="presParOf" srcId="{B8A201B6-FEC3-46F7-AFA6-4826DD2899B8}" destId="{01832931-1A9E-445F-8AF4-3B52DE38CBA6}" srcOrd="0" destOrd="0" presId="urn:microsoft.com/office/officeart/2008/layout/LinedList"/>
    <dgm:cxn modelId="{B20EB297-FEB1-409D-A845-91CD8A0AFD6E}" type="presParOf" srcId="{B8A201B6-FEC3-46F7-AFA6-4826DD2899B8}" destId="{708B9049-EA49-4DF1-A9E2-0986FA289572}" srcOrd="1" destOrd="0" presId="urn:microsoft.com/office/officeart/2008/layout/LinedList"/>
    <dgm:cxn modelId="{25BB0D18-760F-4A1E-BA5D-700C8A312260}" type="presParOf" srcId="{9452C221-B0C8-4717-BFB5-5623546768E8}" destId="{1B210FE7-8826-4E53-AADF-F8105530FDD3}" srcOrd="10" destOrd="0" presId="urn:microsoft.com/office/officeart/2008/layout/LinedList"/>
    <dgm:cxn modelId="{5F0F4EDD-CB02-4ECC-850A-8F4DAE5DBAD2}" type="presParOf" srcId="{9452C221-B0C8-4717-BFB5-5623546768E8}" destId="{BCEB9B62-1493-4D23-ADE8-B225A924F7FC}" srcOrd="11" destOrd="0" presId="urn:microsoft.com/office/officeart/2008/layout/LinedList"/>
    <dgm:cxn modelId="{C2E864C9-B1C2-4250-92F3-55357908C585}" type="presParOf" srcId="{BCEB9B62-1493-4D23-ADE8-B225A924F7FC}" destId="{2239B006-FEE9-42CE-A5D8-CAF3BF5A0C06}" srcOrd="0" destOrd="0" presId="urn:microsoft.com/office/officeart/2008/layout/LinedList"/>
    <dgm:cxn modelId="{C52C65A6-906F-4B97-9A0E-30997317ECE4}" type="presParOf" srcId="{BCEB9B62-1493-4D23-ADE8-B225A924F7FC}" destId="{82D16CEE-620B-4EF2-82F5-43C0F91C0CF1}" srcOrd="1" destOrd="0" presId="urn:microsoft.com/office/officeart/2008/layout/LinedList"/>
    <dgm:cxn modelId="{2C9ACC7F-24B9-43F0-A1F9-5807396431E7}" type="presParOf" srcId="{9452C221-B0C8-4717-BFB5-5623546768E8}" destId="{CAA59F04-8E91-4865-AB3D-18CFB2A13E11}" srcOrd="12" destOrd="0" presId="urn:microsoft.com/office/officeart/2008/layout/LinedList"/>
    <dgm:cxn modelId="{CD26F1F5-280F-47EC-B126-928E3C693E4A}" type="presParOf" srcId="{9452C221-B0C8-4717-BFB5-5623546768E8}" destId="{C495BF62-70FE-41A9-AC78-CE98F021D526}" srcOrd="13" destOrd="0" presId="urn:microsoft.com/office/officeart/2008/layout/LinedList"/>
    <dgm:cxn modelId="{F894F9E0-5A5E-4277-89AF-97FD1F355703}" type="presParOf" srcId="{C495BF62-70FE-41A9-AC78-CE98F021D526}" destId="{6412EFCE-7DA9-44A8-B05F-703DF5F27671}" srcOrd="0" destOrd="0" presId="urn:microsoft.com/office/officeart/2008/layout/LinedList"/>
    <dgm:cxn modelId="{48B726B0-95E8-4EC3-9FE4-2CACD54E770E}" type="presParOf" srcId="{C495BF62-70FE-41A9-AC78-CE98F021D526}" destId="{12740729-2128-4821-9170-50CA9EAF9313}" srcOrd="1" destOrd="0" presId="urn:microsoft.com/office/officeart/2008/layout/LinedList"/>
    <dgm:cxn modelId="{5E6ECC11-4EA9-4869-A108-560581AA392A}" type="presParOf" srcId="{9452C221-B0C8-4717-BFB5-5623546768E8}" destId="{91E99596-69D4-431D-A2B1-329144714E09}" srcOrd="14" destOrd="0" presId="urn:microsoft.com/office/officeart/2008/layout/LinedList"/>
    <dgm:cxn modelId="{8669F6FA-0FC1-481D-A285-BD352A23B212}" type="presParOf" srcId="{9452C221-B0C8-4717-BFB5-5623546768E8}" destId="{26C7B353-EC00-43B5-BB94-0562132D4093}" srcOrd="15" destOrd="0" presId="urn:microsoft.com/office/officeart/2008/layout/LinedList"/>
    <dgm:cxn modelId="{367D9AF1-48E5-4581-AD2E-5391DA531ED6}" type="presParOf" srcId="{26C7B353-EC00-43B5-BB94-0562132D4093}" destId="{5AE4DD4D-67D6-4AA3-9BB8-003E737EF073}" srcOrd="0" destOrd="0" presId="urn:microsoft.com/office/officeart/2008/layout/LinedList"/>
    <dgm:cxn modelId="{FA7445C9-A281-4073-A919-973E838F27AB}" type="presParOf" srcId="{26C7B353-EC00-43B5-BB94-0562132D4093}" destId="{3E79DFDF-FDF4-44C2-89CB-12A761CE7309}" srcOrd="1" destOrd="0" presId="urn:microsoft.com/office/officeart/2008/layout/LinedList"/>
    <dgm:cxn modelId="{0D906470-2C2D-499D-BC8A-14A97613C6E4}" type="presParOf" srcId="{9452C221-B0C8-4717-BFB5-5623546768E8}" destId="{E57E1CCA-4641-47EF-AD75-0F4D8D5481F3}" srcOrd="16" destOrd="0" presId="urn:microsoft.com/office/officeart/2008/layout/LinedList"/>
    <dgm:cxn modelId="{59E7AE85-2DEB-464D-89BA-E3C7C9F2398C}" type="presParOf" srcId="{9452C221-B0C8-4717-BFB5-5623546768E8}" destId="{B4167296-0377-4282-B9AE-A35E8D29D48D}" srcOrd="17" destOrd="0" presId="urn:microsoft.com/office/officeart/2008/layout/LinedList"/>
    <dgm:cxn modelId="{472822D9-5A4D-441E-B8AC-94BE64C84C1B}" type="presParOf" srcId="{B4167296-0377-4282-B9AE-A35E8D29D48D}" destId="{9FD82089-1D75-4284-96A3-1C4BDBE5751F}" srcOrd="0" destOrd="0" presId="urn:microsoft.com/office/officeart/2008/layout/LinedList"/>
    <dgm:cxn modelId="{B92E43ED-1999-45A9-95EF-09F6D56B6208}" type="presParOf" srcId="{B4167296-0377-4282-B9AE-A35E8D29D48D}" destId="{99439DBF-8881-4351-969D-EB7F769BC0E5}" srcOrd="1" destOrd="0" presId="urn:microsoft.com/office/officeart/2008/layout/LinedList"/>
    <dgm:cxn modelId="{24714A04-95AB-413D-86CC-EC0AA4DD0F0A}" type="presParOf" srcId="{9452C221-B0C8-4717-BFB5-5623546768E8}" destId="{8E36FC64-F5EB-4856-A09C-26B255FD06A4}" srcOrd="18" destOrd="0" presId="urn:microsoft.com/office/officeart/2008/layout/LinedList"/>
    <dgm:cxn modelId="{1479D91C-4AE8-4EC3-8A4F-83F7C77DAF9D}" type="presParOf" srcId="{9452C221-B0C8-4717-BFB5-5623546768E8}" destId="{8283363B-6109-4BC1-BB3F-807C203E9B2B}" srcOrd="19" destOrd="0" presId="urn:microsoft.com/office/officeart/2008/layout/LinedList"/>
    <dgm:cxn modelId="{3A54087D-AF66-4CC5-A605-6E972DDDA209}" type="presParOf" srcId="{8283363B-6109-4BC1-BB3F-807C203E9B2B}" destId="{0AD9E9BE-629E-49F6-8A04-1A539B31603D}" srcOrd="0" destOrd="0" presId="urn:microsoft.com/office/officeart/2008/layout/LinedList"/>
    <dgm:cxn modelId="{B6602A7F-76D6-455F-8BF0-CBA6AB0799D2}" type="presParOf" srcId="{8283363B-6109-4BC1-BB3F-807C203E9B2B}" destId="{E0F47D9B-375C-4BC5-9B85-FAF1374755C2}" srcOrd="1" destOrd="0" presId="urn:microsoft.com/office/officeart/2008/layout/LinedList"/>
    <dgm:cxn modelId="{CC8CBA8F-0518-4FAD-BA0D-A7126874B003}" type="presParOf" srcId="{9452C221-B0C8-4717-BFB5-5623546768E8}" destId="{74CB320F-56F3-4911-8865-96AA13D25FE1}" srcOrd="20" destOrd="0" presId="urn:microsoft.com/office/officeart/2008/layout/LinedList"/>
    <dgm:cxn modelId="{1672B984-0594-4385-9126-632F32CC8B59}" type="presParOf" srcId="{9452C221-B0C8-4717-BFB5-5623546768E8}" destId="{4EC218A1-1E8E-4C70-A9F8-D60461CC8FF5}" srcOrd="21" destOrd="0" presId="urn:microsoft.com/office/officeart/2008/layout/LinedList"/>
    <dgm:cxn modelId="{309B396A-BC6F-4ADA-9C9C-3AD67F93A144}" type="presParOf" srcId="{4EC218A1-1E8E-4C70-A9F8-D60461CC8FF5}" destId="{A97193F9-B122-45BE-B878-DE8B341E7D97}" srcOrd="0" destOrd="0" presId="urn:microsoft.com/office/officeart/2008/layout/LinedList"/>
    <dgm:cxn modelId="{640DF660-D1E2-4757-A1C8-E65603462174}" type="presParOf" srcId="{4EC218A1-1E8E-4C70-A9F8-D60461CC8FF5}" destId="{37573A60-3967-47C2-96E7-55F38A8BCEFE}" srcOrd="1" destOrd="0" presId="urn:microsoft.com/office/officeart/2008/layout/LinedList"/>
    <dgm:cxn modelId="{83790654-5B3E-4B29-BD4C-781C8F41D6AA}" type="presParOf" srcId="{9452C221-B0C8-4717-BFB5-5623546768E8}" destId="{98770F98-D43E-451F-A17A-3D7407BE83A3}" srcOrd="22" destOrd="0" presId="urn:microsoft.com/office/officeart/2008/layout/LinedList"/>
    <dgm:cxn modelId="{407BAD11-72B7-4A54-9949-E229992E0EEA}" type="presParOf" srcId="{9452C221-B0C8-4717-BFB5-5623546768E8}" destId="{627FC141-B63A-4E4F-8DA0-FA300D5FD865}" srcOrd="23" destOrd="0" presId="urn:microsoft.com/office/officeart/2008/layout/LinedList"/>
    <dgm:cxn modelId="{DFC11334-2963-41FF-A4C0-286BDA2D698A}" type="presParOf" srcId="{627FC141-B63A-4E4F-8DA0-FA300D5FD865}" destId="{564D4BB0-083E-4D9D-B8D1-8C32A7FBC633}" srcOrd="0" destOrd="0" presId="urn:microsoft.com/office/officeart/2008/layout/LinedList"/>
    <dgm:cxn modelId="{08CDC0A7-2B0A-40DF-AB70-89D6A0FD6D62}" type="presParOf" srcId="{627FC141-B63A-4E4F-8DA0-FA300D5FD865}" destId="{A9468BC8-F6A2-47D1-9056-3C3E1E0A66A7}" srcOrd="1" destOrd="0" presId="urn:microsoft.com/office/officeart/2008/layout/LinedList"/>
    <dgm:cxn modelId="{4FE4CB22-B970-472B-AF8B-4FD85774C77F}" type="presParOf" srcId="{9452C221-B0C8-4717-BFB5-5623546768E8}" destId="{F20F57AB-7ED4-4D43-B4B9-7E9CBFA0628C}" srcOrd="24" destOrd="0" presId="urn:microsoft.com/office/officeart/2008/layout/LinedList"/>
    <dgm:cxn modelId="{ECEFD502-C9F1-4B0E-9CB2-30B8BB4573C9}" type="presParOf" srcId="{9452C221-B0C8-4717-BFB5-5623546768E8}" destId="{3313BA9D-C3F3-42A6-81F0-C4220BF33EEF}" srcOrd="25" destOrd="0" presId="urn:microsoft.com/office/officeart/2008/layout/LinedList"/>
    <dgm:cxn modelId="{35BA6DCB-09C5-42D6-9E64-038B6416FA12}" type="presParOf" srcId="{3313BA9D-C3F3-42A6-81F0-C4220BF33EEF}" destId="{AEFBADC0-1A7C-4680-9FF2-5A91493F5449}" srcOrd="0" destOrd="0" presId="urn:microsoft.com/office/officeart/2008/layout/LinedList"/>
    <dgm:cxn modelId="{7437B723-2030-4612-87ED-F900BB50DD14}" type="presParOf" srcId="{3313BA9D-C3F3-42A6-81F0-C4220BF33EEF}" destId="{202F846D-66A5-4121-BFF1-C32892F386DB}" srcOrd="1" destOrd="0" presId="urn:microsoft.com/office/officeart/2008/layout/LinedList"/>
    <dgm:cxn modelId="{7D641E3C-063F-4F8F-A03D-8619A56C06F4}" type="presParOf" srcId="{9452C221-B0C8-4717-BFB5-5623546768E8}" destId="{27FF6FE3-66DE-491C-A25B-7B009E28F40C}" srcOrd="26" destOrd="0" presId="urn:microsoft.com/office/officeart/2008/layout/LinedList"/>
    <dgm:cxn modelId="{30281ECF-099C-4717-941E-AD25B65D397D}" type="presParOf" srcId="{9452C221-B0C8-4717-BFB5-5623546768E8}" destId="{5E5F3508-A017-4CE9-BA15-3D1949ECD985}" srcOrd="27" destOrd="0" presId="urn:microsoft.com/office/officeart/2008/layout/LinedList"/>
    <dgm:cxn modelId="{7FA77EB9-150A-4AB1-A30F-EEC35253B6E3}" type="presParOf" srcId="{5E5F3508-A017-4CE9-BA15-3D1949ECD985}" destId="{928332EA-B457-4B5D-907D-CC19499DAF4C}" srcOrd="0" destOrd="0" presId="urn:microsoft.com/office/officeart/2008/layout/LinedList"/>
    <dgm:cxn modelId="{8E926BA2-391F-4181-B2E6-BA7DF319996A}" type="presParOf" srcId="{5E5F3508-A017-4CE9-BA15-3D1949ECD985}" destId="{23CBEA42-B216-444C-ACA0-175037689A21}" srcOrd="1" destOrd="0" presId="urn:microsoft.com/office/officeart/2008/layout/LinedList"/>
    <dgm:cxn modelId="{7A2F9FFD-7FE0-41A0-B340-2BCA36C3C332}" type="presParOf" srcId="{9452C221-B0C8-4717-BFB5-5623546768E8}" destId="{3A39A19E-9AF2-425C-8CC6-0E554BF24337}" srcOrd="28" destOrd="0" presId="urn:microsoft.com/office/officeart/2008/layout/LinedList"/>
    <dgm:cxn modelId="{D00DAEAC-9CE0-4DC5-BDF3-484794123E0B}" type="presParOf" srcId="{9452C221-B0C8-4717-BFB5-5623546768E8}" destId="{B637BAA4-990D-41C8-A2B3-97AFE5B79A5E}" srcOrd="29" destOrd="0" presId="urn:microsoft.com/office/officeart/2008/layout/LinedList"/>
    <dgm:cxn modelId="{9FB16F72-9E25-4433-9768-460BC1C25176}" type="presParOf" srcId="{B637BAA4-990D-41C8-A2B3-97AFE5B79A5E}" destId="{39DB990A-34D0-4B3F-A61A-8FD2F8E83250}" srcOrd="0" destOrd="0" presId="urn:microsoft.com/office/officeart/2008/layout/LinedList"/>
    <dgm:cxn modelId="{C14A4678-CCC0-413C-AF2F-D5647D14FC92}" type="presParOf" srcId="{B637BAA4-990D-41C8-A2B3-97AFE5B79A5E}" destId="{C623214E-5A6E-4354-A256-5ACEEF42B9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A3A593-9DD4-4A8F-83D8-DC94793DBB17}"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6DC1CAC3-8E0D-49B2-82C1-AEDAD22CD34E}">
      <dgm:prSet phldrT="[Text]"/>
      <dgm:spPr/>
      <dgm:t>
        <a:bodyPr/>
        <a:lstStyle/>
        <a:p>
          <a:r>
            <a:rPr lang="en-IN" dirty="0"/>
            <a:t>Data Collection</a:t>
          </a:r>
          <a:endParaRPr lang="en-US" dirty="0"/>
        </a:p>
      </dgm:t>
    </dgm:pt>
    <dgm:pt modelId="{3A4D0FC1-BB68-46F1-BE7C-1A1699597543}" type="parTrans" cxnId="{C67A8AB9-6473-4D7F-BEA2-222DC1D52191}">
      <dgm:prSet/>
      <dgm:spPr/>
      <dgm:t>
        <a:bodyPr/>
        <a:lstStyle/>
        <a:p>
          <a:endParaRPr lang="en-US"/>
        </a:p>
      </dgm:t>
    </dgm:pt>
    <dgm:pt modelId="{894AB25A-3970-4A09-A334-1B40BEECE06C}" type="sibTrans" cxnId="{C67A8AB9-6473-4D7F-BEA2-222DC1D52191}">
      <dgm:prSet/>
      <dgm:spPr/>
      <dgm:t>
        <a:bodyPr/>
        <a:lstStyle/>
        <a:p>
          <a:endParaRPr lang="en-US"/>
        </a:p>
      </dgm:t>
    </dgm:pt>
    <dgm:pt modelId="{1EA357A8-513C-47B6-9657-3806BA82EED2}">
      <dgm:prSet phldrT="[Text]"/>
      <dgm:spPr/>
      <dgm:t>
        <a:bodyPr/>
        <a:lstStyle/>
        <a:p>
          <a:r>
            <a:rPr lang="en-IN" dirty="0"/>
            <a:t>Data Preparation</a:t>
          </a:r>
          <a:endParaRPr lang="en-US" dirty="0"/>
        </a:p>
      </dgm:t>
    </dgm:pt>
    <dgm:pt modelId="{977FFA43-7FFF-463B-95B2-3FC697F501D4}" type="parTrans" cxnId="{E0FBA51D-0BA4-4F83-B813-3D128BA5D8DD}">
      <dgm:prSet/>
      <dgm:spPr/>
      <dgm:t>
        <a:bodyPr/>
        <a:lstStyle/>
        <a:p>
          <a:endParaRPr lang="en-US"/>
        </a:p>
      </dgm:t>
    </dgm:pt>
    <dgm:pt modelId="{BA0B2803-B1F3-4F44-B70B-1705A707E434}" type="sibTrans" cxnId="{E0FBA51D-0BA4-4F83-B813-3D128BA5D8DD}">
      <dgm:prSet/>
      <dgm:spPr/>
      <dgm:t>
        <a:bodyPr/>
        <a:lstStyle/>
        <a:p>
          <a:endParaRPr lang="en-US"/>
        </a:p>
      </dgm:t>
    </dgm:pt>
    <dgm:pt modelId="{229B122D-BC27-430F-854D-B4E30F8607F4}">
      <dgm:prSet phldrT="[Text]"/>
      <dgm:spPr/>
      <dgm:t>
        <a:bodyPr/>
        <a:lstStyle/>
        <a:p>
          <a:r>
            <a:rPr lang="en-IN" dirty="0"/>
            <a:t>Data Exploration </a:t>
          </a:r>
          <a:endParaRPr lang="en-US" dirty="0"/>
        </a:p>
      </dgm:t>
    </dgm:pt>
    <dgm:pt modelId="{D7ACF565-5029-4AC1-AC4D-D676353728F0}" type="parTrans" cxnId="{9BD46184-FDDC-47C5-8C50-6563D5E8F6A9}">
      <dgm:prSet/>
      <dgm:spPr/>
      <dgm:t>
        <a:bodyPr/>
        <a:lstStyle/>
        <a:p>
          <a:endParaRPr lang="en-US"/>
        </a:p>
      </dgm:t>
    </dgm:pt>
    <dgm:pt modelId="{F46ABB4A-9475-4FD9-ADB8-7CC48A7C662E}" type="sibTrans" cxnId="{9BD46184-FDDC-47C5-8C50-6563D5E8F6A9}">
      <dgm:prSet/>
      <dgm:spPr/>
      <dgm:t>
        <a:bodyPr/>
        <a:lstStyle/>
        <a:p>
          <a:endParaRPr lang="en-US"/>
        </a:p>
      </dgm:t>
    </dgm:pt>
    <dgm:pt modelId="{5CA0E8A4-0A78-4525-92A6-8988FE725ABF}">
      <dgm:prSet phldrT="[Text]"/>
      <dgm:spPr/>
      <dgm:t>
        <a:bodyPr/>
        <a:lstStyle/>
        <a:p>
          <a:r>
            <a:rPr lang="en-IN" dirty="0"/>
            <a:t>Data Visualization</a:t>
          </a:r>
          <a:endParaRPr lang="en-US" dirty="0"/>
        </a:p>
      </dgm:t>
    </dgm:pt>
    <dgm:pt modelId="{F3B3B0EB-7B43-4719-BB63-67824BB8D582}" type="parTrans" cxnId="{1C03B64F-4AF2-46C9-B100-91F4075DF37A}">
      <dgm:prSet/>
      <dgm:spPr/>
      <dgm:t>
        <a:bodyPr/>
        <a:lstStyle/>
        <a:p>
          <a:endParaRPr lang="en-US"/>
        </a:p>
      </dgm:t>
    </dgm:pt>
    <dgm:pt modelId="{4D114FE9-F325-4A42-9BE3-D13CFD960D79}" type="sibTrans" cxnId="{1C03B64F-4AF2-46C9-B100-91F4075DF37A}">
      <dgm:prSet/>
      <dgm:spPr/>
      <dgm:t>
        <a:bodyPr/>
        <a:lstStyle/>
        <a:p>
          <a:endParaRPr lang="en-US"/>
        </a:p>
      </dgm:t>
    </dgm:pt>
    <dgm:pt modelId="{76EA1089-A566-40A6-9E26-888657C7B175}">
      <dgm:prSet phldrT="[Text]"/>
      <dgm:spPr/>
      <dgm:t>
        <a:bodyPr/>
        <a:lstStyle/>
        <a:p>
          <a:r>
            <a:rPr lang="en-IN" dirty="0"/>
            <a:t>Analysis and Interpretation </a:t>
          </a:r>
          <a:endParaRPr lang="en-US" dirty="0"/>
        </a:p>
      </dgm:t>
    </dgm:pt>
    <dgm:pt modelId="{D666D7D6-9468-48E8-ACDD-91E5D052BC0F}" type="parTrans" cxnId="{82DEC41F-4E83-41E4-BC26-6858B76755E9}">
      <dgm:prSet/>
      <dgm:spPr/>
      <dgm:t>
        <a:bodyPr/>
        <a:lstStyle/>
        <a:p>
          <a:endParaRPr lang="en-US"/>
        </a:p>
      </dgm:t>
    </dgm:pt>
    <dgm:pt modelId="{2CCD9190-1DCB-452F-B89F-21D117FEDDB1}" type="sibTrans" cxnId="{82DEC41F-4E83-41E4-BC26-6858B76755E9}">
      <dgm:prSet/>
      <dgm:spPr/>
      <dgm:t>
        <a:bodyPr/>
        <a:lstStyle/>
        <a:p>
          <a:endParaRPr lang="en-US"/>
        </a:p>
      </dgm:t>
    </dgm:pt>
    <dgm:pt modelId="{C10727AD-B2D6-430E-8A59-6B7E9DC1AF74}">
      <dgm:prSet phldrT="[Text]"/>
      <dgm:spPr/>
    </dgm:pt>
    <dgm:pt modelId="{84DFE3F1-6925-48F6-8DB1-DA2DC1C2DA59}" type="parTrans" cxnId="{C685CC38-9330-4BF1-BF9C-DAD6CB8A93D7}">
      <dgm:prSet/>
      <dgm:spPr/>
      <dgm:t>
        <a:bodyPr/>
        <a:lstStyle/>
        <a:p>
          <a:endParaRPr lang="en-US"/>
        </a:p>
      </dgm:t>
    </dgm:pt>
    <dgm:pt modelId="{FECBA81B-F96F-4743-B261-83E96F20F560}" type="sibTrans" cxnId="{C685CC38-9330-4BF1-BF9C-DAD6CB8A93D7}">
      <dgm:prSet/>
      <dgm:spPr/>
      <dgm:t>
        <a:bodyPr/>
        <a:lstStyle/>
        <a:p>
          <a:endParaRPr lang="en-US"/>
        </a:p>
      </dgm:t>
    </dgm:pt>
    <dgm:pt modelId="{5EA2BF52-309C-45B5-A859-74FB0417E998}" type="pres">
      <dgm:prSet presAssocID="{21A3A593-9DD4-4A8F-83D8-DC94793DBB17}" presName="arrowDiagram" presStyleCnt="0">
        <dgm:presLayoutVars>
          <dgm:chMax val="5"/>
          <dgm:dir/>
          <dgm:resizeHandles val="exact"/>
        </dgm:presLayoutVars>
      </dgm:prSet>
      <dgm:spPr/>
    </dgm:pt>
    <dgm:pt modelId="{7D82B4AE-AF4C-4909-AFDE-956203F15E48}" type="pres">
      <dgm:prSet presAssocID="{21A3A593-9DD4-4A8F-83D8-DC94793DBB17}" presName="arrow" presStyleLbl="bgShp" presStyleIdx="0" presStyleCnt="1"/>
      <dgm:spPr/>
    </dgm:pt>
    <dgm:pt modelId="{900EF875-5DB7-401D-A619-7FDAAC8AEC33}" type="pres">
      <dgm:prSet presAssocID="{21A3A593-9DD4-4A8F-83D8-DC94793DBB17}" presName="arrowDiagram5" presStyleCnt="0"/>
      <dgm:spPr/>
    </dgm:pt>
    <dgm:pt modelId="{47E6007A-7CBB-47C8-9702-31C6CFE4B9FB}" type="pres">
      <dgm:prSet presAssocID="{6DC1CAC3-8E0D-49B2-82C1-AEDAD22CD34E}" presName="bullet5a" presStyleLbl="node1" presStyleIdx="0" presStyleCnt="5"/>
      <dgm:spPr/>
    </dgm:pt>
    <dgm:pt modelId="{F86EA7EB-CED3-4922-AC0E-91BB89925572}" type="pres">
      <dgm:prSet presAssocID="{6DC1CAC3-8E0D-49B2-82C1-AEDAD22CD34E}" presName="textBox5a" presStyleLbl="revTx" presStyleIdx="0" presStyleCnt="5">
        <dgm:presLayoutVars>
          <dgm:bulletEnabled val="1"/>
        </dgm:presLayoutVars>
      </dgm:prSet>
      <dgm:spPr/>
    </dgm:pt>
    <dgm:pt modelId="{E3D8F478-718B-4AFA-841C-7D001C340C38}" type="pres">
      <dgm:prSet presAssocID="{1EA357A8-513C-47B6-9657-3806BA82EED2}" presName="bullet5b" presStyleLbl="node1" presStyleIdx="1" presStyleCnt="5"/>
      <dgm:spPr/>
    </dgm:pt>
    <dgm:pt modelId="{D84FD4B1-C45E-4E72-92AB-6F1C14E78C4B}" type="pres">
      <dgm:prSet presAssocID="{1EA357A8-513C-47B6-9657-3806BA82EED2}" presName="textBox5b" presStyleLbl="revTx" presStyleIdx="1" presStyleCnt="5">
        <dgm:presLayoutVars>
          <dgm:bulletEnabled val="1"/>
        </dgm:presLayoutVars>
      </dgm:prSet>
      <dgm:spPr/>
    </dgm:pt>
    <dgm:pt modelId="{50FF47F6-E053-4247-BDE0-619D8CE367DF}" type="pres">
      <dgm:prSet presAssocID="{229B122D-BC27-430F-854D-B4E30F8607F4}" presName="bullet5c" presStyleLbl="node1" presStyleIdx="2" presStyleCnt="5"/>
      <dgm:spPr/>
    </dgm:pt>
    <dgm:pt modelId="{11F334D2-7EFF-4613-ADBC-B41E6A4E4D37}" type="pres">
      <dgm:prSet presAssocID="{229B122D-BC27-430F-854D-B4E30F8607F4}" presName="textBox5c" presStyleLbl="revTx" presStyleIdx="2" presStyleCnt="5">
        <dgm:presLayoutVars>
          <dgm:bulletEnabled val="1"/>
        </dgm:presLayoutVars>
      </dgm:prSet>
      <dgm:spPr/>
    </dgm:pt>
    <dgm:pt modelId="{8091ED90-9BE4-4F33-92BF-F68A699C6AA9}" type="pres">
      <dgm:prSet presAssocID="{5CA0E8A4-0A78-4525-92A6-8988FE725ABF}" presName="bullet5d" presStyleLbl="node1" presStyleIdx="3" presStyleCnt="5"/>
      <dgm:spPr/>
    </dgm:pt>
    <dgm:pt modelId="{17140618-C5DC-47D3-A332-BD94D1E7C418}" type="pres">
      <dgm:prSet presAssocID="{5CA0E8A4-0A78-4525-92A6-8988FE725ABF}" presName="textBox5d" presStyleLbl="revTx" presStyleIdx="3" presStyleCnt="5">
        <dgm:presLayoutVars>
          <dgm:bulletEnabled val="1"/>
        </dgm:presLayoutVars>
      </dgm:prSet>
      <dgm:spPr/>
    </dgm:pt>
    <dgm:pt modelId="{C8A3D029-C083-49DB-BE5F-28FBEDB4127F}" type="pres">
      <dgm:prSet presAssocID="{76EA1089-A566-40A6-9E26-888657C7B175}" presName="bullet5e" presStyleLbl="node1" presStyleIdx="4" presStyleCnt="5"/>
      <dgm:spPr/>
    </dgm:pt>
    <dgm:pt modelId="{098BF6BB-824E-44AC-B2BD-518D1C9C16FF}" type="pres">
      <dgm:prSet presAssocID="{76EA1089-A566-40A6-9E26-888657C7B175}" presName="textBox5e" presStyleLbl="revTx" presStyleIdx="4" presStyleCnt="5">
        <dgm:presLayoutVars>
          <dgm:bulletEnabled val="1"/>
        </dgm:presLayoutVars>
      </dgm:prSet>
      <dgm:spPr/>
    </dgm:pt>
  </dgm:ptLst>
  <dgm:cxnLst>
    <dgm:cxn modelId="{06E60F08-A191-4820-B053-B71B8F38641C}" type="presOf" srcId="{76EA1089-A566-40A6-9E26-888657C7B175}" destId="{098BF6BB-824E-44AC-B2BD-518D1C9C16FF}" srcOrd="0" destOrd="0" presId="urn:microsoft.com/office/officeart/2005/8/layout/arrow2"/>
    <dgm:cxn modelId="{E8C9EA17-6E97-41C5-9AD1-6AD8B5DC37B6}" type="presOf" srcId="{6DC1CAC3-8E0D-49B2-82C1-AEDAD22CD34E}" destId="{F86EA7EB-CED3-4922-AC0E-91BB89925572}" srcOrd="0" destOrd="0" presId="urn:microsoft.com/office/officeart/2005/8/layout/arrow2"/>
    <dgm:cxn modelId="{28A6C71C-3D1F-4D71-9D10-8A555EA1C7F7}" type="presOf" srcId="{5CA0E8A4-0A78-4525-92A6-8988FE725ABF}" destId="{17140618-C5DC-47D3-A332-BD94D1E7C418}" srcOrd="0" destOrd="0" presId="urn:microsoft.com/office/officeart/2005/8/layout/arrow2"/>
    <dgm:cxn modelId="{E0FBA51D-0BA4-4F83-B813-3D128BA5D8DD}" srcId="{21A3A593-9DD4-4A8F-83D8-DC94793DBB17}" destId="{1EA357A8-513C-47B6-9657-3806BA82EED2}" srcOrd="1" destOrd="0" parTransId="{977FFA43-7FFF-463B-95B2-3FC697F501D4}" sibTransId="{BA0B2803-B1F3-4F44-B70B-1705A707E434}"/>
    <dgm:cxn modelId="{82DEC41F-4E83-41E4-BC26-6858B76755E9}" srcId="{21A3A593-9DD4-4A8F-83D8-DC94793DBB17}" destId="{76EA1089-A566-40A6-9E26-888657C7B175}" srcOrd="4" destOrd="0" parTransId="{D666D7D6-9468-48E8-ACDD-91E5D052BC0F}" sibTransId="{2CCD9190-1DCB-452F-B89F-21D117FEDDB1}"/>
    <dgm:cxn modelId="{7DB28229-7CA8-4910-BE8C-FA8D897A1238}" type="presOf" srcId="{1EA357A8-513C-47B6-9657-3806BA82EED2}" destId="{D84FD4B1-C45E-4E72-92AB-6F1C14E78C4B}" srcOrd="0" destOrd="0" presId="urn:microsoft.com/office/officeart/2005/8/layout/arrow2"/>
    <dgm:cxn modelId="{C685CC38-9330-4BF1-BF9C-DAD6CB8A93D7}" srcId="{21A3A593-9DD4-4A8F-83D8-DC94793DBB17}" destId="{C10727AD-B2D6-430E-8A59-6B7E9DC1AF74}" srcOrd="5" destOrd="0" parTransId="{84DFE3F1-6925-48F6-8DB1-DA2DC1C2DA59}" sibTransId="{FECBA81B-F96F-4743-B261-83E96F20F560}"/>
    <dgm:cxn modelId="{1C03B64F-4AF2-46C9-B100-91F4075DF37A}" srcId="{21A3A593-9DD4-4A8F-83D8-DC94793DBB17}" destId="{5CA0E8A4-0A78-4525-92A6-8988FE725ABF}" srcOrd="3" destOrd="0" parTransId="{F3B3B0EB-7B43-4719-BB63-67824BB8D582}" sibTransId="{4D114FE9-F325-4A42-9BE3-D13CFD960D79}"/>
    <dgm:cxn modelId="{9BD46184-FDDC-47C5-8C50-6563D5E8F6A9}" srcId="{21A3A593-9DD4-4A8F-83D8-DC94793DBB17}" destId="{229B122D-BC27-430F-854D-B4E30F8607F4}" srcOrd="2" destOrd="0" parTransId="{D7ACF565-5029-4AC1-AC4D-D676353728F0}" sibTransId="{F46ABB4A-9475-4FD9-ADB8-7CC48A7C662E}"/>
    <dgm:cxn modelId="{7E28ED92-1D5B-4A94-AEB7-4E796ED6C20A}" type="presOf" srcId="{229B122D-BC27-430F-854D-B4E30F8607F4}" destId="{11F334D2-7EFF-4613-ADBC-B41E6A4E4D37}" srcOrd="0" destOrd="0" presId="urn:microsoft.com/office/officeart/2005/8/layout/arrow2"/>
    <dgm:cxn modelId="{058F2AAD-02B5-4C09-B4F0-D565C90816E8}" type="presOf" srcId="{21A3A593-9DD4-4A8F-83D8-DC94793DBB17}" destId="{5EA2BF52-309C-45B5-A859-74FB0417E998}" srcOrd="0" destOrd="0" presId="urn:microsoft.com/office/officeart/2005/8/layout/arrow2"/>
    <dgm:cxn modelId="{C67A8AB9-6473-4D7F-BEA2-222DC1D52191}" srcId="{21A3A593-9DD4-4A8F-83D8-DC94793DBB17}" destId="{6DC1CAC3-8E0D-49B2-82C1-AEDAD22CD34E}" srcOrd="0" destOrd="0" parTransId="{3A4D0FC1-BB68-46F1-BE7C-1A1699597543}" sibTransId="{894AB25A-3970-4A09-A334-1B40BEECE06C}"/>
    <dgm:cxn modelId="{30DC8F50-4877-4B48-9525-30F0B4F155D8}" type="presParOf" srcId="{5EA2BF52-309C-45B5-A859-74FB0417E998}" destId="{7D82B4AE-AF4C-4909-AFDE-956203F15E48}" srcOrd="0" destOrd="0" presId="urn:microsoft.com/office/officeart/2005/8/layout/arrow2"/>
    <dgm:cxn modelId="{4D49D051-685D-45CE-816F-9538FD3AB351}" type="presParOf" srcId="{5EA2BF52-309C-45B5-A859-74FB0417E998}" destId="{900EF875-5DB7-401D-A619-7FDAAC8AEC33}" srcOrd="1" destOrd="0" presId="urn:microsoft.com/office/officeart/2005/8/layout/arrow2"/>
    <dgm:cxn modelId="{FC5F29F9-6D1E-4034-BD64-268789335211}" type="presParOf" srcId="{900EF875-5DB7-401D-A619-7FDAAC8AEC33}" destId="{47E6007A-7CBB-47C8-9702-31C6CFE4B9FB}" srcOrd="0" destOrd="0" presId="urn:microsoft.com/office/officeart/2005/8/layout/arrow2"/>
    <dgm:cxn modelId="{76596C29-7BC2-4C97-B515-3D629E183EF6}" type="presParOf" srcId="{900EF875-5DB7-401D-A619-7FDAAC8AEC33}" destId="{F86EA7EB-CED3-4922-AC0E-91BB89925572}" srcOrd="1" destOrd="0" presId="urn:microsoft.com/office/officeart/2005/8/layout/arrow2"/>
    <dgm:cxn modelId="{F0D7AAF1-59EE-45A7-B1E8-D6FF3C0CAE22}" type="presParOf" srcId="{900EF875-5DB7-401D-A619-7FDAAC8AEC33}" destId="{E3D8F478-718B-4AFA-841C-7D001C340C38}" srcOrd="2" destOrd="0" presId="urn:microsoft.com/office/officeart/2005/8/layout/arrow2"/>
    <dgm:cxn modelId="{93715CA9-FCB1-4AEB-8C1D-6F4505811F8D}" type="presParOf" srcId="{900EF875-5DB7-401D-A619-7FDAAC8AEC33}" destId="{D84FD4B1-C45E-4E72-92AB-6F1C14E78C4B}" srcOrd="3" destOrd="0" presId="urn:microsoft.com/office/officeart/2005/8/layout/arrow2"/>
    <dgm:cxn modelId="{1ADF7031-0418-4D4E-ACB2-2EC376370A57}" type="presParOf" srcId="{900EF875-5DB7-401D-A619-7FDAAC8AEC33}" destId="{50FF47F6-E053-4247-BDE0-619D8CE367DF}" srcOrd="4" destOrd="0" presId="urn:microsoft.com/office/officeart/2005/8/layout/arrow2"/>
    <dgm:cxn modelId="{42C27FB3-8F28-4ADD-81CB-199D5B532718}" type="presParOf" srcId="{900EF875-5DB7-401D-A619-7FDAAC8AEC33}" destId="{11F334D2-7EFF-4613-ADBC-B41E6A4E4D37}" srcOrd="5" destOrd="0" presId="urn:microsoft.com/office/officeart/2005/8/layout/arrow2"/>
    <dgm:cxn modelId="{7983FDA4-A1BE-4915-B285-4A10618E41A5}" type="presParOf" srcId="{900EF875-5DB7-401D-A619-7FDAAC8AEC33}" destId="{8091ED90-9BE4-4F33-92BF-F68A699C6AA9}" srcOrd="6" destOrd="0" presId="urn:microsoft.com/office/officeart/2005/8/layout/arrow2"/>
    <dgm:cxn modelId="{82EA4AF8-7EF4-44B2-BF2A-6616B65D8D76}" type="presParOf" srcId="{900EF875-5DB7-401D-A619-7FDAAC8AEC33}" destId="{17140618-C5DC-47D3-A332-BD94D1E7C418}" srcOrd="7" destOrd="0" presId="urn:microsoft.com/office/officeart/2005/8/layout/arrow2"/>
    <dgm:cxn modelId="{BF4133DB-2CE1-4F69-A15C-D37D00CFF15E}" type="presParOf" srcId="{900EF875-5DB7-401D-A619-7FDAAC8AEC33}" destId="{C8A3D029-C083-49DB-BE5F-28FBEDB4127F}" srcOrd="8" destOrd="0" presId="urn:microsoft.com/office/officeart/2005/8/layout/arrow2"/>
    <dgm:cxn modelId="{829F2341-9F9F-4711-8B02-85A8EC78B9D6}" type="presParOf" srcId="{900EF875-5DB7-401D-A619-7FDAAC8AEC33}" destId="{098BF6BB-824E-44AC-B2BD-518D1C9C16FF}"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B43A1C-C48F-4A8D-A834-624773CFD0DB}" type="doc">
      <dgm:prSet loTypeId="urn:microsoft.com/office/officeart/2005/8/layout/pyramid2" loCatId="list" qsTypeId="urn:microsoft.com/office/officeart/2005/8/quickstyle/simple4" qsCatId="simple" csTypeId="urn:microsoft.com/office/officeart/2005/8/colors/accent1_2" csCatId="accent1" phldr="1"/>
      <dgm:spPr/>
      <dgm:t>
        <a:bodyPr/>
        <a:lstStyle/>
        <a:p>
          <a:endParaRPr lang="en-US"/>
        </a:p>
      </dgm:t>
    </dgm:pt>
    <dgm:pt modelId="{E51E26F7-C701-4748-BB51-49B9009D9B9D}">
      <dgm:prSet/>
      <dgm:spPr/>
      <dgm:t>
        <a:bodyPr/>
        <a:lstStyle/>
        <a:p>
          <a:r>
            <a:rPr lang="en-US" b="1" dirty="0">
              <a:latin typeface="Avenir Next LT Pro (Body)"/>
              <a:cs typeface="Times New Roman" panose="02020603050405020304" pitchFamily="18" charset="0"/>
            </a:rPr>
            <a:t>Total Vehicles</a:t>
          </a:r>
          <a:endParaRPr lang="en-US" dirty="0">
            <a:latin typeface="Avenir Next LT Pro (Body)"/>
            <a:cs typeface="Times New Roman" panose="02020603050405020304" pitchFamily="18" charset="0"/>
          </a:endParaRPr>
        </a:p>
      </dgm:t>
    </dgm:pt>
    <dgm:pt modelId="{1CC5C178-51C0-4B2A-A0F3-697E79E5D01F}" type="parTrans" cxnId="{6952B1F6-24E1-46BA-A3F3-BD3AC7A67B6F}">
      <dgm:prSet/>
      <dgm:spPr/>
      <dgm:t>
        <a:bodyPr/>
        <a:lstStyle/>
        <a:p>
          <a:endParaRPr lang="en-US"/>
        </a:p>
      </dgm:t>
    </dgm:pt>
    <dgm:pt modelId="{7CBBF994-649C-4747-9A48-D4FDBC2A74D1}" type="sibTrans" cxnId="{6952B1F6-24E1-46BA-A3F3-BD3AC7A67B6F}">
      <dgm:prSet/>
      <dgm:spPr/>
      <dgm:t>
        <a:bodyPr/>
        <a:lstStyle/>
        <a:p>
          <a:endParaRPr lang="en-US"/>
        </a:p>
      </dgm:t>
    </dgm:pt>
    <dgm:pt modelId="{112F92C4-09EF-4057-AF34-94553CF1243D}">
      <dgm:prSet/>
      <dgm:spPr/>
      <dgm:t>
        <a:bodyPr/>
        <a:lstStyle/>
        <a:p>
          <a:r>
            <a:rPr lang="en-US" b="1" dirty="0">
              <a:latin typeface="Avenir Next LT Pro (Body)"/>
              <a:cs typeface="Times New Roman" panose="02020603050405020304" pitchFamily="18" charset="0"/>
            </a:rPr>
            <a:t>Average Electric Range</a:t>
          </a:r>
          <a:endParaRPr lang="en-US" dirty="0">
            <a:latin typeface="Avenir Next LT Pro (Body)"/>
            <a:cs typeface="Times New Roman" panose="02020603050405020304" pitchFamily="18" charset="0"/>
          </a:endParaRPr>
        </a:p>
      </dgm:t>
    </dgm:pt>
    <dgm:pt modelId="{341B8622-0181-4152-ACAE-08985035C3BF}" type="parTrans" cxnId="{6B804649-7D6F-4EBD-ACA4-765E4D633BB6}">
      <dgm:prSet/>
      <dgm:spPr/>
      <dgm:t>
        <a:bodyPr/>
        <a:lstStyle/>
        <a:p>
          <a:endParaRPr lang="en-US"/>
        </a:p>
      </dgm:t>
    </dgm:pt>
    <dgm:pt modelId="{BA73995F-3BB1-4694-989A-075B86F83692}" type="sibTrans" cxnId="{6B804649-7D6F-4EBD-ACA4-765E4D633BB6}">
      <dgm:prSet/>
      <dgm:spPr/>
      <dgm:t>
        <a:bodyPr/>
        <a:lstStyle/>
        <a:p>
          <a:endParaRPr lang="en-US"/>
        </a:p>
      </dgm:t>
    </dgm:pt>
    <dgm:pt modelId="{7BEBEF53-1E31-457D-93CB-12932C986639}">
      <dgm:prSet/>
      <dgm:spPr/>
      <dgm:t>
        <a:bodyPr/>
        <a:lstStyle/>
        <a:p>
          <a:r>
            <a:rPr lang="en-US" b="1" dirty="0">
              <a:latin typeface="Avenir Next LT Pro (Body)"/>
              <a:cs typeface="Times New Roman" panose="02020603050405020304" pitchFamily="18" charset="0"/>
            </a:rPr>
            <a:t>Total BEV Vehicles</a:t>
          </a:r>
          <a:endParaRPr lang="en-US" dirty="0">
            <a:latin typeface="Avenir Next LT Pro (Body)"/>
            <a:cs typeface="Times New Roman" panose="02020603050405020304" pitchFamily="18" charset="0"/>
          </a:endParaRPr>
        </a:p>
      </dgm:t>
    </dgm:pt>
    <dgm:pt modelId="{413347FB-BDB8-490E-9009-3210DA674933}" type="parTrans" cxnId="{DC873681-46B3-430F-877C-9CD7756913D4}">
      <dgm:prSet/>
      <dgm:spPr/>
      <dgm:t>
        <a:bodyPr/>
        <a:lstStyle/>
        <a:p>
          <a:endParaRPr lang="en-US"/>
        </a:p>
      </dgm:t>
    </dgm:pt>
    <dgm:pt modelId="{FC615918-7099-43D2-8234-4307588B2024}" type="sibTrans" cxnId="{DC873681-46B3-430F-877C-9CD7756913D4}">
      <dgm:prSet/>
      <dgm:spPr/>
      <dgm:t>
        <a:bodyPr/>
        <a:lstStyle/>
        <a:p>
          <a:endParaRPr lang="en-US"/>
        </a:p>
      </dgm:t>
    </dgm:pt>
    <dgm:pt modelId="{B731E1AE-FD79-4371-A0C8-70CD54F828DD}">
      <dgm:prSet/>
      <dgm:spPr/>
      <dgm:t>
        <a:bodyPr/>
        <a:lstStyle/>
        <a:p>
          <a:r>
            <a:rPr lang="en-US" b="1" dirty="0">
              <a:latin typeface="Avenir Next LT Pro (Body)"/>
              <a:cs typeface="Times New Roman" panose="02020603050405020304" pitchFamily="18" charset="0"/>
            </a:rPr>
            <a:t>Total PHEV Vehicles</a:t>
          </a:r>
          <a:endParaRPr lang="en-US" dirty="0">
            <a:latin typeface="Avenir Next LT Pro (Body)"/>
            <a:cs typeface="Times New Roman" panose="02020603050405020304" pitchFamily="18" charset="0"/>
          </a:endParaRPr>
        </a:p>
      </dgm:t>
    </dgm:pt>
    <dgm:pt modelId="{8A29E78A-8B69-4129-968F-FB14FBF23CC4}" type="parTrans" cxnId="{7B062268-38CE-4B8D-B7DA-6D9ADF1CC15F}">
      <dgm:prSet/>
      <dgm:spPr/>
      <dgm:t>
        <a:bodyPr/>
        <a:lstStyle/>
        <a:p>
          <a:endParaRPr lang="en-US"/>
        </a:p>
      </dgm:t>
    </dgm:pt>
    <dgm:pt modelId="{E1CB7BDE-6DDB-4909-96D0-6C11D0051CBE}" type="sibTrans" cxnId="{7B062268-38CE-4B8D-B7DA-6D9ADF1CC15F}">
      <dgm:prSet/>
      <dgm:spPr/>
      <dgm:t>
        <a:bodyPr/>
        <a:lstStyle/>
        <a:p>
          <a:endParaRPr lang="en-US"/>
        </a:p>
      </dgm:t>
    </dgm:pt>
    <dgm:pt modelId="{F62E669B-7BBD-4FD0-980F-B16D609B3C95}">
      <dgm:prSet/>
      <dgm:spPr/>
      <dgm:t>
        <a:bodyPr/>
        <a:lstStyle/>
        <a:p>
          <a:r>
            <a:rPr lang="en-US" b="1" dirty="0">
              <a:latin typeface="Avenir Next LT Pro (Body)"/>
              <a:cs typeface="Times New Roman" panose="02020603050405020304" pitchFamily="18" charset="0"/>
            </a:rPr>
            <a:t>Vehicles by Model Year</a:t>
          </a:r>
          <a:endParaRPr lang="en-US" dirty="0">
            <a:latin typeface="Avenir Next LT Pro (Body)"/>
            <a:cs typeface="Times New Roman" panose="02020603050405020304" pitchFamily="18" charset="0"/>
          </a:endParaRPr>
        </a:p>
      </dgm:t>
    </dgm:pt>
    <dgm:pt modelId="{EEDD00CA-5251-4DE8-A18B-648CA7C0F809}" type="parTrans" cxnId="{50E6EE13-3BA2-4AFE-8A57-1298B91C4074}">
      <dgm:prSet/>
      <dgm:spPr/>
      <dgm:t>
        <a:bodyPr/>
        <a:lstStyle/>
        <a:p>
          <a:endParaRPr lang="en-US"/>
        </a:p>
      </dgm:t>
    </dgm:pt>
    <dgm:pt modelId="{11E5F880-9432-4128-9492-A68427A42AAF}" type="sibTrans" cxnId="{50E6EE13-3BA2-4AFE-8A57-1298B91C4074}">
      <dgm:prSet/>
      <dgm:spPr/>
      <dgm:t>
        <a:bodyPr/>
        <a:lstStyle/>
        <a:p>
          <a:endParaRPr lang="en-US"/>
        </a:p>
      </dgm:t>
    </dgm:pt>
    <dgm:pt modelId="{8DA868AA-9E49-4461-B571-CC0DD533F6F3}">
      <dgm:prSet/>
      <dgm:spPr/>
      <dgm:t>
        <a:bodyPr/>
        <a:lstStyle/>
        <a:p>
          <a:r>
            <a:rPr lang="en-US" b="1" dirty="0">
              <a:latin typeface="Avenir Next LT Pro (Body)"/>
              <a:cs typeface="Times New Roman" panose="02020603050405020304" pitchFamily="18" charset="0"/>
            </a:rPr>
            <a:t>Vehicles by State</a:t>
          </a:r>
          <a:endParaRPr lang="en-US" dirty="0">
            <a:latin typeface="Avenir Next LT Pro (Body)"/>
            <a:cs typeface="Times New Roman" panose="02020603050405020304" pitchFamily="18" charset="0"/>
          </a:endParaRPr>
        </a:p>
      </dgm:t>
    </dgm:pt>
    <dgm:pt modelId="{5371A0DC-5A06-4075-BD86-2432A1E47FD5}" type="parTrans" cxnId="{A1CA81BD-C701-4D5A-9EAB-2F0FA2847B87}">
      <dgm:prSet/>
      <dgm:spPr/>
      <dgm:t>
        <a:bodyPr/>
        <a:lstStyle/>
        <a:p>
          <a:endParaRPr lang="en-US"/>
        </a:p>
      </dgm:t>
    </dgm:pt>
    <dgm:pt modelId="{9878C565-C15A-415F-A985-A610D80AB89E}" type="sibTrans" cxnId="{A1CA81BD-C701-4D5A-9EAB-2F0FA2847B87}">
      <dgm:prSet/>
      <dgm:spPr/>
      <dgm:t>
        <a:bodyPr/>
        <a:lstStyle/>
        <a:p>
          <a:endParaRPr lang="en-US"/>
        </a:p>
      </dgm:t>
    </dgm:pt>
    <dgm:pt modelId="{0452E583-D1DA-45B8-94E0-E85580E0F055}">
      <dgm:prSet/>
      <dgm:spPr/>
      <dgm:t>
        <a:bodyPr/>
        <a:lstStyle/>
        <a:p>
          <a:r>
            <a:rPr lang="en-US" b="1" dirty="0">
              <a:latin typeface="Avenir Next LT Pro (Body)"/>
              <a:cs typeface="Times New Roman" panose="02020603050405020304" pitchFamily="18" charset="0"/>
            </a:rPr>
            <a:t>Top 10 Manufacturers</a:t>
          </a:r>
          <a:endParaRPr lang="en-US" dirty="0">
            <a:latin typeface="Avenir Next LT Pro (Body)"/>
            <a:cs typeface="Times New Roman" panose="02020603050405020304" pitchFamily="18" charset="0"/>
          </a:endParaRPr>
        </a:p>
      </dgm:t>
    </dgm:pt>
    <dgm:pt modelId="{761EEB49-6C65-4492-9351-0F327598F782}" type="parTrans" cxnId="{ECD8843D-14AD-4591-92E8-3FACEDBB196A}">
      <dgm:prSet/>
      <dgm:spPr/>
      <dgm:t>
        <a:bodyPr/>
        <a:lstStyle/>
        <a:p>
          <a:endParaRPr lang="en-US"/>
        </a:p>
      </dgm:t>
    </dgm:pt>
    <dgm:pt modelId="{934C5804-BA8B-42CC-A0AA-3EE16E66D9CE}" type="sibTrans" cxnId="{ECD8843D-14AD-4591-92E8-3FACEDBB196A}">
      <dgm:prSet/>
      <dgm:spPr/>
      <dgm:t>
        <a:bodyPr/>
        <a:lstStyle/>
        <a:p>
          <a:endParaRPr lang="en-US"/>
        </a:p>
      </dgm:t>
    </dgm:pt>
    <dgm:pt modelId="{A6BF3F41-CE4E-422B-9A3F-DC51B119449A}">
      <dgm:prSet/>
      <dgm:spPr/>
      <dgm:t>
        <a:bodyPr/>
        <a:lstStyle/>
        <a:p>
          <a:r>
            <a:rPr lang="en-US" b="1" dirty="0">
              <a:latin typeface="Avenir Next LT Pro (Body)"/>
              <a:cs typeface="Times New Roman" panose="02020603050405020304" pitchFamily="18" charset="0"/>
            </a:rPr>
            <a:t>CAFV Eligibility</a:t>
          </a:r>
          <a:endParaRPr lang="en-US" dirty="0">
            <a:latin typeface="Avenir Next LT Pro (Body)"/>
            <a:cs typeface="Times New Roman" panose="02020603050405020304" pitchFamily="18" charset="0"/>
          </a:endParaRPr>
        </a:p>
      </dgm:t>
    </dgm:pt>
    <dgm:pt modelId="{AE3641FF-97A7-406E-9318-B0EB0F964486}" type="parTrans" cxnId="{D4A025C5-0DB6-46CC-A7D6-F8E8F0E1E73C}">
      <dgm:prSet/>
      <dgm:spPr/>
      <dgm:t>
        <a:bodyPr/>
        <a:lstStyle/>
        <a:p>
          <a:endParaRPr lang="en-US"/>
        </a:p>
      </dgm:t>
    </dgm:pt>
    <dgm:pt modelId="{09FC65FA-6CE7-4BB4-A11E-055FCEBF3583}" type="sibTrans" cxnId="{D4A025C5-0DB6-46CC-A7D6-F8E8F0E1E73C}">
      <dgm:prSet/>
      <dgm:spPr/>
      <dgm:t>
        <a:bodyPr/>
        <a:lstStyle/>
        <a:p>
          <a:endParaRPr lang="en-US"/>
        </a:p>
      </dgm:t>
    </dgm:pt>
    <dgm:pt modelId="{D76EEB1E-CF9F-4027-883C-9D81EFA7BF06}">
      <dgm:prSet/>
      <dgm:spPr/>
      <dgm:t>
        <a:bodyPr/>
        <a:lstStyle/>
        <a:p>
          <a:r>
            <a:rPr lang="en-US" b="1" dirty="0">
              <a:latin typeface="Avenir Next LT Pro (Body)"/>
              <a:cs typeface="Times New Roman" panose="02020603050405020304" pitchFamily="18" charset="0"/>
            </a:rPr>
            <a:t>Top 10 Vehicle Models</a:t>
          </a:r>
          <a:endParaRPr lang="en-US" dirty="0">
            <a:latin typeface="Avenir Next LT Pro (Body)"/>
            <a:cs typeface="Times New Roman" panose="02020603050405020304" pitchFamily="18" charset="0"/>
          </a:endParaRPr>
        </a:p>
      </dgm:t>
    </dgm:pt>
    <dgm:pt modelId="{DB530058-A85F-4684-89F0-34DF07F6AC41}" type="parTrans" cxnId="{86F60677-3BD2-4B1B-8611-916E6A2CFEC7}">
      <dgm:prSet/>
      <dgm:spPr/>
      <dgm:t>
        <a:bodyPr/>
        <a:lstStyle/>
        <a:p>
          <a:endParaRPr lang="en-US"/>
        </a:p>
      </dgm:t>
    </dgm:pt>
    <dgm:pt modelId="{D22547FA-59B5-4C17-9B60-730B8EBC94C8}" type="sibTrans" cxnId="{86F60677-3BD2-4B1B-8611-916E6A2CFEC7}">
      <dgm:prSet/>
      <dgm:spPr/>
      <dgm:t>
        <a:bodyPr/>
        <a:lstStyle/>
        <a:p>
          <a:endParaRPr lang="en-US"/>
        </a:p>
      </dgm:t>
    </dgm:pt>
    <dgm:pt modelId="{7F67FA10-FD69-47A4-999F-ABF18936A67A}" type="pres">
      <dgm:prSet presAssocID="{55B43A1C-C48F-4A8D-A834-624773CFD0DB}" presName="compositeShape" presStyleCnt="0">
        <dgm:presLayoutVars>
          <dgm:dir/>
          <dgm:resizeHandles/>
        </dgm:presLayoutVars>
      </dgm:prSet>
      <dgm:spPr/>
    </dgm:pt>
    <dgm:pt modelId="{FEB8402B-15E4-47F1-B953-FF737A8E95CA}" type="pres">
      <dgm:prSet presAssocID="{55B43A1C-C48F-4A8D-A834-624773CFD0DB}" presName="pyramid" presStyleLbl="node1" presStyleIdx="0" presStyleCnt="1"/>
      <dgm:spPr/>
    </dgm:pt>
    <dgm:pt modelId="{2750D938-8ECC-45BD-87BA-27395830FEB6}" type="pres">
      <dgm:prSet presAssocID="{55B43A1C-C48F-4A8D-A834-624773CFD0DB}" presName="theList" presStyleCnt="0"/>
      <dgm:spPr/>
    </dgm:pt>
    <dgm:pt modelId="{FC4713C6-7915-4F56-BA97-F129B9F76954}" type="pres">
      <dgm:prSet presAssocID="{E51E26F7-C701-4748-BB51-49B9009D9B9D}" presName="aNode" presStyleLbl="fgAcc1" presStyleIdx="0" presStyleCnt="9">
        <dgm:presLayoutVars>
          <dgm:bulletEnabled val="1"/>
        </dgm:presLayoutVars>
      </dgm:prSet>
      <dgm:spPr/>
    </dgm:pt>
    <dgm:pt modelId="{56E022BD-E03E-44BC-BB2E-36C2001245C2}" type="pres">
      <dgm:prSet presAssocID="{E51E26F7-C701-4748-BB51-49B9009D9B9D}" presName="aSpace" presStyleCnt="0"/>
      <dgm:spPr/>
    </dgm:pt>
    <dgm:pt modelId="{2146D5AB-96AA-4653-85F6-0FE78B689919}" type="pres">
      <dgm:prSet presAssocID="{112F92C4-09EF-4057-AF34-94553CF1243D}" presName="aNode" presStyleLbl="fgAcc1" presStyleIdx="1" presStyleCnt="9">
        <dgm:presLayoutVars>
          <dgm:bulletEnabled val="1"/>
        </dgm:presLayoutVars>
      </dgm:prSet>
      <dgm:spPr/>
    </dgm:pt>
    <dgm:pt modelId="{2F28F27B-0203-4BE8-A239-0DC855A67519}" type="pres">
      <dgm:prSet presAssocID="{112F92C4-09EF-4057-AF34-94553CF1243D}" presName="aSpace" presStyleCnt="0"/>
      <dgm:spPr/>
    </dgm:pt>
    <dgm:pt modelId="{B367877B-5C36-472A-B2EA-4E01A40A4D3B}" type="pres">
      <dgm:prSet presAssocID="{7BEBEF53-1E31-457D-93CB-12932C986639}" presName="aNode" presStyleLbl="fgAcc1" presStyleIdx="2" presStyleCnt="9">
        <dgm:presLayoutVars>
          <dgm:bulletEnabled val="1"/>
        </dgm:presLayoutVars>
      </dgm:prSet>
      <dgm:spPr/>
    </dgm:pt>
    <dgm:pt modelId="{67792CF6-EDCC-4345-AFB2-8BFC3404ED6D}" type="pres">
      <dgm:prSet presAssocID="{7BEBEF53-1E31-457D-93CB-12932C986639}" presName="aSpace" presStyleCnt="0"/>
      <dgm:spPr/>
    </dgm:pt>
    <dgm:pt modelId="{5E62035C-E68E-4573-AA2B-0914E221FD3B}" type="pres">
      <dgm:prSet presAssocID="{B731E1AE-FD79-4371-A0C8-70CD54F828DD}" presName="aNode" presStyleLbl="fgAcc1" presStyleIdx="3" presStyleCnt="9">
        <dgm:presLayoutVars>
          <dgm:bulletEnabled val="1"/>
        </dgm:presLayoutVars>
      </dgm:prSet>
      <dgm:spPr/>
    </dgm:pt>
    <dgm:pt modelId="{35A59394-7099-4976-B9E2-50211627EA9A}" type="pres">
      <dgm:prSet presAssocID="{B731E1AE-FD79-4371-A0C8-70CD54F828DD}" presName="aSpace" presStyleCnt="0"/>
      <dgm:spPr/>
    </dgm:pt>
    <dgm:pt modelId="{C1D3E078-4F4B-479F-9889-A5566F0DF2AA}" type="pres">
      <dgm:prSet presAssocID="{F62E669B-7BBD-4FD0-980F-B16D609B3C95}" presName="aNode" presStyleLbl="fgAcc1" presStyleIdx="4" presStyleCnt="9">
        <dgm:presLayoutVars>
          <dgm:bulletEnabled val="1"/>
        </dgm:presLayoutVars>
      </dgm:prSet>
      <dgm:spPr/>
    </dgm:pt>
    <dgm:pt modelId="{CA22EB8F-24CD-492B-875C-7C78060CA045}" type="pres">
      <dgm:prSet presAssocID="{F62E669B-7BBD-4FD0-980F-B16D609B3C95}" presName="aSpace" presStyleCnt="0"/>
      <dgm:spPr/>
    </dgm:pt>
    <dgm:pt modelId="{28804EA2-72AF-4C6C-9EC1-4E42A8C81C39}" type="pres">
      <dgm:prSet presAssocID="{8DA868AA-9E49-4461-B571-CC0DD533F6F3}" presName="aNode" presStyleLbl="fgAcc1" presStyleIdx="5" presStyleCnt="9">
        <dgm:presLayoutVars>
          <dgm:bulletEnabled val="1"/>
        </dgm:presLayoutVars>
      </dgm:prSet>
      <dgm:spPr/>
    </dgm:pt>
    <dgm:pt modelId="{21200BCC-31A6-4177-AA55-40DB00877856}" type="pres">
      <dgm:prSet presAssocID="{8DA868AA-9E49-4461-B571-CC0DD533F6F3}" presName="aSpace" presStyleCnt="0"/>
      <dgm:spPr/>
    </dgm:pt>
    <dgm:pt modelId="{D0D2D025-F3C9-41A7-9A78-D7E9815911E5}" type="pres">
      <dgm:prSet presAssocID="{0452E583-D1DA-45B8-94E0-E85580E0F055}" presName="aNode" presStyleLbl="fgAcc1" presStyleIdx="6" presStyleCnt="9">
        <dgm:presLayoutVars>
          <dgm:bulletEnabled val="1"/>
        </dgm:presLayoutVars>
      </dgm:prSet>
      <dgm:spPr/>
    </dgm:pt>
    <dgm:pt modelId="{1BB50CE2-87E5-406C-AA66-AA3F73BD11F6}" type="pres">
      <dgm:prSet presAssocID="{0452E583-D1DA-45B8-94E0-E85580E0F055}" presName="aSpace" presStyleCnt="0"/>
      <dgm:spPr/>
    </dgm:pt>
    <dgm:pt modelId="{E43F82D7-4917-4C4A-85A1-372E8F76A226}" type="pres">
      <dgm:prSet presAssocID="{A6BF3F41-CE4E-422B-9A3F-DC51B119449A}" presName="aNode" presStyleLbl="fgAcc1" presStyleIdx="7" presStyleCnt="9">
        <dgm:presLayoutVars>
          <dgm:bulletEnabled val="1"/>
        </dgm:presLayoutVars>
      </dgm:prSet>
      <dgm:spPr/>
    </dgm:pt>
    <dgm:pt modelId="{0EE9454F-9CE7-4087-97CA-2A1572EBBC72}" type="pres">
      <dgm:prSet presAssocID="{A6BF3F41-CE4E-422B-9A3F-DC51B119449A}" presName="aSpace" presStyleCnt="0"/>
      <dgm:spPr/>
    </dgm:pt>
    <dgm:pt modelId="{E52ACA2E-C509-49E9-A5BD-9327E40F4757}" type="pres">
      <dgm:prSet presAssocID="{D76EEB1E-CF9F-4027-883C-9D81EFA7BF06}" presName="aNode" presStyleLbl="fgAcc1" presStyleIdx="8" presStyleCnt="9">
        <dgm:presLayoutVars>
          <dgm:bulletEnabled val="1"/>
        </dgm:presLayoutVars>
      </dgm:prSet>
      <dgm:spPr/>
    </dgm:pt>
    <dgm:pt modelId="{E810CCCF-DF18-4E6F-BBC2-AC51F395BC75}" type="pres">
      <dgm:prSet presAssocID="{D76EEB1E-CF9F-4027-883C-9D81EFA7BF06}" presName="aSpace" presStyleCnt="0"/>
      <dgm:spPr/>
    </dgm:pt>
  </dgm:ptLst>
  <dgm:cxnLst>
    <dgm:cxn modelId="{50E6EE13-3BA2-4AFE-8A57-1298B91C4074}" srcId="{55B43A1C-C48F-4A8D-A834-624773CFD0DB}" destId="{F62E669B-7BBD-4FD0-980F-B16D609B3C95}" srcOrd="4" destOrd="0" parTransId="{EEDD00CA-5251-4DE8-A18B-648CA7C0F809}" sibTransId="{11E5F880-9432-4128-9492-A68427A42AAF}"/>
    <dgm:cxn modelId="{DFAE9225-EC81-4EF0-9DB2-72722592ACB9}" type="presOf" srcId="{A6BF3F41-CE4E-422B-9A3F-DC51B119449A}" destId="{E43F82D7-4917-4C4A-85A1-372E8F76A226}" srcOrd="0" destOrd="0" presId="urn:microsoft.com/office/officeart/2005/8/layout/pyramid2"/>
    <dgm:cxn modelId="{ECD8843D-14AD-4591-92E8-3FACEDBB196A}" srcId="{55B43A1C-C48F-4A8D-A834-624773CFD0DB}" destId="{0452E583-D1DA-45B8-94E0-E85580E0F055}" srcOrd="6" destOrd="0" parTransId="{761EEB49-6C65-4492-9351-0F327598F782}" sibTransId="{934C5804-BA8B-42CC-A0AA-3EE16E66D9CE}"/>
    <dgm:cxn modelId="{1D8DB25C-87E0-4845-9321-EFDAA740C263}" type="presOf" srcId="{E51E26F7-C701-4748-BB51-49B9009D9B9D}" destId="{FC4713C6-7915-4F56-BA97-F129B9F76954}" srcOrd="0" destOrd="0" presId="urn:microsoft.com/office/officeart/2005/8/layout/pyramid2"/>
    <dgm:cxn modelId="{7B062268-38CE-4B8D-B7DA-6D9ADF1CC15F}" srcId="{55B43A1C-C48F-4A8D-A834-624773CFD0DB}" destId="{B731E1AE-FD79-4371-A0C8-70CD54F828DD}" srcOrd="3" destOrd="0" parTransId="{8A29E78A-8B69-4129-968F-FB14FBF23CC4}" sibTransId="{E1CB7BDE-6DDB-4909-96D0-6C11D0051CBE}"/>
    <dgm:cxn modelId="{6B804649-7D6F-4EBD-ACA4-765E4D633BB6}" srcId="{55B43A1C-C48F-4A8D-A834-624773CFD0DB}" destId="{112F92C4-09EF-4057-AF34-94553CF1243D}" srcOrd="1" destOrd="0" parTransId="{341B8622-0181-4152-ACAE-08985035C3BF}" sibTransId="{BA73995F-3BB1-4694-989A-075B86F83692}"/>
    <dgm:cxn modelId="{86F60677-3BD2-4B1B-8611-916E6A2CFEC7}" srcId="{55B43A1C-C48F-4A8D-A834-624773CFD0DB}" destId="{D76EEB1E-CF9F-4027-883C-9D81EFA7BF06}" srcOrd="8" destOrd="0" parTransId="{DB530058-A85F-4684-89F0-34DF07F6AC41}" sibTransId="{D22547FA-59B5-4C17-9B60-730B8EBC94C8}"/>
    <dgm:cxn modelId="{DC958079-7A28-49FA-AB41-B97E294ABD9F}" type="presOf" srcId="{7BEBEF53-1E31-457D-93CB-12932C986639}" destId="{B367877B-5C36-472A-B2EA-4E01A40A4D3B}" srcOrd="0" destOrd="0" presId="urn:microsoft.com/office/officeart/2005/8/layout/pyramid2"/>
    <dgm:cxn modelId="{DC873681-46B3-430F-877C-9CD7756913D4}" srcId="{55B43A1C-C48F-4A8D-A834-624773CFD0DB}" destId="{7BEBEF53-1E31-457D-93CB-12932C986639}" srcOrd="2" destOrd="0" parTransId="{413347FB-BDB8-490E-9009-3210DA674933}" sibTransId="{FC615918-7099-43D2-8234-4307588B2024}"/>
    <dgm:cxn modelId="{A86FFF87-3AC4-4652-9F20-2526EB3E3F7D}" type="presOf" srcId="{0452E583-D1DA-45B8-94E0-E85580E0F055}" destId="{D0D2D025-F3C9-41A7-9A78-D7E9815911E5}" srcOrd="0" destOrd="0" presId="urn:microsoft.com/office/officeart/2005/8/layout/pyramid2"/>
    <dgm:cxn modelId="{2BE7568C-A282-41B9-BB3E-DB9AD4DB60F0}" type="presOf" srcId="{112F92C4-09EF-4057-AF34-94553CF1243D}" destId="{2146D5AB-96AA-4653-85F6-0FE78B689919}" srcOrd="0" destOrd="0" presId="urn:microsoft.com/office/officeart/2005/8/layout/pyramid2"/>
    <dgm:cxn modelId="{FD631190-687E-4002-B288-CF4D1ADE47DC}" type="presOf" srcId="{D76EEB1E-CF9F-4027-883C-9D81EFA7BF06}" destId="{E52ACA2E-C509-49E9-A5BD-9327E40F4757}" srcOrd="0" destOrd="0" presId="urn:microsoft.com/office/officeart/2005/8/layout/pyramid2"/>
    <dgm:cxn modelId="{A1CA81BD-C701-4D5A-9EAB-2F0FA2847B87}" srcId="{55B43A1C-C48F-4A8D-A834-624773CFD0DB}" destId="{8DA868AA-9E49-4461-B571-CC0DD533F6F3}" srcOrd="5" destOrd="0" parTransId="{5371A0DC-5A06-4075-BD86-2432A1E47FD5}" sibTransId="{9878C565-C15A-415F-A985-A610D80AB89E}"/>
    <dgm:cxn modelId="{D4A025C5-0DB6-46CC-A7D6-F8E8F0E1E73C}" srcId="{55B43A1C-C48F-4A8D-A834-624773CFD0DB}" destId="{A6BF3F41-CE4E-422B-9A3F-DC51B119449A}" srcOrd="7" destOrd="0" parTransId="{AE3641FF-97A7-406E-9318-B0EB0F964486}" sibTransId="{09FC65FA-6CE7-4BB4-A11E-055FCEBF3583}"/>
    <dgm:cxn modelId="{F19EA6E7-D4EA-4A86-A49A-6E86882AE743}" type="presOf" srcId="{55B43A1C-C48F-4A8D-A834-624773CFD0DB}" destId="{7F67FA10-FD69-47A4-999F-ABF18936A67A}" srcOrd="0" destOrd="0" presId="urn:microsoft.com/office/officeart/2005/8/layout/pyramid2"/>
    <dgm:cxn modelId="{97249AEB-11F2-46A3-8E1F-753DE13FD6A5}" type="presOf" srcId="{B731E1AE-FD79-4371-A0C8-70CD54F828DD}" destId="{5E62035C-E68E-4573-AA2B-0914E221FD3B}" srcOrd="0" destOrd="0" presId="urn:microsoft.com/office/officeart/2005/8/layout/pyramid2"/>
    <dgm:cxn modelId="{6952B1F6-24E1-46BA-A3F3-BD3AC7A67B6F}" srcId="{55B43A1C-C48F-4A8D-A834-624773CFD0DB}" destId="{E51E26F7-C701-4748-BB51-49B9009D9B9D}" srcOrd="0" destOrd="0" parTransId="{1CC5C178-51C0-4B2A-A0F3-697E79E5D01F}" sibTransId="{7CBBF994-649C-4747-9A48-D4FDBC2A74D1}"/>
    <dgm:cxn modelId="{17F035FC-CFD7-486F-B6F3-CBA0CD713626}" type="presOf" srcId="{F62E669B-7BBD-4FD0-980F-B16D609B3C95}" destId="{C1D3E078-4F4B-479F-9889-A5566F0DF2AA}" srcOrd="0" destOrd="0" presId="urn:microsoft.com/office/officeart/2005/8/layout/pyramid2"/>
    <dgm:cxn modelId="{5A2965FC-EB90-4950-8850-68FD7959DDC4}" type="presOf" srcId="{8DA868AA-9E49-4461-B571-CC0DD533F6F3}" destId="{28804EA2-72AF-4C6C-9EC1-4E42A8C81C39}" srcOrd="0" destOrd="0" presId="urn:microsoft.com/office/officeart/2005/8/layout/pyramid2"/>
    <dgm:cxn modelId="{E3081ECD-BD69-4E94-A67F-25359530B54C}" type="presParOf" srcId="{7F67FA10-FD69-47A4-999F-ABF18936A67A}" destId="{FEB8402B-15E4-47F1-B953-FF737A8E95CA}" srcOrd="0" destOrd="0" presId="urn:microsoft.com/office/officeart/2005/8/layout/pyramid2"/>
    <dgm:cxn modelId="{E6C23C37-1D68-4AE3-8B21-74959C76C18E}" type="presParOf" srcId="{7F67FA10-FD69-47A4-999F-ABF18936A67A}" destId="{2750D938-8ECC-45BD-87BA-27395830FEB6}" srcOrd="1" destOrd="0" presId="urn:microsoft.com/office/officeart/2005/8/layout/pyramid2"/>
    <dgm:cxn modelId="{A73B876A-7606-4D5B-9CCF-F4D76F4DBF29}" type="presParOf" srcId="{2750D938-8ECC-45BD-87BA-27395830FEB6}" destId="{FC4713C6-7915-4F56-BA97-F129B9F76954}" srcOrd="0" destOrd="0" presId="urn:microsoft.com/office/officeart/2005/8/layout/pyramid2"/>
    <dgm:cxn modelId="{F571F717-E71E-42A2-8866-C3B38FA9A922}" type="presParOf" srcId="{2750D938-8ECC-45BD-87BA-27395830FEB6}" destId="{56E022BD-E03E-44BC-BB2E-36C2001245C2}" srcOrd="1" destOrd="0" presId="urn:microsoft.com/office/officeart/2005/8/layout/pyramid2"/>
    <dgm:cxn modelId="{5A865461-51CF-4F79-927A-CE9975FBA7FC}" type="presParOf" srcId="{2750D938-8ECC-45BD-87BA-27395830FEB6}" destId="{2146D5AB-96AA-4653-85F6-0FE78B689919}" srcOrd="2" destOrd="0" presId="urn:microsoft.com/office/officeart/2005/8/layout/pyramid2"/>
    <dgm:cxn modelId="{EC41BD32-F452-4DC5-B1D3-CC85635AAD97}" type="presParOf" srcId="{2750D938-8ECC-45BD-87BA-27395830FEB6}" destId="{2F28F27B-0203-4BE8-A239-0DC855A67519}" srcOrd="3" destOrd="0" presId="urn:microsoft.com/office/officeart/2005/8/layout/pyramid2"/>
    <dgm:cxn modelId="{4DC497CE-ADAF-4441-ABB5-0A49F36A7B3E}" type="presParOf" srcId="{2750D938-8ECC-45BD-87BA-27395830FEB6}" destId="{B367877B-5C36-472A-B2EA-4E01A40A4D3B}" srcOrd="4" destOrd="0" presId="urn:microsoft.com/office/officeart/2005/8/layout/pyramid2"/>
    <dgm:cxn modelId="{8E85CBF8-5BA8-48EF-9DC7-F236D87DA606}" type="presParOf" srcId="{2750D938-8ECC-45BD-87BA-27395830FEB6}" destId="{67792CF6-EDCC-4345-AFB2-8BFC3404ED6D}" srcOrd="5" destOrd="0" presId="urn:microsoft.com/office/officeart/2005/8/layout/pyramid2"/>
    <dgm:cxn modelId="{21045302-A892-4BF6-BAD6-C075904777E1}" type="presParOf" srcId="{2750D938-8ECC-45BD-87BA-27395830FEB6}" destId="{5E62035C-E68E-4573-AA2B-0914E221FD3B}" srcOrd="6" destOrd="0" presId="urn:microsoft.com/office/officeart/2005/8/layout/pyramid2"/>
    <dgm:cxn modelId="{A0ACC0FC-93C3-4581-8CDA-FE480FF7D077}" type="presParOf" srcId="{2750D938-8ECC-45BD-87BA-27395830FEB6}" destId="{35A59394-7099-4976-B9E2-50211627EA9A}" srcOrd="7" destOrd="0" presId="urn:microsoft.com/office/officeart/2005/8/layout/pyramid2"/>
    <dgm:cxn modelId="{3AB9A5A5-CB5B-4651-BC82-FD5E3785E2C9}" type="presParOf" srcId="{2750D938-8ECC-45BD-87BA-27395830FEB6}" destId="{C1D3E078-4F4B-479F-9889-A5566F0DF2AA}" srcOrd="8" destOrd="0" presId="urn:microsoft.com/office/officeart/2005/8/layout/pyramid2"/>
    <dgm:cxn modelId="{86ED3DE5-023B-425B-9EF8-36786FA68A46}" type="presParOf" srcId="{2750D938-8ECC-45BD-87BA-27395830FEB6}" destId="{CA22EB8F-24CD-492B-875C-7C78060CA045}" srcOrd="9" destOrd="0" presId="urn:microsoft.com/office/officeart/2005/8/layout/pyramid2"/>
    <dgm:cxn modelId="{F08550BB-609F-44AC-B049-D3BFAA28F131}" type="presParOf" srcId="{2750D938-8ECC-45BD-87BA-27395830FEB6}" destId="{28804EA2-72AF-4C6C-9EC1-4E42A8C81C39}" srcOrd="10" destOrd="0" presId="urn:microsoft.com/office/officeart/2005/8/layout/pyramid2"/>
    <dgm:cxn modelId="{1AA3DEB1-1D5C-4044-BE1C-196E429974F7}" type="presParOf" srcId="{2750D938-8ECC-45BD-87BA-27395830FEB6}" destId="{21200BCC-31A6-4177-AA55-40DB00877856}" srcOrd="11" destOrd="0" presId="urn:microsoft.com/office/officeart/2005/8/layout/pyramid2"/>
    <dgm:cxn modelId="{3A861E31-670D-4BDF-A991-B113A558CDD6}" type="presParOf" srcId="{2750D938-8ECC-45BD-87BA-27395830FEB6}" destId="{D0D2D025-F3C9-41A7-9A78-D7E9815911E5}" srcOrd="12" destOrd="0" presId="urn:microsoft.com/office/officeart/2005/8/layout/pyramid2"/>
    <dgm:cxn modelId="{16F36E11-E724-4F7F-9366-C74098F4A31B}" type="presParOf" srcId="{2750D938-8ECC-45BD-87BA-27395830FEB6}" destId="{1BB50CE2-87E5-406C-AA66-AA3F73BD11F6}" srcOrd="13" destOrd="0" presId="urn:microsoft.com/office/officeart/2005/8/layout/pyramid2"/>
    <dgm:cxn modelId="{0AED808C-90C9-4345-99B0-A9A1C521A41A}" type="presParOf" srcId="{2750D938-8ECC-45BD-87BA-27395830FEB6}" destId="{E43F82D7-4917-4C4A-85A1-372E8F76A226}" srcOrd="14" destOrd="0" presId="urn:microsoft.com/office/officeart/2005/8/layout/pyramid2"/>
    <dgm:cxn modelId="{6669556B-D3E2-4383-9975-FFE494A7231B}" type="presParOf" srcId="{2750D938-8ECC-45BD-87BA-27395830FEB6}" destId="{0EE9454F-9CE7-4087-97CA-2A1572EBBC72}" srcOrd="15" destOrd="0" presId="urn:microsoft.com/office/officeart/2005/8/layout/pyramid2"/>
    <dgm:cxn modelId="{59D4CED7-721A-4AB7-9AAF-CFDBFB9AD4A7}" type="presParOf" srcId="{2750D938-8ECC-45BD-87BA-27395830FEB6}" destId="{E52ACA2E-C509-49E9-A5BD-9327E40F4757}" srcOrd="16" destOrd="0" presId="urn:microsoft.com/office/officeart/2005/8/layout/pyramid2"/>
    <dgm:cxn modelId="{241F17DD-4CA4-4F8D-B990-04DF452A1594}" type="presParOf" srcId="{2750D938-8ECC-45BD-87BA-27395830FEB6}" destId="{E810CCCF-DF18-4E6F-BBC2-AC51F395BC75}" srcOrd="1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28A7-9223-4547-9E66-2DDFE39BC154}">
      <dsp:nvSpPr>
        <dsp:cNvPr id="0" name=""/>
        <dsp:cNvSpPr/>
      </dsp:nvSpPr>
      <dsp:spPr>
        <a:xfrm>
          <a:off x="291978" y="916679"/>
          <a:ext cx="909281" cy="90928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B20ED-3CA5-472C-9180-010D857EADAE}">
      <dsp:nvSpPr>
        <dsp:cNvPr id="0" name=""/>
        <dsp:cNvSpPr/>
      </dsp:nvSpPr>
      <dsp:spPr>
        <a:xfrm>
          <a:off x="485759" y="1110461"/>
          <a:ext cx="521718" cy="52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F11482-14F4-49F6-952D-5347CE2B5417}">
      <dsp:nvSpPr>
        <dsp:cNvPr id="0" name=""/>
        <dsp:cNvSpPr/>
      </dsp:nvSpPr>
      <dsp:spPr>
        <a:xfrm>
          <a:off x="1306" y="2109179"/>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dirty="0"/>
            <a:t>Market landscape Assessment</a:t>
          </a:r>
          <a:endParaRPr lang="en-US" sz="1200" kern="1200" dirty="0"/>
        </a:p>
      </dsp:txBody>
      <dsp:txXfrm>
        <a:off x="1306" y="2109179"/>
        <a:ext cx="1490624" cy="596250"/>
      </dsp:txXfrm>
    </dsp:sp>
    <dsp:sp modelId="{EBBD69A4-1A31-4C6E-B005-9C85D78E3702}">
      <dsp:nvSpPr>
        <dsp:cNvPr id="0" name=""/>
        <dsp:cNvSpPr/>
      </dsp:nvSpPr>
      <dsp:spPr>
        <a:xfrm>
          <a:off x="2043462" y="916679"/>
          <a:ext cx="909281" cy="90928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268E6-08C7-45D1-86C7-71E9E9015F5E}">
      <dsp:nvSpPr>
        <dsp:cNvPr id="0" name=""/>
        <dsp:cNvSpPr/>
      </dsp:nvSpPr>
      <dsp:spPr>
        <a:xfrm>
          <a:off x="2237244" y="1110461"/>
          <a:ext cx="521718" cy="52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FE086E-4593-4860-B97E-7A4783480B58}">
      <dsp:nvSpPr>
        <dsp:cNvPr id="0" name=""/>
        <dsp:cNvSpPr/>
      </dsp:nvSpPr>
      <dsp:spPr>
        <a:xfrm>
          <a:off x="1752791" y="2109179"/>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a:t>Electric Range Analysis</a:t>
          </a:r>
          <a:endParaRPr lang="en-US" sz="1200" kern="1200"/>
        </a:p>
      </dsp:txBody>
      <dsp:txXfrm>
        <a:off x="1752791" y="2109179"/>
        <a:ext cx="1490624" cy="596250"/>
      </dsp:txXfrm>
    </dsp:sp>
    <dsp:sp modelId="{59C1A0A9-A552-48DB-A06D-8E78F8321BE5}">
      <dsp:nvSpPr>
        <dsp:cNvPr id="0" name=""/>
        <dsp:cNvSpPr/>
      </dsp:nvSpPr>
      <dsp:spPr>
        <a:xfrm>
          <a:off x="3794947" y="916679"/>
          <a:ext cx="909281" cy="90928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7A9F33-68AD-4962-BC20-8DD5A021AE19}">
      <dsp:nvSpPr>
        <dsp:cNvPr id="0" name=""/>
        <dsp:cNvSpPr/>
      </dsp:nvSpPr>
      <dsp:spPr>
        <a:xfrm>
          <a:off x="3988728" y="1110461"/>
          <a:ext cx="521718" cy="52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A5B8A5-5CB4-416F-A4DB-6C05624BEBA3}">
      <dsp:nvSpPr>
        <dsp:cNvPr id="0" name=""/>
        <dsp:cNvSpPr/>
      </dsp:nvSpPr>
      <dsp:spPr>
        <a:xfrm>
          <a:off x="3504275" y="2109179"/>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a:t>BEV and PHEV Share Market</a:t>
          </a:r>
        </a:p>
      </dsp:txBody>
      <dsp:txXfrm>
        <a:off x="3504275" y="2109179"/>
        <a:ext cx="1490624" cy="596250"/>
      </dsp:txXfrm>
    </dsp:sp>
    <dsp:sp modelId="{BF3A3470-4142-4A26-B434-FA5C7DF95696}">
      <dsp:nvSpPr>
        <dsp:cNvPr id="0" name=""/>
        <dsp:cNvSpPr/>
      </dsp:nvSpPr>
      <dsp:spPr>
        <a:xfrm>
          <a:off x="1167720" y="3078086"/>
          <a:ext cx="909281" cy="90928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C0E94-3643-4792-B9D4-96989757DFFE}">
      <dsp:nvSpPr>
        <dsp:cNvPr id="0" name=""/>
        <dsp:cNvSpPr/>
      </dsp:nvSpPr>
      <dsp:spPr>
        <a:xfrm>
          <a:off x="1361501" y="3271867"/>
          <a:ext cx="521718" cy="5217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B994E6-76DE-4CD0-A70D-9E5739913E5C}">
      <dsp:nvSpPr>
        <dsp:cNvPr id="0" name=""/>
        <dsp:cNvSpPr/>
      </dsp:nvSpPr>
      <dsp:spPr>
        <a:xfrm>
          <a:off x="877048" y="4270586"/>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a:t>Trends by Model Year</a:t>
          </a:r>
        </a:p>
      </dsp:txBody>
      <dsp:txXfrm>
        <a:off x="877048" y="4270586"/>
        <a:ext cx="1490624" cy="596250"/>
      </dsp:txXfrm>
    </dsp:sp>
    <dsp:sp modelId="{06B03AC6-2336-4C8C-BF8D-B9C7304C702B}">
      <dsp:nvSpPr>
        <dsp:cNvPr id="0" name=""/>
        <dsp:cNvSpPr/>
      </dsp:nvSpPr>
      <dsp:spPr>
        <a:xfrm>
          <a:off x="2919205" y="3078086"/>
          <a:ext cx="909281" cy="90928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749AD-65E0-4C8C-951B-B64437C0B146}">
      <dsp:nvSpPr>
        <dsp:cNvPr id="0" name=""/>
        <dsp:cNvSpPr/>
      </dsp:nvSpPr>
      <dsp:spPr>
        <a:xfrm>
          <a:off x="3112986" y="3271867"/>
          <a:ext cx="521718" cy="5217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D18DEF-11D9-43C0-BDBE-DD6BFEDB8B0B}">
      <dsp:nvSpPr>
        <dsp:cNvPr id="0" name=""/>
        <dsp:cNvSpPr/>
      </dsp:nvSpPr>
      <dsp:spPr>
        <a:xfrm>
          <a:off x="2628533" y="4270586"/>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dirty="0"/>
            <a:t>Manufacturer and Model Analysis</a:t>
          </a:r>
        </a:p>
      </dsp:txBody>
      <dsp:txXfrm>
        <a:off x="2628533" y="4270586"/>
        <a:ext cx="1490624" cy="596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A1106-F584-47ED-A476-5C24B5A17A08}">
      <dsp:nvSpPr>
        <dsp:cNvPr id="0" name=""/>
        <dsp:cNvSpPr/>
      </dsp:nvSpPr>
      <dsp:spPr>
        <a:xfrm>
          <a:off x="0" y="705"/>
          <a:ext cx="4996207"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1DD8864-159B-4E91-9823-00CE2AB1B15B}">
      <dsp:nvSpPr>
        <dsp:cNvPr id="0" name=""/>
        <dsp:cNvSpPr/>
      </dsp:nvSpPr>
      <dsp:spPr>
        <a:xfrm>
          <a:off x="0" y="705"/>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Key Attributes</a:t>
          </a:r>
          <a:r>
            <a:rPr lang="en-US" sz="1300" kern="1200"/>
            <a:t>:</a:t>
          </a:r>
        </a:p>
      </dsp:txBody>
      <dsp:txXfrm>
        <a:off x="0" y="705"/>
        <a:ext cx="4996207" cy="385473"/>
      </dsp:txXfrm>
    </dsp:sp>
    <dsp:sp modelId="{C5991DF4-EF77-4904-AACA-82A486FBF856}">
      <dsp:nvSpPr>
        <dsp:cNvPr id="0" name=""/>
        <dsp:cNvSpPr/>
      </dsp:nvSpPr>
      <dsp:spPr>
        <a:xfrm>
          <a:off x="0" y="386179"/>
          <a:ext cx="4996207" cy="0"/>
        </a:xfrm>
        <a:prstGeom prst="line">
          <a:avLst/>
        </a:prstGeom>
        <a:solidFill>
          <a:schemeClr val="accent2">
            <a:hueOff val="105003"/>
            <a:satOff val="-449"/>
            <a:lumOff val="308"/>
            <a:alphaOff val="0"/>
          </a:schemeClr>
        </a:solidFill>
        <a:ln w="9525" cap="flat" cmpd="sng" algn="ctr">
          <a:solidFill>
            <a:schemeClr val="accent2">
              <a:hueOff val="105003"/>
              <a:satOff val="-449"/>
              <a:lumOff val="30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6722370-E9CD-4384-B547-B04A9A52DC29}">
      <dsp:nvSpPr>
        <dsp:cNvPr id="0" name=""/>
        <dsp:cNvSpPr/>
      </dsp:nvSpPr>
      <dsp:spPr>
        <a:xfrm>
          <a:off x="0" y="386179"/>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City</a:t>
          </a:r>
          <a:r>
            <a:rPr lang="en-US" sz="1300" kern="1200"/>
            <a:t>: Vehicle registration location</a:t>
          </a:r>
        </a:p>
      </dsp:txBody>
      <dsp:txXfrm>
        <a:off x="0" y="386179"/>
        <a:ext cx="4996207" cy="385473"/>
      </dsp:txXfrm>
    </dsp:sp>
    <dsp:sp modelId="{A01DF94E-1F96-4ADC-9020-28F5CD264C6E}">
      <dsp:nvSpPr>
        <dsp:cNvPr id="0" name=""/>
        <dsp:cNvSpPr/>
      </dsp:nvSpPr>
      <dsp:spPr>
        <a:xfrm>
          <a:off x="0" y="771653"/>
          <a:ext cx="4996207" cy="0"/>
        </a:xfrm>
        <a:prstGeom prst="line">
          <a:avLst/>
        </a:prstGeom>
        <a:solidFill>
          <a:schemeClr val="accent2">
            <a:hueOff val="210006"/>
            <a:satOff val="-899"/>
            <a:lumOff val="616"/>
            <a:alphaOff val="0"/>
          </a:schemeClr>
        </a:solidFill>
        <a:ln w="9525" cap="flat" cmpd="sng" algn="ctr">
          <a:solidFill>
            <a:schemeClr val="accent2">
              <a:hueOff val="210006"/>
              <a:satOff val="-899"/>
              <a:lumOff val="61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B3737D4-CD4D-4100-8A8B-9C3BA9F2B981}">
      <dsp:nvSpPr>
        <dsp:cNvPr id="0" name=""/>
        <dsp:cNvSpPr/>
      </dsp:nvSpPr>
      <dsp:spPr>
        <a:xfrm>
          <a:off x="0" y="771653"/>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State</a:t>
          </a:r>
          <a:r>
            <a:rPr lang="en-US" sz="1300" kern="1200"/>
            <a:t>: State of registration</a:t>
          </a:r>
        </a:p>
      </dsp:txBody>
      <dsp:txXfrm>
        <a:off x="0" y="771653"/>
        <a:ext cx="4996207" cy="385473"/>
      </dsp:txXfrm>
    </dsp:sp>
    <dsp:sp modelId="{D83AD907-7288-4FD3-9B1C-B07D6DBD32C1}">
      <dsp:nvSpPr>
        <dsp:cNvPr id="0" name=""/>
        <dsp:cNvSpPr/>
      </dsp:nvSpPr>
      <dsp:spPr>
        <a:xfrm>
          <a:off x="0" y="1157126"/>
          <a:ext cx="4996207" cy="0"/>
        </a:xfrm>
        <a:prstGeom prst="line">
          <a:avLst/>
        </a:prstGeom>
        <a:solidFill>
          <a:schemeClr val="accent2">
            <a:hueOff val="315009"/>
            <a:satOff val="-1348"/>
            <a:lumOff val="924"/>
            <a:alphaOff val="0"/>
          </a:schemeClr>
        </a:solidFill>
        <a:ln w="9525" cap="flat" cmpd="sng" algn="ctr">
          <a:solidFill>
            <a:schemeClr val="accent2">
              <a:hueOff val="315009"/>
              <a:satOff val="-1348"/>
              <a:lumOff val="92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B7EAB22-1990-48B2-91FE-B0C6A5FD285D}">
      <dsp:nvSpPr>
        <dsp:cNvPr id="0" name=""/>
        <dsp:cNvSpPr/>
      </dsp:nvSpPr>
      <dsp:spPr>
        <a:xfrm>
          <a:off x="0" y="1157126"/>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Postal Code</a:t>
          </a:r>
          <a:r>
            <a:rPr lang="en-US" sz="1300" kern="1200"/>
            <a:t>: Registration postal code</a:t>
          </a:r>
        </a:p>
      </dsp:txBody>
      <dsp:txXfrm>
        <a:off x="0" y="1157126"/>
        <a:ext cx="4996207" cy="385473"/>
      </dsp:txXfrm>
    </dsp:sp>
    <dsp:sp modelId="{A08D14BF-3B4F-4633-B532-DBECA277EC27}">
      <dsp:nvSpPr>
        <dsp:cNvPr id="0" name=""/>
        <dsp:cNvSpPr/>
      </dsp:nvSpPr>
      <dsp:spPr>
        <a:xfrm>
          <a:off x="0" y="1542600"/>
          <a:ext cx="4996207" cy="0"/>
        </a:xfrm>
        <a:prstGeom prst="line">
          <a:avLst/>
        </a:prstGeom>
        <a:solidFill>
          <a:schemeClr val="accent2">
            <a:hueOff val="420012"/>
            <a:satOff val="-1797"/>
            <a:lumOff val="1232"/>
            <a:alphaOff val="0"/>
          </a:schemeClr>
        </a:solidFill>
        <a:ln w="9525" cap="flat" cmpd="sng" algn="ctr">
          <a:solidFill>
            <a:schemeClr val="accent2">
              <a:hueOff val="420012"/>
              <a:satOff val="-1797"/>
              <a:lumOff val="123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1832931-1A9E-445F-8AF4-3B52DE38CBA6}">
      <dsp:nvSpPr>
        <dsp:cNvPr id="0" name=""/>
        <dsp:cNvSpPr/>
      </dsp:nvSpPr>
      <dsp:spPr>
        <a:xfrm>
          <a:off x="0" y="1542600"/>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Model Year</a:t>
          </a:r>
          <a:r>
            <a:rPr lang="en-US" sz="1300" kern="1200"/>
            <a:t>: Year of vehicle manufacture</a:t>
          </a:r>
        </a:p>
      </dsp:txBody>
      <dsp:txXfrm>
        <a:off x="0" y="1542600"/>
        <a:ext cx="4996207" cy="385473"/>
      </dsp:txXfrm>
    </dsp:sp>
    <dsp:sp modelId="{1B210FE7-8826-4E53-AADF-F8105530FDD3}">
      <dsp:nvSpPr>
        <dsp:cNvPr id="0" name=""/>
        <dsp:cNvSpPr/>
      </dsp:nvSpPr>
      <dsp:spPr>
        <a:xfrm>
          <a:off x="0" y="1928073"/>
          <a:ext cx="4996207" cy="0"/>
        </a:xfrm>
        <a:prstGeom prst="line">
          <a:avLst/>
        </a:prstGeom>
        <a:solidFill>
          <a:schemeClr val="accent2">
            <a:hueOff val="525015"/>
            <a:satOff val="-2246"/>
            <a:lumOff val="1540"/>
            <a:alphaOff val="0"/>
          </a:schemeClr>
        </a:solidFill>
        <a:ln w="9525" cap="flat" cmpd="sng" algn="ctr">
          <a:solidFill>
            <a:schemeClr val="accent2">
              <a:hueOff val="525015"/>
              <a:satOff val="-2246"/>
              <a:lumOff val="154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239B006-FEE9-42CE-A5D8-CAF3BF5A0C06}">
      <dsp:nvSpPr>
        <dsp:cNvPr id="0" name=""/>
        <dsp:cNvSpPr/>
      </dsp:nvSpPr>
      <dsp:spPr>
        <a:xfrm>
          <a:off x="0" y="1928073"/>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Make</a:t>
          </a:r>
          <a:r>
            <a:rPr lang="en-US" sz="1300" kern="1200"/>
            <a:t>: Manufacturer name</a:t>
          </a:r>
        </a:p>
      </dsp:txBody>
      <dsp:txXfrm>
        <a:off x="0" y="1928073"/>
        <a:ext cx="4996207" cy="385473"/>
      </dsp:txXfrm>
    </dsp:sp>
    <dsp:sp modelId="{CAA59F04-8E91-4865-AB3D-18CFB2A13E11}">
      <dsp:nvSpPr>
        <dsp:cNvPr id="0" name=""/>
        <dsp:cNvSpPr/>
      </dsp:nvSpPr>
      <dsp:spPr>
        <a:xfrm>
          <a:off x="0" y="2313547"/>
          <a:ext cx="4996207" cy="0"/>
        </a:xfrm>
        <a:prstGeom prst="line">
          <a:avLst/>
        </a:prstGeom>
        <a:solidFill>
          <a:schemeClr val="accent2">
            <a:hueOff val="630018"/>
            <a:satOff val="-2696"/>
            <a:lumOff val="1848"/>
            <a:alphaOff val="0"/>
          </a:schemeClr>
        </a:solidFill>
        <a:ln w="9525" cap="flat" cmpd="sng" algn="ctr">
          <a:solidFill>
            <a:schemeClr val="accent2">
              <a:hueOff val="630018"/>
              <a:satOff val="-2696"/>
              <a:lumOff val="184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412EFCE-7DA9-44A8-B05F-703DF5F27671}">
      <dsp:nvSpPr>
        <dsp:cNvPr id="0" name=""/>
        <dsp:cNvSpPr/>
      </dsp:nvSpPr>
      <dsp:spPr>
        <a:xfrm>
          <a:off x="0" y="2313547"/>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Model</a:t>
          </a:r>
          <a:r>
            <a:rPr lang="en-US" sz="1300" kern="1200"/>
            <a:t>: Specific vehicle model</a:t>
          </a:r>
        </a:p>
      </dsp:txBody>
      <dsp:txXfrm>
        <a:off x="0" y="2313547"/>
        <a:ext cx="4996207" cy="385473"/>
      </dsp:txXfrm>
    </dsp:sp>
    <dsp:sp modelId="{91E99596-69D4-431D-A2B1-329144714E09}">
      <dsp:nvSpPr>
        <dsp:cNvPr id="0" name=""/>
        <dsp:cNvSpPr/>
      </dsp:nvSpPr>
      <dsp:spPr>
        <a:xfrm>
          <a:off x="0" y="2699021"/>
          <a:ext cx="4996207" cy="0"/>
        </a:xfrm>
        <a:prstGeom prst="line">
          <a:avLst/>
        </a:prstGeom>
        <a:solidFill>
          <a:schemeClr val="accent2">
            <a:hueOff val="735021"/>
            <a:satOff val="-3145"/>
            <a:lumOff val="2157"/>
            <a:alphaOff val="0"/>
          </a:schemeClr>
        </a:solidFill>
        <a:ln w="9525" cap="flat" cmpd="sng" algn="ctr">
          <a:solidFill>
            <a:schemeClr val="accent2">
              <a:hueOff val="735021"/>
              <a:satOff val="-3145"/>
              <a:lumOff val="215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AE4DD4D-67D6-4AA3-9BB8-003E737EF073}">
      <dsp:nvSpPr>
        <dsp:cNvPr id="0" name=""/>
        <dsp:cNvSpPr/>
      </dsp:nvSpPr>
      <dsp:spPr>
        <a:xfrm>
          <a:off x="0" y="2699021"/>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Electric Vehicle Type</a:t>
          </a:r>
          <a:r>
            <a:rPr lang="en-US" sz="1300" kern="1200"/>
            <a:t>: Classification (BEV or PHEV)</a:t>
          </a:r>
        </a:p>
      </dsp:txBody>
      <dsp:txXfrm>
        <a:off x="0" y="2699021"/>
        <a:ext cx="4996207" cy="385473"/>
      </dsp:txXfrm>
    </dsp:sp>
    <dsp:sp modelId="{E57E1CCA-4641-47EF-AD75-0F4D8D5481F3}">
      <dsp:nvSpPr>
        <dsp:cNvPr id="0" name=""/>
        <dsp:cNvSpPr/>
      </dsp:nvSpPr>
      <dsp:spPr>
        <a:xfrm>
          <a:off x="0" y="3084494"/>
          <a:ext cx="4996207" cy="0"/>
        </a:xfrm>
        <a:prstGeom prst="line">
          <a:avLst/>
        </a:prstGeom>
        <a:solidFill>
          <a:schemeClr val="accent2">
            <a:hueOff val="840024"/>
            <a:satOff val="-3594"/>
            <a:lumOff val="2465"/>
            <a:alphaOff val="0"/>
          </a:schemeClr>
        </a:solidFill>
        <a:ln w="9525" cap="flat" cmpd="sng" algn="ctr">
          <a:solidFill>
            <a:schemeClr val="accent2">
              <a:hueOff val="840024"/>
              <a:satOff val="-3594"/>
              <a:lumOff val="246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FD82089-1D75-4284-96A3-1C4BDBE5751F}">
      <dsp:nvSpPr>
        <dsp:cNvPr id="0" name=""/>
        <dsp:cNvSpPr/>
      </dsp:nvSpPr>
      <dsp:spPr>
        <a:xfrm>
          <a:off x="0" y="3084494"/>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CAFV Eligibility</a:t>
          </a:r>
          <a:r>
            <a:rPr lang="en-US" sz="1300" kern="1200"/>
            <a:t>: Clean Alternative Fuel Vehicle status</a:t>
          </a:r>
        </a:p>
      </dsp:txBody>
      <dsp:txXfrm>
        <a:off x="0" y="3084494"/>
        <a:ext cx="4996207" cy="385473"/>
      </dsp:txXfrm>
    </dsp:sp>
    <dsp:sp modelId="{8E36FC64-F5EB-4856-A09C-26B255FD06A4}">
      <dsp:nvSpPr>
        <dsp:cNvPr id="0" name=""/>
        <dsp:cNvSpPr/>
      </dsp:nvSpPr>
      <dsp:spPr>
        <a:xfrm>
          <a:off x="0" y="3469968"/>
          <a:ext cx="4996207" cy="0"/>
        </a:xfrm>
        <a:prstGeom prst="line">
          <a:avLst/>
        </a:prstGeom>
        <a:solidFill>
          <a:schemeClr val="accent2">
            <a:hueOff val="945027"/>
            <a:satOff val="-4044"/>
            <a:lumOff val="2773"/>
            <a:alphaOff val="0"/>
          </a:schemeClr>
        </a:solidFill>
        <a:ln w="9525" cap="flat" cmpd="sng" algn="ctr">
          <a:solidFill>
            <a:schemeClr val="accent2">
              <a:hueOff val="945027"/>
              <a:satOff val="-4044"/>
              <a:lumOff val="277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AD9E9BE-629E-49F6-8A04-1A539B31603D}">
      <dsp:nvSpPr>
        <dsp:cNvPr id="0" name=""/>
        <dsp:cNvSpPr/>
      </dsp:nvSpPr>
      <dsp:spPr>
        <a:xfrm>
          <a:off x="0" y="3469968"/>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Electric Range</a:t>
          </a:r>
          <a:r>
            <a:rPr lang="en-US" sz="1300" kern="1200"/>
            <a:t>: Distance the vehicle can travel on electric power</a:t>
          </a:r>
        </a:p>
      </dsp:txBody>
      <dsp:txXfrm>
        <a:off x="0" y="3469968"/>
        <a:ext cx="4996207" cy="385473"/>
      </dsp:txXfrm>
    </dsp:sp>
    <dsp:sp modelId="{74CB320F-56F3-4911-8865-96AA13D25FE1}">
      <dsp:nvSpPr>
        <dsp:cNvPr id="0" name=""/>
        <dsp:cNvSpPr/>
      </dsp:nvSpPr>
      <dsp:spPr>
        <a:xfrm>
          <a:off x="0" y="3855442"/>
          <a:ext cx="4996207" cy="0"/>
        </a:xfrm>
        <a:prstGeom prst="line">
          <a:avLst/>
        </a:prstGeom>
        <a:solidFill>
          <a:schemeClr val="accent2">
            <a:hueOff val="1050030"/>
            <a:satOff val="-4493"/>
            <a:lumOff val="3081"/>
            <a:alphaOff val="0"/>
          </a:schemeClr>
        </a:solidFill>
        <a:ln w="9525" cap="flat" cmpd="sng" algn="ctr">
          <a:solidFill>
            <a:schemeClr val="accent2">
              <a:hueOff val="1050030"/>
              <a:satOff val="-4493"/>
              <a:lumOff val="308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97193F9-B122-45BE-B878-DE8B341E7D97}">
      <dsp:nvSpPr>
        <dsp:cNvPr id="0" name=""/>
        <dsp:cNvSpPr/>
      </dsp:nvSpPr>
      <dsp:spPr>
        <a:xfrm>
          <a:off x="0" y="3855442"/>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Base MSRP</a:t>
          </a:r>
          <a:r>
            <a:rPr lang="en-US" sz="1300" kern="1200"/>
            <a:t>: Manufacturer's suggested retail price</a:t>
          </a:r>
        </a:p>
      </dsp:txBody>
      <dsp:txXfrm>
        <a:off x="0" y="3855442"/>
        <a:ext cx="4996207" cy="385473"/>
      </dsp:txXfrm>
    </dsp:sp>
    <dsp:sp modelId="{98770F98-D43E-451F-A17A-3D7407BE83A3}">
      <dsp:nvSpPr>
        <dsp:cNvPr id="0" name=""/>
        <dsp:cNvSpPr/>
      </dsp:nvSpPr>
      <dsp:spPr>
        <a:xfrm>
          <a:off x="0" y="4240915"/>
          <a:ext cx="4996207" cy="0"/>
        </a:xfrm>
        <a:prstGeom prst="line">
          <a:avLst/>
        </a:prstGeom>
        <a:solidFill>
          <a:schemeClr val="accent2">
            <a:hueOff val="1155033"/>
            <a:satOff val="-4942"/>
            <a:lumOff val="3389"/>
            <a:alphaOff val="0"/>
          </a:schemeClr>
        </a:solidFill>
        <a:ln w="9525" cap="flat" cmpd="sng" algn="ctr">
          <a:solidFill>
            <a:schemeClr val="accent2">
              <a:hueOff val="1155033"/>
              <a:satOff val="-4942"/>
              <a:lumOff val="338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4D4BB0-083E-4D9D-B8D1-8C32A7FBC633}">
      <dsp:nvSpPr>
        <dsp:cNvPr id="0" name=""/>
        <dsp:cNvSpPr/>
      </dsp:nvSpPr>
      <dsp:spPr>
        <a:xfrm>
          <a:off x="0" y="4240915"/>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Legislative District</a:t>
          </a:r>
          <a:r>
            <a:rPr lang="en-US" sz="1300" kern="1200" dirty="0"/>
            <a:t>: Registration district</a:t>
          </a:r>
        </a:p>
      </dsp:txBody>
      <dsp:txXfrm>
        <a:off x="0" y="4240915"/>
        <a:ext cx="4996207" cy="385473"/>
      </dsp:txXfrm>
    </dsp:sp>
    <dsp:sp modelId="{F20F57AB-7ED4-4D43-B4B9-7E9CBFA0628C}">
      <dsp:nvSpPr>
        <dsp:cNvPr id="0" name=""/>
        <dsp:cNvSpPr/>
      </dsp:nvSpPr>
      <dsp:spPr>
        <a:xfrm>
          <a:off x="0" y="4626389"/>
          <a:ext cx="4996207" cy="0"/>
        </a:xfrm>
        <a:prstGeom prst="line">
          <a:avLst/>
        </a:prstGeom>
        <a:solidFill>
          <a:schemeClr val="accent2">
            <a:hueOff val="1260036"/>
            <a:satOff val="-5391"/>
            <a:lumOff val="3697"/>
            <a:alphaOff val="0"/>
          </a:schemeClr>
        </a:solidFill>
        <a:ln w="9525" cap="flat" cmpd="sng" algn="ctr">
          <a:solidFill>
            <a:schemeClr val="accent2">
              <a:hueOff val="1260036"/>
              <a:satOff val="-5391"/>
              <a:lumOff val="369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EFBADC0-1A7C-4680-9FF2-5A91493F5449}">
      <dsp:nvSpPr>
        <dsp:cNvPr id="0" name=""/>
        <dsp:cNvSpPr/>
      </dsp:nvSpPr>
      <dsp:spPr>
        <a:xfrm>
          <a:off x="0" y="4626389"/>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DOL Vehicle ID</a:t>
          </a:r>
          <a:r>
            <a:rPr lang="en-US" sz="1300" kern="1200" dirty="0"/>
            <a:t>: Unique vehicle identifier</a:t>
          </a:r>
        </a:p>
      </dsp:txBody>
      <dsp:txXfrm>
        <a:off x="0" y="4626389"/>
        <a:ext cx="4996207" cy="385473"/>
      </dsp:txXfrm>
    </dsp:sp>
    <dsp:sp modelId="{27FF6FE3-66DE-491C-A25B-7B009E28F40C}">
      <dsp:nvSpPr>
        <dsp:cNvPr id="0" name=""/>
        <dsp:cNvSpPr/>
      </dsp:nvSpPr>
      <dsp:spPr>
        <a:xfrm>
          <a:off x="0" y="5011862"/>
          <a:ext cx="4996207" cy="0"/>
        </a:xfrm>
        <a:prstGeom prst="line">
          <a:avLst/>
        </a:prstGeom>
        <a:solidFill>
          <a:schemeClr val="accent2">
            <a:hueOff val="1365039"/>
            <a:satOff val="-5841"/>
            <a:lumOff val="4005"/>
            <a:alphaOff val="0"/>
          </a:schemeClr>
        </a:solidFill>
        <a:ln w="9525" cap="flat" cmpd="sng" algn="ctr">
          <a:solidFill>
            <a:schemeClr val="accent2">
              <a:hueOff val="1365039"/>
              <a:satOff val="-5841"/>
              <a:lumOff val="400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28332EA-B457-4B5D-907D-CC19499DAF4C}">
      <dsp:nvSpPr>
        <dsp:cNvPr id="0" name=""/>
        <dsp:cNvSpPr/>
      </dsp:nvSpPr>
      <dsp:spPr>
        <a:xfrm>
          <a:off x="0" y="5011862"/>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Vehicle Location</a:t>
          </a:r>
          <a:r>
            <a:rPr lang="en-US" sz="1300" kern="1200" dirty="0"/>
            <a:t>: Physical location of the vehicle</a:t>
          </a:r>
        </a:p>
      </dsp:txBody>
      <dsp:txXfrm>
        <a:off x="0" y="5011862"/>
        <a:ext cx="4996207" cy="385473"/>
      </dsp:txXfrm>
    </dsp:sp>
    <dsp:sp modelId="{3A39A19E-9AF2-425C-8CC6-0E554BF24337}">
      <dsp:nvSpPr>
        <dsp:cNvPr id="0" name=""/>
        <dsp:cNvSpPr/>
      </dsp:nvSpPr>
      <dsp:spPr>
        <a:xfrm>
          <a:off x="0" y="5397336"/>
          <a:ext cx="4996207" cy="0"/>
        </a:xfrm>
        <a:prstGeom prst="line">
          <a:avLst/>
        </a:prstGeom>
        <a:solidFill>
          <a:schemeClr val="accent2">
            <a:hueOff val="1470042"/>
            <a:satOff val="-6290"/>
            <a:lumOff val="4313"/>
            <a:alphaOff val="0"/>
          </a:schemeClr>
        </a:solidFill>
        <a:ln w="9525" cap="flat" cmpd="sng" algn="ctr">
          <a:solidFill>
            <a:schemeClr val="accent2">
              <a:hueOff val="1470042"/>
              <a:satOff val="-6290"/>
              <a:lumOff val="431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9DB990A-34D0-4B3F-A61A-8FD2F8E83250}">
      <dsp:nvSpPr>
        <dsp:cNvPr id="0" name=""/>
        <dsp:cNvSpPr/>
      </dsp:nvSpPr>
      <dsp:spPr>
        <a:xfrm>
          <a:off x="0" y="5397336"/>
          <a:ext cx="4996207" cy="385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Electric Utility</a:t>
          </a:r>
          <a:r>
            <a:rPr lang="en-US" sz="1300" b="0" kern="1200" dirty="0"/>
            <a:t>: Utility provider information</a:t>
          </a:r>
          <a:endParaRPr lang="en-US" sz="1300" kern="1200" dirty="0"/>
        </a:p>
      </dsp:txBody>
      <dsp:txXfrm>
        <a:off x="0" y="5397336"/>
        <a:ext cx="4996207" cy="385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2B4AE-AF4C-4909-AFDE-956203F15E48}">
      <dsp:nvSpPr>
        <dsp:cNvPr id="0" name=""/>
        <dsp:cNvSpPr/>
      </dsp:nvSpPr>
      <dsp:spPr>
        <a:xfrm>
          <a:off x="1091247" y="0"/>
          <a:ext cx="8031480" cy="501967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6007A-7CBB-47C8-9702-31C6CFE4B9FB}">
      <dsp:nvSpPr>
        <dsp:cNvPr id="0" name=""/>
        <dsp:cNvSpPr/>
      </dsp:nvSpPr>
      <dsp:spPr>
        <a:xfrm>
          <a:off x="1882348" y="3732630"/>
          <a:ext cx="184724" cy="18472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6EA7EB-CED3-4922-AC0E-91BB89925572}">
      <dsp:nvSpPr>
        <dsp:cNvPr id="0" name=""/>
        <dsp:cNvSpPr/>
      </dsp:nvSpPr>
      <dsp:spPr>
        <a:xfrm>
          <a:off x="1974710" y="3824992"/>
          <a:ext cx="1052123" cy="1194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81" tIns="0" rIns="0" bIns="0" numCol="1" spcCol="1270" anchor="t" anchorCtr="0">
          <a:noAutofit/>
        </a:bodyPr>
        <a:lstStyle/>
        <a:p>
          <a:pPr marL="0" lvl="0" indent="0" algn="l" defTabSz="711200">
            <a:lnSpc>
              <a:spcPct val="90000"/>
            </a:lnSpc>
            <a:spcBef>
              <a:spcPct val="0"/>
            </a:spcBef>
            <a:spcAft>
              <a:spcPct val="35000"/>
            </a:spcAft>
            <a:buNone/>
          </a:pPr>
          <a:r>
            <a:rPr lang="en-IN" sz="1600" kern="1200" dirty="0"/>
            <a:t>Data Collection</a:t>
          </a:r>
          <a:endParaRPr lang="en-US" sz="1600" kern="1200" dirty="0"/>
        </a:p>
      </dsp:txBody>
      <dsp:txXfrm>
        <a:off x="1974710" y="3824992"/>
        <a:ext cx="1052123" cy="1194682"/>
      </dsp:txXfrm>
    </dsp:sp>
    <dsp:sp modelId="{E3D8F478-718B-4AFA-841C-7D001C340C38}">
      <dsp:nvSpPr>
        <dsp:cNvPr id="0" name=""/>
        <dsp:cNvSpPr/>
      </dsp:nvSpPr>
      <dsp:spPr>
        <a:xfrm>
          <a:off x="2882267" y="2771864"/>
          <a:ext cx="289133" cy="28913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FD4B1-C45E-4E72-92AB-6F1C14E78C4B}">
      <dsp:nvSpPr>
        <dsp:cNvPr id="0" name=""/>
        <dsp:cNvSpPr/>
      </dsp:nvSpPr>
      <dsp:spPr>
        <a:xfrm>
          <a:off x="3026834" y="2916431"/>
          <a:ext cx="1333225" cy="2103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06" tIns="0" rIns="0" bIns="0" numCol="1" spcCol="1270" anchor="t" anchorCtr="0">
          <a:noAutofit/>
        </a:bodyPr>
        <a:lstStyle/>
        <a:p>
          <a:pPr marL="0" lvl="0" indent="0" algn="l" defTabSz="711200">
            <a:lnSpc>
              <a:spcPct val="90000"/>
            </a:lnSpc>
            <a:spcBef>
              <a:spcPct val="0"/>
            </a:spcBef>
            <a:spcAft>
              <a:spcPct val="35000"/>
            </a:spcAft>
            <a:buNone/>
          </a:pPr>
          <a:r>
            <a:rPr lang="en-IN" sz="1600" kern="1200" dirty="0"/>
            <a:t>Data Preparation</a:t>
          </a:r>
          <a:endParaRPr lang="en-US" sz="1600" kern="1200" dirty="0"/>
        </a:p>
      </dsp:txBody>
      <dsp:txXfrm>
        <a:off x="3026834" y="2916431"/>
        <a:ext cx="1333225" cy="2103243"/>
      </dsp:txXfrm>
    </dsp:sp>
    <dsp:sp modelId="{50FF47F6-E053-4247-BDE0-619D8CE367DF}">
      <dsp:nvSpPr>
        <dsp:cNvPr id="0" name=""/>
        <dsp:cNvSpPr/>
      </dsp:nvSpPr>
      <dsp:spPr>
        <a:xfrm>
          <a:off x="4167304" y="2005862"/>
          <a:ext cx="385511" cy="385511"/>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F334D2-7EFF-4613-ADBC-B41E6A4E4D37}">
      <dsp:nvSpPr>
        <dsp:cNvPr id="0" name=""/>
        <dsp:cNvSpPr/>
      </dsp:nvSpPr>
      <dsp:spPr>
        <a:xfrm>
          <a:off x="4360059" y="2198617"/>
          <a:ext cx="1550075" cy="2821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274" tIns="0" rIns="0" bIns="0" numCol="1" spcCol="1270" anchor="t" anchorCtr="0">
          <a:noAutofit/>
        </a:bodyPr>
        <a:lstStyle/>
        <a:p>
          <a:pPr marL="0" lvl="0" indent="0" algn="l" defTabSz="711200">
            <a:lnSpc>
              <a:spcPct val="90000"/>
            </a:lnSpc>
            <a:spcBef>
              <a:spcPct val="0"/>
            </a:spcBef>
            <a:spcAft>
              <a:spcPct val="35000"/>
            </a:spcAft>
            <a:buNone/>
          </a:pPr>
          <a:r>
            <a:rPr lang="en-IN" sz="1600" kern="1200" dirty="0"/>
            <a:t>Data Exploration </a:t>
          </a:r>
          <a:endParaRPr lang="en-US" sz="1600" kern="1200" dirty="0"/>
        </a:p>
      </dsp:txBody>
      <dsp:txXfrm>
        <a:off x="4360059" y="2198617"/>
        <a:ext cx="1550075" cy="2821057"/>
      </dsp:txXfrm>
    </dsp:sp>
    <dsp:sp modelId="{8091ED90-9BE4-4F33-92BF-F68A699C6AA9}">
      <dsp:nvSpPr>
        <dsp:cNvPr id="0" name=""/>
        <dsp:cNvSpPr/>
      </dsp:nvSpPr>
      <dsp:spPr>
        <a:xfrm>
          <a:off x="5661159" y="1407516"/>
          <a:ext cx="497951" cy="497951"/>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140618-C5DC-47D3-A332-BD94D1E7C418}">
      <dsp:nvSpPr>
        <dsp:cNvPr id="0" name=""/>
        <dsp:cNvSpPr/>
      </dsp:nvSpPr>
      <dsp:spPr>
        <a:xfrm>
          <a:off x="5910135" y="1656492"/>
          <a:ext cx="1606296" cy="336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854" tIns="0" rIns="0" bIns="0" numCol="1" spcCol="1270" anchor="t" anchorCtr="0">
          <a:noAutofit/>
        </a:bodyPr>
        <a:lstStyle/>
        <a:p>
          <a:pPr marL="0" lvl="0" indent="0" algn="l" defTabSz="711200">
            <a:lnSpc>
              <a:spcPct val="90000"/>
            </a:lnSpc>
            <a:spcBef>
              <a:spcPct val="0"/>
            </a:spcBef>
            <a:spcAft>
              <a:spcPct val="35000"/>
            </a:spcAft>
            <a:buNone/>
          </a:pPr>
          <a:r>
            <a:rPr lang="en-IN" sz="1600" kern="1200" dirty="0"/>
            <a:t>Data Visualization</a:t>
          </a:r>
          <a:endParaRPr lang="en-US" sz="1600" kern="1200" dirty="0"/>
        </a:p>
      </dsp:txBody>
      <dsp:txXfrm>
        <a:off x="5910135" y="1656492"/>
        <a:ext cx="1606296" cy="3363182"/>
      </dsp:txXfrm>
    </dsp:sp>
    <dsp:sp modelId="{C8A3D029-C083-49DB-BE5F-28FBEDB4127F}">
      <dsp:nvSpPr>
        <dsp:cNvPr id="0" name=""/>
        <dsp:cNvSpPr/>
      </dsp:nvSpPr>
      <dsp:spPr>
        <a:xfrm>
          <a:off x="7199188" y="1007950"/>
          <a:ext cx="634486" cy="63448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BF6BB-824E-44AC-B2BD-518D1C9C16FF}">
      <dsp:nvSpPr>
        <dsp:cNvPr id="0" name=""/>
        <dsp:cNvSpPr/>
      </dsp:nvSpPr>
      <dsp:spPr>
        <a:xfrm>
          <a:off x="7516431" y="1325194"/>
          <a:ext cx="1606296" cy="369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201" tIns="0" rIns="0" bIns="0" numCol="1" spcCol="1270" anchor="t" anchorCtr="0">
          <a:noAutofit/>
        </a:bodyPr>
        <a:lstStyle/>
        <a:p>
          <a:pPr marL="0" lvl="0" indent="0" algn="l" defTabSz="711200">
            <a:lnSpc>
              <a:spcPct val="90000"/>
            </a:lnSpc>
            <a:spcBef>
              <a:spcPct val="0"/>
            </a:spcBef>
            <a:spcAft>
              <a:spcPct val="35000"/>
            </a:spcAft>
            <a:buNone/>
          </a:pPr>
          <a:r>
            <a:rPr lang="en-IN" sz="1600" kern="1200" dirty="0"/>
            <a:t>Analysis and Interpretation </a:t>
          </a:r>
          <a:endParaRPr lang="en-US" sz="1600" kern="1200" dirty="0"/>
        </a:p>
      </dsp:txBody>
      <dsp:txXfrm>
        <a:off x="7516431" y="1325194"/>
        <a:ext cx="1606296" cy="3694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8402B-15E4-47F1-B953-FF737A8E95CA}">
      <dsp:nvSpPr>
        <dsp:cNvPr id="0" name=""/>
        <dsp:cNvSpPr/>
      </dsp:nvSpPr>
      <dsp:spPr>
        <a:xfrm>
          <a:off x="12045" y="0"/>
          <a:ext cx="5778000" cy="5778000"/>
        </a:xfrm>
        <a:prstGeom prst="triangle">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C4713C6-7915-4F56-BA97-F129B9F76954}">
      <dsp:nvSpPr>
        <dsp:cNvPr id="0" name=""/>
        <dsp:cNvSpPr/>
      </dsp:nvSpPr>
      <dsp:spPr>
        <a:xfrm>
          <a:off x="2901045" y="578046"/>
          <a:ext cx="3755700" cy="456484"/>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Avenir Next LT Pro (Body)"/>
              <a:cs typeface="Times New Roman" panose="02020603050405020304" pitchFamily="18" charset="0"/>
            </a:rPr>
            <a:t>Total Vehicles</a:t>
          </a:r>
          <a:endParaRPr lang="en-US" sz="1900" kern="1200" dirty="0">
            <a:latin typeface="Avenir Next LT Pro (Body)"/>
            <a:cs typeface="Times New Roman" panose="02020603050405020304" pitchFamily="18" charset="0"/>
          </a:endParaRPr>
        </a:p>
      </dsp:txBody>
      <dsp:txXfrm>
        <a:off x="2923329" y="600330"/>
        <a:ext cx="3711132" cy="411916"/>
      </dsp:txXfrm>
    </dsp:sp>
    <dsp:sp modelId="{2146D5AB-96AA-4653-85F6-0FE78B689919}">
      <dsp:nvSpPr>
        <dsp:cNvPr id="0" name=""/>
        <dsp:cNvSpPr/>
      </dsp:nvSpPr>
      <dsp:spPr>
        <a:xfrm>
          <a:off x="2901045" y="1091592"/>
          <a:ext cx="3755700" cy="456484"/>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Avenir Next LT Pro (Body)"/>
              <a:cs typeface="Times New Roman" panose="02020603050405020304" pitchFamily="18" charset="0"/>
            </a:rPr>
            <a:t>Average Electric Range</a:t>
          </a:r>
          <a:endParaRPr lang="en-US" sz="1900" kern="1200" dirty="0">
            <a:latin typeface="Avenir Next LT Pro (Body)"/>
            <a:cs typeface="Times New Roman" panose="02020603050405020304" pitchFamily="18" charset="0"/>
          </a:endParaRPr>
        </a:p>
      </dsp:txBody>
      <dsp:txXfrm>
        <a:off x="2923329" y="1113876"/>
        <a:ext cx="3711132" cy="411916"/>
      </dsp:txXfrm>
    </dsp:sp>
    <dsp:sp modelId="{B367877B-5C36-472A-B2EA-4E01A40A4D3B}">
      <dsp:nvSpPr>
        <dsp:cNvPr id="0" name=""/>
        <dsp:cNvSpPr/>
      </dsp:nvSpPr>
      <dsp:spPr>
        <a:xfrm>
          <a:off x="2901045" y="1605137"/>
          <a:ext cx="3755700" cy="456484"/>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Avenir Next LT Pro (Body)"/>
              <a:cs typeface="Times New Roman" panose="02020603050405020304" pitchFamily="18" charset="0"/>
            </a:rPr>
            <a:t>Total BEV Vehicles</a:t>
          </a:r>
          <a:endParaRPr lang="en-US" sz="1900" kern="1200" dirty="0">
            <a:latin typeface="Avenir Next LT Pro (Body)"/>
            <a:cs typeface="Times New Roman" panose="02020603050405020304" pitchFamily="18" charset="0"/>
          </a:endParaRPr>
        </a:p>
      </dsp:txBody>
      <dsp:txXfrm>
        <a:off x="2923329" y="1627421"/>
        <a:ext cx="3711132" cy="411916"/>
      </dsp:txXfrm>
    </dsp:sp>
    <dsp:sp modelId="{5E62035C-E68E-4573-AA2B-0914E221FD3B}">
      <dsp:nvSpPr>
        <dsp:cNvPr id="0" name=""/>
        <dsp:cNvSpPr/>
      </dsp:nvSpPr>
      <dsp:spPr>
        <a:xfrm>
          <a:off x="2901045" y="2118682"/>
          <a:ext cx="3755700" cy="456484"/>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Avenir Next LT Pro (Body)"/>
              <a:cs typeface="Times New Roman" panose="02020603050405020304" pitchFamily="18" charset="0"/>
            </a:rPr>
            <a:t>Total PHEV Vehicles</a:t>
          </a:r>
          <a:endParaRPr lang="en-US" sz="1900" kern="1200" dirty="0">
            <a:latin typeface="Avenir Next LT Pro (Body)"/>
            <a:cs typeface="Times New Roman" panose="02020603050405020304" pitchFamily="18" charset="0"/>
          </a:endParaRPr>
        </a:p>
      </dsp:txBody>
      <dsp:txXfrm>
        <a:off x="2923329" y="2140966"/>
        <a:ext cx="3711132" cy="411916"/>
      </dsp:txXfrm>
    </dsp:sp>
    <dsp:sp modelId="{C1D3E078-4F4B-479F-9889-A5566F0DF2AA}">
      <dsp:nvSpPr>
        <dsp:cNvPr id="0" name=""/>
        <dsp:cNvSpPr/>
      </dsp:nvSpPr>
      <dsp:spPr>
        <a:xfrm>
          <a:off x="2901045" y="2632227"/>
          <a:ext cx="3755700" cy="456484"/>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Avenir Next LT Pro (Body)"/>
              <a:cs typeface="Times New Roman" panose="02020603050405020304" pitchFamily="18" charset="0"/>
            </a:rPr>
            <a:t>Vehicles by Model Year</a:t>
          </a:r>
          <a:endParaRPr lang="en-US" sz="1900" kern="1200" dirty="0">
            <a:latin typeface="Avenir Next LT Pro (Body)"/>
            <a:cs typeface="Times New Roman" panose="02020603050405020304" pitchFamily="18" charset="0"/>
          </a:endParaRPr>
        </a:p>
      </dsp:txBody>
      <dsp:txXfrm>
        <a:off x="2923329" y="2654511"/>
        <a:ext cx="3711132" cy="411916"/>
      </dsp:txXfrm>
    </dsp:sp>
    <dsp:sp modelId="{28804EA2-72AF-4C6C-9EC1-4E42A8C81C39}">
      <dsp:nvSpPr>
        <dsp:cNvPr id="0" name=""/>
        <dsp:cNvSpPr/>
      </dsp:nvSpPr>
      <dsp:spPr>
        <a:xfrm>
          <a:off x="2901045" y="3145772"/>
          <a:ext cx="3755700" cy="456484"/>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Avenir Next LT Pro (Body)"/>
              <a:cs typeface="Times New Roman" panose="02020603050405020304" pitchFamily="18" charset="0"/>
            </a:rPr>
            <a:t>Vehicles by State</a:t>
          </a:r>
          <a:endParaRPr lang="en-US" sz="1900" kern="1200" dirty="0">
            <a:latin typeface="Avenir Next LT Pro (Body)"/>
            <a:cs typeface="Times New Roman" panose="02020603050405020304" pitchFamily="18" charset="0"/>
          </a:endParaRPr>
        </a:p>
      </dsp:txBody>
      <dsp:txXfrm>
        <a:off x="2923329" y="3168056"/>
        <a:ext cx="3711132" cy="411916"/>
      </dsp:txXfrm>
    </dsp:sp>
    <dsp:sp modelId="{D0D2D025-F3C9-41A7-9A78-D7E9815911E5}">
      <dsp:nvSpPr>
        <dsp:cNvPr id="0" name=""/>
        <dsp:cNvSpPr/>
      </dsp:nvSpPr>
      <dsp:spPr>
        <a:xfrm>
          <a:off x="2901045" y="3659317"/>
          <a:ext cx="3755700" cy="456484"/>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Avenir Next LT Pro (Body)"/>
              <a:cs typeface="Times New Roman" panose="02020603050405020304" pitchFamily="18" charset="0"/>
            </a:rPr>
            <a:t>Top 10 Manufacturers</a:t>
          </a:r>
          <a:endParaRPr lang="en-US" sz="1900" kern="1200" dirty="0">
            <a:latin typeface="Avenir Next LT Pro (Body)"/>
            <a:cs typeface="Times New Roman" panose="02020603050405020304" pitchFamily="18" charset="0"/>
          </a:endParaRPr>
        </a:p>
      </dsp:txBody>
      <dsp:txXfrm>
        <a:off x="2923329" y="3681601"/>
        <a:ext cx="3711132" cy="411916"/>
      </dsp:txXfrm>
    </dsp:sp>
    <dsp:sp modelId="{E43F82D7-4917-4C4A-85A1-372E8F76A226}">
      <dsp:nvSpPr>
        <dsp:cNvPr id="0" name=""/>
        <dsp:cNvSpPr/>
      </dsp:nvSpPr>
      <dsp:spPr>
        <a:xfrm>
          <a:off x="2901045" y="4172862"/>
          <a:ext cx="3755700" cy="456484"/>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Avenir Next LT Pro (Body)"/>
              <a:cs typeface="Times New Roman" panose="02020603050405020304" pitchFamily="18" charset="0"/>
            </a:rPr>
            <a:t>CAFV Eligibility</a:t>
          </a:r>
          <a:endParaRPr lang="en-US" sz="1900" kern="1200" dirty="0">
            <a:latin typeface="Avenir Next LT Pro (Body)"/>
            <a:cs typeface="Times New Roman" panose="02020603050405020304" pitchFamily="18" charset="0"/>
          </a:endParaRPr>
        </a:p>
      </dsp:txBody>
      <dsp:txXfrm>
        <a:off x="2923329" y="4195146"/>
        <a:ext cx="3711132" cy="411916"/>
      </dsp:txXfrm>
    </dsp:sp>
    <dsp:sp modelId="{E52ACA2E-C509-49E9-A5BD-9327E40F4757}">
      <dsp:nvSpPr>
        <dsp:cNvPr id="0" name=""/>
        <dsp:cNvSpPr/>
      </dsp:nvSpPr>
      <dsp:spPr>
        <a:xfrm>
          <a:off x="2901045" y="4686407"/>
          <a:ext cx="3755700" cy="456484"/>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Avenir Next LT Pro (Body)"/>
              <a:cs typeface="Times New Roman" panose="02020603050405020304" pitchFamily="18" charset="0"/>
            </a:rPr>
            <a:t>Top 10 Vehicle Models</a:t>
          </a:r>
          <a:endParaRPr lang="en-US" sz="1900" kern="1200" dirty="0">
            <a:latin typeface="Avenir Next LT Pro (Body)"/>
            <a:cs typeface="Times New Roman" panose="02020603050405020304" pitchFamily="18" charset="0"/>
          </a:endParaRPr>
        </a:p>
      </dsp:txBody>
      <dsp:txXfrm>
        <a:off x="2923329" y="4708691"/>
        <a:ext cx="3711132" cy="41191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10/22/2024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145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10/22/2024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9003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10/22/2024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4360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10/22/2024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4251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10/22/2024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97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10/22/2024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8657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10/22/2024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244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10/22/2024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0315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10/22/2024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0491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10/22/2024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04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10/22/2024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84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10/22/2024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38299048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A6761-59A9-D3E0-0C49-9A0D9EEE952F}"/>
              </a:ext>
            </a:extLst>
          </p:cNvPr>
          <p:cNvSpPr>
            <a:spLocks noGrp="1"/>
          </p:cNvSpPr>
          <p:nvPr>
            <p:ph type="ctrTitle"/>
          </p:nvPr>
        </p:nvSpPr>
        <p:spPr>
          <a:xfrm>
            <a:off x="7112369" y="1079500"/>
            <a:ext cx="4078800" cy="2138400"/>
          </a:xfrm>
        </p:spPr>
        <p:txBody>
          <a:bodyPr>
            <a:normAutofit/>
          </a:bodyPr>
          <a:lstStyle/>
          <a:p>
            <a:r>
              <a:rPr lang="en-IN" dirty="0"/>
              <a:t>Electric Vehicle Analysis</a:t>
            </a:r>
            <a:endParaRPr lang="en-US" dirty="0"/>
          </a:p>
        </p:txBody>
      </p:sp>
      <p:sp>
        <p:nvSpPr>
          <p:cNvPr id="3" name="Subtitle 2">
            <a:extLst>
              <a:ext uri="{FF2B5EF4-FFF2-40B4-BE49-F238E27FC236}">
                <a16:creationId xmlns:a16="http://schemas.microsoft.com/office/drawing/2014/main" id="{1A48A54E-60A6-2A3E-D1D0-6DB148FB458C}"/>
              </a:ext>
            </a:extLst>
          </p:cNvPr>
          <p:cNvSpPr>
            <a:spLocks noGrp="1"/>
          </p:cNvSpPr>
          <p:nvPr>
            <p:ph type="subTitle" idx="1"/>
          </p:nvPr>
        </p:nvSpPr>
        <p:spPr>
          <a:xfrm>
            <a:off x="7112369" y="4113213"/>
            <a:ext cx="4078800" cy="1655762"/>
          </a:xfrm>
        </p:spPr>
        <p:txBody>
          <a:bodyPr>
            <a:normAutofit/>
          </a:bodyPr>
          <a:lstStyle/>
          <a:p>
            <a:r>
              <a:rPr lang="en-US" dirty="0"/>
              <a:t>Insights into the U.S. Electric Vehicle Market Trends and Adoption</a:t>
            </a:r>
          </a:p>
        </p:txBody>
      </p:sp>
      <p:pic>
        <p:nvPicPr>
          <p:cNvPr id="14" name="Picture 13" descr="A web of dots connected">
            <a:extLst>
              <a:ext uri="{FF2B5EF4-FFF2-40B4-BE49-F238E27FC236}">
                <a16:creationId xmlns:a16="http://schemas.microsoft.com/office/drawing/2014/main" id="{4223C572-01BB-116D-9489-0034A3D152CB}"/>
              </a:ext>
            </a:extLst>
          </p:cNvPr>
          <p:cNvPicPr>
            <a:picLocks noChangeAspect="1"/>
          </p:cNvPicPr>
          <p:nvPr/>
        </p:nvPicPr>
        <p:blipFill>
          <a:blip r:embed="rId2"/>
          <a:srcRect l="40480" r="19642" b="1"/>
          <a:stretch/>
        </p:blipFill>
        <p:spPr>
          <a:xfrm>
            <a:off x="20" y="10"/>
            <a:ext cx="6111518" cy="6857990"/>
          </a:xfrm>
          <a:prstGeom prst="rect">
            <a:avLst/>
          </a:prstGeom>
        </p:spPr>
      </p:pic>
      <p:cxnSp>
        <p:nvCxnSpPr>
          <p:cNvPr id="15" name="Straight Connector 14">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02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B97A-F7CB-E13D-FC47-58FAD32BCB36}"/>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FD642CAE-606F-AEF3-C453-401B5D07268E}"/>
              </a:ext>
            </a:extLst>
          </p:cNvPr>
          <p:cNvSpPr>
            <a:spLocks noGrp="1"/>
          </p:cNvSpPr>
          <p:nvPr>
            <p:ph idx="1"/>
          </p:nvPr>
        </p:nvSpPr>
        <p:spPr/>
        <p:txBody>
          <a:bodyPr>
            <a:normAutofit/>
          </a:bodyPr>
          <a:lstStyle/>
          <a:p>
            <a:pPr algn="just"/>
            <a:r>
              <a:rPr lang="en-US" dirty="0"/>
              <a:t>Electric vehicles (EVs) are transforming the automotive industry by providing sustainable alternatives to traditional vehicles. This presentation analyzes the U.S. electric vehicle market, focusing on Battery Electric Vehicles (BEVs) and Plug-in Hybrid Electric Vehicles (PHEVs). Using data from a comprehensive dataset, we will explore key trends, market dynamics, and consumer preferences to inform stakeholders about the current state and future potential of the EV market.</a:t>
            </a:r>
          </a:p>
        </p:txBody>
      </p:sp>
    </p:spTree>
    <p:extLst>
      <p:ext uri="{BB962C8B-B14F-4D97-AF65-F5344CB8AC3E}">
        <p14:creationId xmlns:p14="http://schemas.microsoft.com/office/powerpoint/2010/main" val="374214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9596E-381C-991C-F332-38E1B8BEABE9}"/>
              </a:ext>
            </a:extLst>
          </p:cNvPr>
          <p:cNvSpPr>
            <a:spLocks noGrp="1"/>
          </p:cNvSpPr>
          <p:nvPr>
            <p:ph type="title"/>
          </p:nvPr>
        </p:nvSpPr>
        <p:spPr>
          <a:xfrm>
            <a:off x="1080001" y="1079500"/>
            <a:ext cx="3904750" cy="4689475"/>
          </a:xfrm>
        </p:spPr>
        <p:txBody>
          <a:bodyPr anchor="ctr">
            <a:normAutofit/>
          </a:bodyPr>
          <a:lstStyle/>
          <a:p>
            <a:pPr algn="ctr"/>
            <a:r>
              <a:rPr lang="en-IN" sz="4800"/>
              <a:t>Objective of the Analysis</a:t>
            </a:r>
            <a:endParaRPr lang="en-US" sz="4800"/>
          </a:p>
        </p:txBody>
      </p:sp>
      <p:cxnSp>
        <p:nvCxnSpPr>
          <p:cNvPr id="17" name="Straight Connector 16">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9">
            <a:extLst>
              <a:ext uri="{FF2B5EF4-FFF2-40B4-BE49-F238E27FC236}">
                <a16:creationId xmlns:a16="http://schemas.microsoft.com/office/drawing/2014/main" id="{08AA67D1-BDE5-2A81-B513-7F6026360662}"/>
              </a:ext>
            </a:extLst>
          </p:cNvPr>
          <p:cNvGraphicFramePr>
            <a:graphicFrameLocks noGrp="1"/>
          </p:cNvGraphicFramePr>
          <p:nvPr>
            <p:ph idx="1"/>
            <p:extLst>
              <p:ext uri="{D42A27DB-BD31-4B8C-83A1-F6EECF244321}">
                <p14:modId xmlns:p14="http://schemas.microsoft.com/office/powerpoint/2010/main" val="4203448993"/>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39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84C20-386F-F910-8F77-1C6056D246BD}"/>
              </a:ext>
            </a:extLst>
          </p:cNvPr>
          <p:cNvSpPr>
            <a:spLocks noGrp="1"/>
          </p:cNvSpPr>
          <p:nvPr>
            <p:ph type="title"/>
          </p:nvPr>
        </p:nvSpPr>
        <p:spPr>
          <a:xfrm>
            <a:off x="1080001" y="1079500"/>
            <a:ext cx="3904750" cy="4689475"/>
          </a:xfrm>
        </p:spPr>
        <p:txBody>
          <a:bodyPr anchor="ctr">
            <a:normAutofit/>
          </a:bodyPr>
          <a:lstStyle/>
          <a:p>
            <a:pPr algn="ctr"/>
            <a:r>
              <a:rPr lang="en-IN" sz="4800"/>
              <a:t>Dataset Overview</a:t>
            </a:r>
            <a:endParaRPr lang="en-US" sz="4800"/>
          </a:p>
        </p:txBody>
      </p:sp>
      <p:cxnSp>
        <p:nvCxnSpPr>
          <p:cNvPr id="26" name="Straight Connector 25">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527EBEE-EE3F-7269-E9D2-72C310BED537}"/>
              </a:ext>
            </a:extLst>
          </p:cNvPr>
          <p:cNvGraphicFramePr>
            <a:graphicFrameLocks noGrp="1"/>
          </p:cNvGraphicFramePr>
          <p:nvPr>
            <p:ph idx="1"/>
            <p:extLst>
              <p:ext uri="{D42A27DB-BD31-4B8C-83A1-F6EECF244321}">
                <p14:modId xmlns:p14="http://schemas.microsoft.com/office/powerpoint/2010/main" val="609057566"/>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91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1C4A-6468-7D49-EBF3-70A54736DD4F}"/>
              </a:ext>
            </a:extLst>
          </p:cNvPr>
          <p:cNvSpPr>
            <a:spLocks noGrp="1"/>
          </p:cNvSpPr>
          <p:nvPr>
            <p:ph type="title"/>
          </p:nvPr>
        </p:nvSpPr>
        <p:spPr/>
        <p:txBody>
          <a:bodyPr/>
          <a:lstStyle/>
          <a:p>
            <a:r>
              <a:rPr lang="en-IN" dirty="0"/>
              <a:t>Methodology</a:t>
            </a:r>
            <a:endParaRPr lang="en-US" dirty="0"/>
          </a:p>
        </p:txBody>
      </p:sp>
      <p:graphicFrame>
        <p:nvGraphicFramePr>
          <p:cNvPr id="5" name="Content Placeholder 4">
            <a:extLst>
              <a:ext uri="{FF2B5EF4-FFF2-40B4-BE49-F238E27FC236}">
                <a16:creationId xmlns:a16="http://schemas.microsoft.com/office/drawing/2014/main" id="{14352C05-7031-CA8C-1343-FE4AEE63573E}"/>
              </a:ext>
            </a:extLst>
          </p:cNvPr>
          <p:cNvGraphicFramePr>
            <a:graphicFrameLocks noGrp="1"/>
          </p:cNvGraphicFramePr>
          <p:nvPr>
            <p:ph idx="1"/>
            <p:extLst>
              <p:ext uri="{D42A27DB-BD31-4B8C-83A1-F6EECF244321}">
                <p14:modId xmlns:p14="http://schemas.microsoft.com/office/powerpoint/2010/main" val="1089769101"/>
              </p:ext>
            </p:extLst>
          </p:nvPr>
        </p:nvGraphicFramePr>
        <p:xfrm>
          <a:off x="989013" y="1685924"/>
          <a:ext cx="10213975"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444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2FBFD-0823-A44E-D5AA-6939A8B067EB}"/>
              </a:ext>
            </a:extLst>
          </p:cNvPr>
          <p:cNvSpPr>
            <a:spLocks noGrp="1"/>
          </p:cNvSpPr>
          <p:nvPr>
            <p:ph type="title"/>
          </p:nvPr>
        </p:nvSpPr>
        <p:spPr>
          <a:xfrm>
            <a:off x="814408" y="2382409"/>
            <a:ext cx="3353399" cy="1366632"/>
          </a:xfrm>
        </p:spPr>
        <p:txBody>
          <a:bodyPr anchor="t">
            <a:normAutofit/>
          </a:bodyPr>
          <a:lstStyle/>
          <a:p>
            <a:r>
              <a:rPr lang="en-US" dirty="0"/>
              <a:t>Key Performance Indicators (KPIs)</a:t>
            </a:r>
          </a:p>
        </p:txBody>
      </p:sp>
      <p:cxnSp>
        <p:nvCxnSpPr>
          <p:cNvPr id="14" name="Straight Connector 13">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A0FDAE86-8BBD-33B1-7F28-A5493962B811}"/>
              </a:ext>
            </a:extLst>
          </p:cNvPr>
          <p:cNvGraphicFramePr>
            <a:graphicFrameLocks noGrp="1"/>
          </p:cNvGraphicFramePr>
          <p:nvPr>
            <p:ph idx="1"/>
            <p:extLst>
              <p:ext uri="{D42A27DB-BD31-4B8C-83A1-F6EECF244321}">
                <p14:modId xmlns:p14="http://schemas.microsoft.com/office/powerpoint/2010/main" val="1709023325"/>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838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AE30-2C55-2BED-E0E7-1AFE8F15A916}"/>
              </a:ext>
            </a:extLst>
          </p:cNvPr>
          <p:cNvSpPr>
            <a:spLocks noGrp="1"/>
          </p:cNvSpPr>
          <p:nvPr>
            <p:ph type="title"/>
          </p:nvPr>
        </p:nvSpPr>
        <p:spPr>
          <a:xfrm>
            <a:off x="843096" y="239841"/>
            <a:ext cx="3079680" cy="555687"/>
          </a:xfrm>
        </p:spPr>
        <p:txBody>
          <a:bodyPr>
            <a:normAutofit fontScale="90000"/>
          </a:bodyPr>
          <a:lstStyle/>
          <a:p>
            <a:r>
              <a:rPr lang="en-IN" dirty="0"/>
              <a:t>Analysis Report</a:t>
            </a:r>
            <a:endParaRPr lang="en-US" dirty="0"/>
          </a:p>
        </p:txBody>
      </p:sp>
      <p:pic>
        <p:nvPicPr>
          <p:cNvPr id="5" name="Content Placeholder 4">
            <a:extLst>
              <a:ext uri="{FF2B5EF4-FFF2-40B4-BE49-F238E27FC236}">
                <a16:creationId xmlns:a16="http://schemas.microsoft.com/office/drawing/2014/main" id="{9FB71E5C-B573-5EED-888F-20697A316D8C}"/>
              </a:ext>
            </a:extLst>
          </p:cNvPr>
          <p:cNvPicPr>
            <a:picLocks noGrp="1" noChangeAspect="1"/>
          </p:cNvPicPr>
          <p:nvPr>
            <p:ph idx="1"/>
          </p:nvPr>
        </p:nvPicPr>
        <p:blipFill>
          <a:blip r:embed="rId2"/>
          <a:stretch>
            <a:fillRect/>
          </a:stretch>
        </p:blipFill>
        <p:spPr>
          <a:xfrm>
            <a:off x="843096" y="928048"/>
            <a:ext cx="10405872" cy="5773791"/>
          </a:xfrm>
        </p:spPr>
      </p:pic>
    </p:spTree>
    <p:extLst>
      <p:ext uri="{BB962C8B-B14F-4D97-AF65-F5344CB8AC3E}">
        <p14:creationId xmlns:p14="http://schemas.microsoft.com/office/powerpoint/2010/main" val="64000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B0782-7D8B-8217-EF9A-C3E04E55CFF9}"/>
              </a:ext>
            </a:extLst>
          </p:cNvPr>
          <p:cNvSpPr>
            <a:spLocks noGrp="1"/>
          </p:cNvSpPr>
          <p:nvPr>
            <p:ph type="title"/>
          </p:nvPr>
        </p:nvSpPr>
        <p:spPr>
          <a:xfrm>
            <a:off x="230312" y="3095625"/>
            <a:ext cx="4170238" cy="506077"/>
          </a:xfrm>
        </p:spPr>
        <p:txBody>
          <a:bodyPr wrap="square" anchor="b">
            <a:normAutofit fontScale="90000"/>
          </a:bodyPr>
          <a:lstStyle/>
          <a:p>
            <a:pPr algn="ctr"/>
            <a:r>
              <a:rPr lang="en-IN" dirty="0"/>
              <a:t>Conclusion</a:t>
            </a:r>
            <a:endParaRPr lang="en-US" dirty="0"/>
          </a:p>
        </p:txBody>
      </p:sp>
      <p:cxnSp>
        <p:nvCxnSpPr>
          <p:cNvPr id="12" name="Straight Connector 1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59889D14-C5F3-F195-9CE3-910535780AA8}"/>
              </a:ext>
            </a:extLst>
          </p:cNvPr>
          <p:cNvSpPr>
            <a:spLocks noGrp="1" noChangeArrowheads="1"/>
          </p:cNvSpPr>
          <p:nvPr>
            <p:ph idx="1"/>
          </p:nvPr>
        </p:nvSpPr>
        <p:spPr bwMode="auto">
          <a:xfrm>
            <a:off x="4632452" y="937093"/>
            <a:ext cx="7007098" cy="48255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just" defTabSz="914400" eaLnBrk="0" fontAlgn="base" latinLnBrk="0" hangingPunct="0">
              <a:lnSpc>
                <a:spcPct val="140000"/>
              </a:lnSpc>
              <a:spcBef>
                <a:spcPct val="0"/>
              </a:spcBef>
              <a:spcAft>
                <a:spcPts val="600"/>
              </a:spcAft>
              <a:buClrTx/>
              <a:buSzTx/>
              <a:buFontTx/>
              <a:buNone/>
              <a:tabLst/>
            </a:pPr>
            <a:endParaRPr kumimoji="0" lang="en-US" altLang="en-US" sz="1400" b="0" i="0" u="none" strike="noStrike" cap="none" normalizeH="0" baseline="0" dirty="0">
              <a:ln>
                <a:noFill/>
              </a:ln>
              <a:effectLst/>
              <a:latin typeface="Avenir Next LT Pro (Body)"/>
            </a:endParaRPr>
          </a:p>
          <a:p>
            <a:pPr algn="just" eaLnBrk="0" fontAlgn="base" hangingPunct="0">
              <a:lnSpc>
                <a:spcPct val="140000"/>
              </a:lnSpc>
              <a:spcBef>
                <a:spcPct val="0"/>
              </a:spcBef>
              <a:spcAft>
                <a:spcPts val="600"/>
              </a:spcAft>
              <a:buClrTx/>
            </a:pPr>
            <a:r>
              <a:rPr kumimoji="0" lang="en-US" altLang="en-US" sz="1400" b="0" i="0" u="none" strike="noStrike" cap="none" normalizeH="0" baseline="0" dirty="0">
                <a:ln>
                  <a:noFill/>
                </a:ln>
                <a:effectLst/>
                <a:latin typeface="Avenir Next LT Pro (Body)"/>
              </a:rPr>
              <a:t>The analysis reveals significant growth in the U.S. electric vehicle market, with BEVs leading in adoption.</a:t>
            </a:r>
          </a:p>
          <a:p>
            <a:pPr algn="just" eaLnBrk="0" fontAlgn="base" hangingPunct="0">
              <a:lnSpc>
                <a:spcPct val="140000"/>
              </a:lnSpc>
              <a:spcBef>
                <a:spcPct val="0"/>
              </a:spcBef>
              <a:spcAft>
                <a:spcPts val="600"/>
              </a:spcAft>
              <a:buClrTx/>
            </a:pPr>
            <a:r>
              <a:rPr kumimoji="0" lang="en-US" altLang="en-US" sz="1400" b="0" i="0" u="none" strike="noStrike" cap="none" normalizeH="0" baseline="0" dirty="0">
                <a:ln>
                  <a:noFill/>
                </a:ln>
                <a:effectLst/>
                <a:latin typeface="Avenir Next LT Pro (Body)"/>
              </a:rPr>
              <a:t>Key insights include:</a:t>
            </a:r>
          </a:p>
          <a:p>
            <a:pPr algn="just" eaLnBrk="0" fontAlgn="base" hangingPunct="0">
              <a:lnSpc>
                <a:spcPct val="140000"/>
              </a:lnSpc>
              <a:spcBef>
                <a:spcPct val="0"/>
              </a:spcBef>
              <a:spcAft>
                <a:spcPts val="600"/>
              </a:spcAft>
              <a:buClrTx/>
            </a:pPr>
            <a:r>
              <a:rPr kumimoji="0" lang="en-US" altLang="en-US" sz="1400" b="0" i="0" u="none" strike="noStrike" cap="none" normalizeH="0" baseline="0" dirty="0">
                <a:ln>
                  <a:noFill/>
                </a:ln>
                <a:effectLst/>
                <a:latin typeface="Avenir Next LT Pro (Body)"/>
              </a:rPr>
              <a:t>High total vehicle counts indicate a shift towards sustainable transportation.</a:t>
            </a:r>
          </a:p>
          <a:p>
            <a:pPr algn="just" eaLnBrk="0" fontAlgn="base" hangingPunct="0">
              <a:lnSpc>
                <a:spcPct val="140000"/>
              </a:lnSpc>
              <a:spcBef>
                <a:spcPct val="0"/>
              </a:spcBef>
              <a:spcAft>
                <a:spcPts val="600"/>
              </a:spcAft>
              <a:buClrTx/>
            </a:pPr>
            <a:r>
              <a:rPr kumimoji="0" lang="en-US" altLang="en-US" sz="1400" b="0" i="0" u="none" strike="noStrike" cap="none" normalizeH="0" baseline="0" dirty="0">
                <a:ln>
                  <a:noFill/>
                </a:ln>
                <a:effectLst/>
                <a:latin typeface="Avenir Next LT Pro (Body)"/>
              </a:rPr>
              <a:t>Advancements in technology reflected in an impressive average electric range.</a:t>
            </a:r>
          </a:p>
          <a:p>
            <a:pPr algn="just" eaLnBrk="0" fontAlgn="base" hangingPunct="0">
              <a:lnSpc>
                <a:spcPct val="140000"/>
              </a:lnSpc>
              <a:spcBef>
                <a:spcPct val="0"/>
              </a:spcBef>
              <a:spcAft>
                <a:spcPts val="600"/>
              </a:spcAft>
              <a:buClrTx/>
            </a:pPr>
            <a:r>
              <a:rPr kumimoji="0" lang="en-US" altLang="en-US" sz="1400" b="0" i="0" u="none" strike="noStrike" cap="none" normalizeH="0" baseline="0" dirty="0">
                <a:ln>
                  <a:noFill/>
                </a:ln>
                <a:effectLst/>
                <a:latin typeface="Avenir Next LT Pro (Body)"/>
              </a:rPr>
              <a:t>Geographic trends show varying adoption rates across states.</a:t>
            </a:r>
          </a:p>
          <a:p>
            <a:pPr algn="just" eaLnBrk="0" fontAlgn="base" hangingPunct="0">
              <a:lnSpc>
                <a:spcPct val="140000"/>
              </a:lnSpc>
              <a:spcBef>
                <a:spcPct val="0"/>
              </a:spcBef>
              <a:spcAft>
                <a:spcPts val="600"/>
              </a:spcAft>
              <a:buClrTx/>
            </a:pPr>
            <a:r>
              <a:rPr kumimoji="0" lang="en-US" altLang="en-US" sz="1400" b="0" i="0" u="none" strike="noStrike" cap="none" normalizeH="0" baseline="0" dirty="0">
                <a:ln>
                  <a:noFill/>
                </a:ln>
                <a:effectLst/>
                <a:latin typeface="Avenir Next LT Pro (Body)"/>
              </a:rPr>
              <a:t>The findings offer valuable guidance for stakeholders, highlighting the need for continued innovation and investment in electric vehicle technology to meet rising consumer demand and promote sustainability. </a:t>
            </a:r>
          </a:p>
        </p:txBody>
      </p:sp>
    </p:spTree>
    <p:extLst>
      <p:ext uri="{BB962C8B-B14F-4D97-AF65-F5344CB8AC3E}">
        <p14:creationId xmlns:p14="http://schemas.microsoft.com/office/powerpoint/2010/main" val="298115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 name="Group 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5" name="Rectangle 14">
            <a:extLst>
              <a:ext uri="{FF2B5EF4-FFF2-40B4-BE49-F238E27FC236}">
                <a16:creationId xmlns:a16="http://schemas.microsoft.com/office/drawing/2014/main" id="{C9757E9E-CCD5-49A5-A016-FC183173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5EAE-7AF4-82F9-BB16-2EF381A6E60F}"/>
              </a:ext>
            </a:extLst>
          </p:cNvPr>
          <p:cNvSpPr>
            <a:spLocks noGrp="1"/>
          </p:cNvSpPr>
          <p:nvPr>
            <p:ph type="title"/>
          </p:nvPr>
        </p:nvSpPr>
        <p:spPr>
          <a:xfrm>
            <a:off x="3777600" y="1079500"/>
            <a:ext cx="4636800" cy="2138400"/>
          </a:xfrm>
        </p:spPr>
        <p:txBody>
          <a:bodyPr vert="horz" lIns="91440" tIns="45720" rIns="91440" bIns="45720" rtlCol="0" anchor="b" anchorCtr="0">
            <a:normAutofit/>
          </a:bodyPr>
          <a:lstStyle/>
          <a:p>
            <a:pPr algn="ctr"/>
            <a:r>
              <a:rPr lang="en-US" sz="4800" dirty="0"/>
              <a:t>Thank you</a:t>
            </a:r>
          </a:p>
        </p:txBody>
      </p:sp>
      <p:grpSp>
        <p:nvGrpSpPr>
          <p:cNvPr id="17" name="Group 16">
            <a:extLst>
              <a:ext uri="{FF2B5EF4-FFF2-40B4-BE49-F238E27FC236}">
                <a16:creationId xmlns:a16="http://schemas.microsoft.com/office/drawing/2014/main" id="{1781FF6F-5DEF-409F-A063-795582723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3168" y="602681"/>
            <a:ext cx="3615648" cy="5932335"/>
            <a:chOff x="402434" y="602681"/>
            <a:chExt cx="3615648" cy="5932335"/>
          </a:xfrm>
        </p:grpSpPr>
        <p:grpSp>
          <p:nvGrpSpPr>
            <p:cNvPr id="18" name="Group 17">
              <a:extLst>
                <a:ext uri="{FF2B5EF4-FFF2-40B4-BE49-F238E27FC236}">
                  <a16:creationId xmlns:a16="http://schemas.microsoft.com/office/drawing/2014/main" id="{54A341EC-5CF3-4B87-BAC5-B44C2A265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75" name="Freeform 68">
                <a:extLst>
                  <a:ext uri="{FF2B5EF4-FFF2-40B4-BE49-F238E27FC236}">
                    <a16:creationId xmlns:a16="http://schemas.microsoft.com/office/drawing/2014/main" id="{395C89A6-4089-43C1-88F7-C89EAAB5A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9">
                <a:extLst>
                  <a:ext uri="{FF2B5EF4-FFF2-40B4-BE49-F238E27FC236}">
                    <a16:creationId xmlns:a16="http://schemas.microsoft.com/office/drawing/2014/main" id="{B6C04A07-DB49-4407-A323-BFFAAAAA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Line 70">
                <a:extLst>
                  <a:ext uri="{FF2B5EF4-FFF2-40B4-BE49-F238E27FC236}">
                    <a16:creationId xmlns:a16="http://schemas.microsoft.com/office/drawing/2014/main" id="{59A51CDF-9F3E-4400-A6E3-AF309DF9C9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 name="Oval 18">
              <a:extLst>
                <a:ext uri="{FF2B5EF4-FFF2-40B4-BE49-F238E27FC236}">
                  <a16:creationId xmlns:a16="http://schemas.microsoft.com/office/drawing/2014/main" id="{43E04776-E965-42A8-AB14-90BD8B64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0" name="Group 19">
              <a:extLst>
                <a:ext uri="{FF2B5EF4-FFF2-40B4-BE49-F238E27FC236}">
                  <a16:creationId xmlns:a16="http://schemas.microsoft.com/office/drawing/2014/main" id="{471644CC-C24B-48BC-8EE3-D72786B68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67" name="Group 66">
                <a:extLst>
                  <a:ext uri="{FF2B5EF4-FFF2-40B4-BE49-F238E27FC236}">
                    <a16:creationId xmlns:a16="http://schemas.microsoft.com/office/drawing/2014/main" id="{ADDDB28D-DEEE-460F-98F5-0E2EC1F599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1" name="Straight Connector 70">
                  <a:extLst>
                    <a:ext uri="{FF2B5EF4-FFF2-40B4-BE49-F238E27FC236}">
                      <a16:creationId xmlns:a16="http://schemas.microsoft.com/office/drawing/2014/main" id="{1397A7CF-F6A8-48D5-98AF-B68FC71E0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F863A81-6184-41EB-94AF-C6096CD64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3" name="Rectangle 30">
                  <a:extLst>
                    <a:ext uri="{FF2B5EF4-FFF2-40B4-BE49-F238E27FC236}">
                      <a16:creationId xmlns:a16="http://schemas.microsoft.com/office/drawing/2014/main" id="{EF436F3D-9653-4DF8-832B-580539C56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30">
                  <a:extLst>
                    <a:ext uri="{FF2B5EF4-FFF2-40B4-BE49-F238E27FC236}">
                      <a16:creationId xmlns:a16="http://schemas.microsoft.com/office/drawing/2014/main" id="{0154A205-573A-4A5C-A3DF-B4DC24A2F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C2543A46-110B-4E4B-92BD-F8B8E21CD6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9" name="Freeform: Shape 68">
                  <a:extLst>
                    <a:ext uri="{FF2B5EF4-FFF2-40B4-BE49-F238E27FC236}">
                      <a16:creationId xmlns:a16="http://schemas.microsoft.com/office/drawing/2014/main" id="{45471145-1F29-4FC3-8B75-277BD8E22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0" name="Freeform: Shape 69">
                  <a:extLst>
                    <a:ext uri="{FF2B5EF4-FFF2-40B4-BE49-F238E27FC236}">
                      <a16:creationId xmlns:a16="http://schemas.microsoft.com/office/drawing/2014/main" id="{79DA4A81-8892-4F1C-9311-7AEAE2C8D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1" name="Group 20">
              <a:extLst>
                <a:ext uri="{FF2B5EF4-FFF2-40B4-BE49-F238E27FC236}">
                  <a16:creationId xmlns:a16="http://schemas.microsoft.com/office/drawing/2014/main" id="{E4C401AA-847D-4D5A-9199-3B368AD88A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45" name="Freeform 64">
                <a:extLst>
                  <a:ext uri="{FF2B5EF4-FFF2-40B4-BE49-F238E27FC236}">
                    <a16:creationId xmlns:a16="http://schemas.microsoft.com/office/drawing/2014/main" id="{BCD66427-9375-44C7-B176-87D1E5D9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1">
                <a:extLst>
                  <a:ext uri="{FF2B5EF4-FFF2-40B4-BE49-F238E27FC236}">
                    <a16:creationId xmlns:a16="http://schemas.microsoft.com/office/drawing/2014/main" id="{DBDB153C-43F9-4C36-8330-E06BE08B3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1">
                <a:extLst>
                  <a:ext uri="{FF2B5EF4-FFF2-40B4-BE49-F238E27FC236}">
                    <a16:creationId xmlns:a16="http://schemas.microsoft.com/office/drawing/2014/main" id="{DBD793DD-531D-4E1E-B992-5E5891F600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8">
                <a:extLst>
                  <a:ext uri="{FF2B5EF4-FFF2-40B4-BE49-F238E27FC236}">
                    <a16:creationId xmlns:a16="http://schemas.microsoft.com/office/drawing/2014/main" id="{CEFB136B-DC35-4F4A-83C4-01135B4EF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4">
                <a:extLst>
                  <a:ext uri="{FF2B5EF4-FFF2-40B4-BE49-F238E27FC236}">
                    <a16:creationId xmlns:a16="http://schemas.microsoft.com/office/drawing/2014/main" id="{9FB85D2A-279F-4702-B280-612D11B547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7">
                <a:extLst>
                  <a:ext uri="{FF2B5EF4-FFF2-40B4-BE49-F238E27FC236}">
                    <a16:creationId xmlns:a16="http://schemas.microsoft.com/office/drawing/2014/main" id="{63C22ADC-4205-46D4-93EB-954980513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0">
                <a:extLst>
                  <a:ext uri="{FF2B5EF4-FFF2-40B4-BE49-F238E27FC236}">
                    <a16:creationId xmlns:a16="http://schemas.microsoft.com/office/drawing/2014/main" id="{B2FA1D0B-0861-4557-88CC-99D3B909F8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9">
                <a:extLst>
                  <a:ext uri="{FF2B5EF4-FFF2-40B4-BE49-F238E27FC236}">
                    <a16:creationId xmlns:a16="http://schemas.microsoft.com/office/drawing/2014/main" id="{4D751BD9-53BA-45A5-81A1-AACC0A176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2">
                <a:extLst>
                  <a:ext uri="{FF2B5EF4-FFF2-40B4-BE49-F238E27FC236}">
                    <a16:creationId xmlns:a16="http://schemas.microsoft.com/office/drawing/2014/main" id="{1FDA24E2-9B8A-4508-833C-3E2C2894CD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Freeform 65">
                <a:extLst>
                  <a:ext uri="{FF2B5EF4-FFF2-40B4-BE49-F238E27FC236}">
                    <a16:creationId xmlns:a16="http://schemas.microsoft.com/office/drawing/2014/main" id="{D2CCA503-DC38-4E11-B299-7DB76F5FA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79">
                <a:extLst>
                  <a:ext uri="{FF2B5EF4-FFF2-40B4-BE49-F238E27FC236}">
                    <a16:creationId xmlns:a16="http://schemas.microsoft.com/office/drawing/2014/main" id="{D21F0F68-198F-481C-9DF7-93EB338D6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2">
                <a:extLst>
                  <a:ext uri="{FF2B5EF4-FFF2-40B4-BE49-F238E27FC236}">
                    <a16:creationId xmlns:a16="http://schemas.microsoft.com/office/drawing/2014/main" id="{A0B2B8C2-FDD5-497A-9CFD-2981549022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5">
                <a:extLst>
                  <a:ext uri="{FF2B5EF4-FFF2-40B4-BE49-F238E27FC236}">
                    <a16:creationId xmlns:a16="http://schemas.microsoft.com/office/drawing/2014/main" id="{C9A20254-ABE1-475B-9CA8-97E7369F4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8">
                <a:extLst>
                  <a:ext uri="{FF2B5EF4-FFF2-40B4-BE49-F238E27FC236}">
                    <a16:creationId xmlns:a16="http://schemas.microsoft.com/office/drawing/2014/main" id="{23E12738-13DA-4FBC-9E2B-569CE1605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9" name="Group 58">
                <a:extLst>
                  <a:ext uri="{FF2B5EF4-FFF2-40B4-BE49-F238E27FC236}">
                    <a16:creationId xmlns:a16="http://schemas.microsoft.com/office/drawing/2014/main" id="{A8F1C84D-36A7-432E-8525-755B1F33F7E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60" name="Line 63">
                  <a:extLst>
                    <a:ext uri="{FF2B5EF4-FFF2-40B4-BE49-F238E27FC236}">
                      <a16:creationId xmlns:a16="http://schemas.microsoft.com/office/drawing/2014/main" id="{D43B981D-1875-4E2D-B4B5-431D2CE842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66">
                  <a:extLst>
                    <a:ext uri="{FF2B5EF4-FFF2-40B4-BE49-F238E27FC236}">
                      <a16:creationId xmlns:a16="http://schemas.microsoft.com/office/drawing/2014/main" id="{07489979-9C7D-4844-B0BB-74A5CDBCDAA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67">
                  <a:extLst>
                    <a:ext uri="{FF2B5EF4-FFF2-40B4-BE49-F238E27FC236}">
                      <a16:creationId xmlns:a16="http://schemas.microsoft.com/office/drawing/2014/main" id="{A778F9B4-BB14-484F-A573-172579C39C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80">
                  <a:extLst>
                    <a:ext uri="{FF2B5EF4-FFF2-40B4-BE49-F238E27FC236}">
                      <a16:creationId xmlns:a16="http://schemas.microsoft.com/office/drawing/2014/main" id="{26AC9EC4-C293-47D1-AA7B-DE4475793AB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83">
                  <a:extLst>
                    <a:ext uri="{FF2B5EF4-FFF2-40B4-BE49-F238E27FC236}">
                      <a16:creationId xmlns:a16="http://schemas.microsoft.com/office/drawing/2014/main" id="{BACE1CFF-F0A6-4D1D-AC73-0D9D9A59712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86">
                  <a:extLst>
                    <a:ext uri="{FF2B5EF4-FFF2-40B4-BE49-F238E27FC236}">
                      <a16:creationId xmlns:a16="http://schemas.microsoft.com/office/drawing/2014/main" id="{20D155F1-00FF-4612-BB74-15FEDECA9C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89">
                  <a:extLst>
                    <a:ext uri="{FF2B5EF4-FFF2-40B4-BE49-F238E27FC236}">
                      <a16:creationId xmlns:a16="http://schemas.microsoft.com/office/drawing/2014/main" id="{C076FA74-5BAE-496C-8F4F-3F5B4F290E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22" name="Oval 21">
              <a:extLst>
                <a:ext uri="{FF2B5EF4-FFF2-40B4-BE49-F238E27FC236}">
                  <a16:creationId xmlns:a16="http://schemas.microsoft.com/office/drawing/2014/main" id="{9AC60A04-8CF1-45F0-A385-1EBAD71D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3" name="Group 22">
              <a:extLst>
                <a:ext uri="{FF2B5EF4-FFF2-40B4-BE49-F238E27FC236}">
                  <a16:creationId xmlns:a16="http://schemas.microsoft.com/office/drawing/2014/main" id="{A41600F8-1DCA-4819-8C06-BAA0C569A2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37" name="Group 36">
                <a:extLst>
                  <a:ext uri="{FF2B5EF4-FFF2-40B4-BE49-F238E27FC236}">
                    <a16:creationId xmlns:a16="http://schemas.microsoft.com/office/drawing/2014/main" id="{D9AA2C22-184F-48CD-AE38-7835B029D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42" name="Freeform 68">
                  <a:extLst>
                    <a:ext uri="{FF2B5EF4-FFF2-40B4-BE49-F238E27FC236}">
                      <a16:creationId xmlns:a16="http://schemas.microsoft.com/office/drawing/2014/main" id="{2BE92945-1DB1-4026-BFF0-E56E756FC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9">
                  <a:extLst>
                    <a:ext uri="{FF2B5EF4-FFF2-40B4-BE49-F238E27FC236}">
                      <a16:creationId xmlns:a16="http://schemas.microsoft.com/office/drawing/2014/main" id="{D969EC21-F259-4572-8C92-93CBAFD9C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Line 70">
                  <a:extLst>
                    <a:ext uri="{FF2B5EF4-FFF2-40B4-BE49-F238E27FC236}">
                      <a16:creationId xmlns:a16="http://schemas.microsoft.com/office/drawing/2014/main" id="{ADE098B8-3E34-4B77-9834-950B20E8CEB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37">
                <a:extLst>
                  <a:ext uri="{FF2B5EF4-FFF2-40B4-BE49-F238E27FC236}">
                    <a16:creationId xmlns:a16="http://schemas.microsoft.com/office/drawing/2014/main" id="{C838B054-D982-4E4A-810E-B5916C8BB8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9" name="Freeform 68">
                  <a:extLst>
                    <a:ext uri="{FF2B5EF4-FFF2-40B4-BE49-F238E27FC236}">
                      <a16:creationId xmlns:a16="http://schemas.microsoft.com/office/drawing/2014/main" id="{120EE44F-3465-4168-9CC6-960CDC23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9">
                  <a:extLst>
                    <a:ext uri="{FF2B5EF4-FFF2-40B4-BE49-F238E27FC236}">
                      <a16:creationId xmlns:a16="http://schemas.microsoft.com/office/drawing/2014/main" id="{1F16E21E-6FF7-4D92-B5AB-F1B210E8D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Line 70">
                  <a:extLst>
                    <a:ext uri="{FF2B5EF4-FFF2-40B4-BE49-F238E27FC236}">
                      <a16:creationId xmlns:a16="http://schemas.microsoft.com/office/drawing/2014/main" id="{E6D26AF0-8B26-4B76-B520-39507E641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a:extLst>
                <a:ext uri="{FF2B5EF4-FFF2-40B4-BE49-F238E27FC236}">
                  <a16:creationId xmlns:a16="http://schemas.microsoft.com/office/drawing/2014/main" id="{46550D95-D676-4064-9B82-6BE9520096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33" name="Group 32">
                <a:extLst>
                  <a:ext uri="{FF2B5EF4-FFF2-40B4-BE49-F238E27FC236}">
                    <a16:creationId xmlns:a16="http://schemas.microsoft.com/office/drawing/2014/main" id="{E3F10329-29C7-42E4-BA22-CD1201CEF7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35" name="Freeform 68">
                  <a:extLst>
                    <a:ext uri="{FF2B5EF4-FFF2-40B4-BE49-F238E27FC236}">
                      <a16:creationId xmlns:a16="http://schemas.microsoft.com/office/drawing/2014/main" id="{39A5C44A-06A4-43BE-A666-08E17199C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4FFD648A-4214-47DB-B980-6A315E265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Line 70">
                <a:extLst>
                  <a:ext uri="{FF2B5EF4-FFF2-40B4-BE49-F238E27FC236}">
                    <a16:creationId xmlns:a16="http://schemas.microsoft.com/office/drawing/2014/main" id="{C810BE59-2768-4B0E-A3FD-A6784A2C840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11652DC8-2B9B-409D-8B87-E8D97CBF00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26" name="Group 25">
                <a:extLst>
                  <a:ext uri="{FF2B5EF4-FFF2-40B4-BE49-F238E27FC236}">
                    <a16:creationId xmlns:a16="http://schemas.microsoft.com/office/drawing/2014/main" id="{403350CC-3DBE-4071-8279-74DBDD4F9D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31" name="Freeform: Shape 30">
                  <a:extLst>
                    <a:ext uri="{FF2B5EF4-FFF2-40B4-BE49-F238E27FC236}">
                      <a16:creationId xmlns:a16="http://schemas.microsoft.com/office/drawing/2014/main" id="{38432FD0-1F86-419C-BE0D-605DEBE1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2" name="Freeform: Shape 31">
                  <a:extLst>
                    <a:ext uri="{FF2B5EF4-FFF2-40B4-BE49-F238E27FC236}">
                      <a16:creationId xmlns:a16="http://schemas.microsoft.com/office/drawing/2014/main" id="{8F4BCABC-4173-4006-9B50-22E0BE31D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27" name="Group 26">
                <a:extLst>
                  <a:ext uri="{FF2B5EF4-FFF2-40B4-BE49-F238E27FC236}">
                    <a16:creationId xmlns:a16="http://schemas.microsoft.com/office/drawing/2014/main" id="{8E6DD52D-5C11-4364-A277-0BC6C05CA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28" name="Straight Connector 27">
                  <a:extLst>
                    <a:ext uri="{FF2B5EF4-FFF2-40B4-BE49-F238E27FC236}">
                      <a16:creationId xmlns:a16="http://schemas.microsoft.com/office/drawing/2014/main" id="{A2C9CE77-5338-4C9B-BCB7-1D6A7A2C7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9" name="Rectangle 5">
                  <a:extLst>
                    <a:ext uri="{FF2B5EF4-FFF2-40B4-BE49-F238E27FC236}">
                      <a16:creationId xmlns:a16="http://schemas.microsoft.com/office/drawing/2014/main" id="{DD8C86C1-51BA-4CB2-918E-99A73E2EC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
                  <a:extLst>
                    <a:ext uri="{FF2B5EF4-FFF2-40B4-BE49-F238E27FC236}">
                      <a16:creationId xmlns:a16="http://schemas.microsoft.com/office/drawing/2014/main" id="{713D5C9F-7DFE-4DDD-A89E-55BCBDFEC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79" name="Straight Connector 78">
            <a:extLst>
              <a:ext uri="{FF2B5EF4-FFF2-40B4-BE49-F238E27FC236}">
                <a16:creationId xmlns:a16="http://schemas.microsoft.com/office/drawing/2014/main" id="{D56ACE5F-BE95-4218-ADF7-6F1DEF6A94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801DF50F-B47F-405F-BDF3-73DAC01BB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73184" y="602681"/>
            <a:ext cx="3615648" cy="5932335"/>
            <a:chOff x="402434" y="602681"/>
            <a:chExt cx="3615648" cy="5932335"/>
          </a:xfrm>
        </p:grpSpPr>
        <p:grpSp>
          <p:nvGrpSpPr>
            <p:cNvPr id="82" name="Group 81">
              <a:extLst>
                <a:ext uri="{FF2B5EF4-FFF2-40B4-BE49-F238E27FC236}">
                  <a16:creationId xmlns:a16="http://schemas.microsoft.com/office/drawing/2014/main" id="{2457533F-CAD7-46C2-9CB3-8505B2DFABA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139" name="Freeform 68">
                <a:extLst>
                  <a:ext uri="{FF2B5EF4-FFF2-40B4-BE49-F238E27FC236}">
                    <a16:creationId xmlns:a16="http://schemas.microsoft.com/office/drawing/2014/main" id="{66E9686F-CED0-475E-A28A-D8CDBCCDD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9">
                <a:extLst>
                  <a:ext uri="{FF2B5EF4-FFF2-40B4-BE49-F238E27FC236}">
                    <a16:creationId xmlns:a16="http://schemas.microsoft.com/office/drawing/2014/main" id="{254AFE2B-C030-4DF5-B113-1A9ECB6A6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1" name="Line 70">
                <a:extLst>
                  <a:ext uri="{FF2B5EF4-FFF2-40B4-BE49-F238E27FC236}">
                    <a16:creationId xmlns:a16="http://schemas.microsoft.com/office/drawing/2014/main" id="{02E0618D-FC2B-49B2-B15F-0EA6139909E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3" name="Oval 82">
              <a:extLst>
                <a:ext uri="{FF2B5EF4-FFF2-40B4-BE49-F238E27FC236}">
                  <a16:creationId xmlns:a16="http://schemas.microsoft.com/office/drawing/2014/main" id="{3BC4DEAB-C1FD-4FA7-9417-3E053D540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4" name="Group 83">
              <a:extLst>
                <a:ext uri="{FF2B5EF4-FFF2-40B4-BE49-F238E27FC236}">
                  <a16:creationId xmlns:a16="http://schemas.microsoft.com/office/drawing/2014/main" id="{77615B8B-540B-420B-87F1-5F51415E7F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131" name="Group 130">
                <a:extLst>
                  <a:ext uri="{FF2B5EF4-FFF2-40B4-BE49-F238E27FC236}">
                    <a16:creationId xmlns:a16="http://schemas.microsoft.com/office/drawing/2014/main" id="{82E16796-0833-4B54-AED9-A3611C9BD1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35" name="Straight Connector 134">
                  <a:extLst>
                    <a:ext uri="{FF2B5EF4-FFF2-40B4-BE49-F238E27FC236}">
                      <a16:creationId xmlns:a16="http://schemas.microsoft.com/office/drawing/2014/main" id="{F1E2155D-D771-4139-BC04-B5F026AEB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46D84B4-B9EF-417C-A565-F9B86978E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7" name="Rectangle 30">
                  <a:extLst>
                    <a:ext uri="{FF2B5EF4-FFF2-40B4-BE49-F238E27FC236}">
                      <a16:creationId xmlns:a16="http://schemas.microsoft.com/office/drawing/2014/main" id="{66FFC568-D3F5-4FA6-B28A-516DE623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30">
                  <a:extLst>
                    <a:ext uri="{FF2B5EF4-FFF2-40B4-BE49-F238E27FC236}">
                      <a16:creationId xmlns:a16="http://schemas.microsoft.com/office/drawing/2014/main" id="{2C3FB912-25F7-4822-B327-DA1E9B335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4FC8FB21-D7E1-4978-AD20-5E68B4C580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3" name="Freeform: Shape 132">
                  <a:extLst>
                    <a:ext uri="{FF2B5EF4-FFF2-40B4-BE49-F238E27FC236}">
                      <a16:creationId xmlns:a16="http://schemas.microsoft.com/office/drawing/2014/main" id="{51BBD3DF-C644-4E9C-A11C-B6336B889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34" name="Freeform: Shape 133">
                  <a:extLst>
                    <a:ext uri="{FF2B5EF4-FFF2-40B4-BE49-F238E27FC236}">
                      <a16:creationId xmlns:a16="http://schemas.microsoft.com/office/drawing/2014/main" id="{0B53158D-9F0C-4064-B804-2C1F8AEB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85" name="Group 84">
              <a:extLst>
                <a:ext uri="{FF2B5EF4-FFF2-40B4-BE49-F238E27FC236}">
                  <a16:creationId xmlns:a16="http://schemas.microsoft.com/office/drawing/2014/main" id="{B9D93B3C-5026-425E-9179-CBB944A909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109" name="Freeform 64">
                <a:extLst>
                  <a:ext uri="{FF2B5EF4-FFF2-40B4-BE49-F238E27FC236}">
                    <a16:creationId xmlns:a16="http://schemas.microsoft.com/office/drawing/2014/main" id="{5C84A49A-BD66-4BEA-A06B-2FA89468BB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1">
                <a:extLst>
                  <a:ext uri="{FF2B5EF4-FFF2-40B4-BE49-F238E27FC236}">
                    <a16:creationId xmlns:a16="http://schemas.microsoft.com/office/drawing/2014/main" id="{EB8895A6-E32C-4B09-B9E0-314C000A2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1">
                <a:extLst>
                  <a:ext uri="{FF2B5EF4-FFF2-40B4-BE49-F238E27FC236}">
                    <a16:creationId xmlns:a16="http://schemas.microsoft.com/office/drawing/2014/main" id="{6ABA4FEE-5223-4565-9B11-5E7CD1323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78">
                <a:extLst>
                  <a:ext uri="{FF2B5EF4-FFF2-40B4-BE49-F238E27FC236}">
                    <a16:creationId xmlns:a16="http://schemas.microsoft.com/office/drawing/2014/main" id="{38C78FAF-A05E-4962-8571-B6C83FB4E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4">
                <a:extLst>
                  <a:ext uri="{FF2B5EF4-FFF2-40B4-BE49-F238E27FC236}">
                    <a16:creationId xmlns:a16="http://schemas.microsoft.com/office/drawing/2014/main" id="{B94F41EA-CB57-4E1D-9C7F-6E482F0EB6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87">
                <a:extLst>
                  <a:ext uri="{FF2B5EF4-FFF2-40B4-BE49-F238E27FC236}">
                    <a16:creationId xmlns:a16="http://schemas.microsoft.com/office/drawing/2014/main" id="{36E5C22C-6491-4028-8C8F-2BBA91B6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0">
                <a:extLst>
                  <a:ext uri="{FF2B5EF4-FFF2-40B4-BE49-F238E27FC236}">
                    <a16:creationId xmlns:a16="http://schemas.microsoft.com/office/drawing/2014/main" id="{C68EAD32-DAD2-4E24-A17D-9EF57C0FA5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59">
                <a:extLst>
                  <a:ext uri="{FF2B5EF4-FFF2-40B4-BE49-F238E27FC236}">
                    <a16:creationId xmlns:a16="http://schemas.microsoft.com/office/drawing/2014/main" id="{0C6E1ABE-BB08-4327-9CDD-11A5D0130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2">
                <a:extLst>
                  <a:ext uri="{FF2B5EF4-FFF2-40B4-BE49-F238E27FC236}">
                    <a16:creationId xmlns:a16="http://schemas.microsoft.com/office/drawing/2014/main" id="{88D096DA-BFC9-44D7-8441-490FA2D404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8" name="Freeform 65">
                <a:extLst>
                  <a:ext uri="{FF2B5EF4-FFF2-40B4-BE49-F238E27FC236}">
                    <a16:creationId xmlns:a16="http://schemas.microsoft.com/office/drawing/2014/main" id="{152CB9CF-F70A-46B0-AB37-7922D326B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79">
                <a:extLst>
                  <a:ext uri="{FF2B5EF4-FFF2-40B4-BE49-F238E27FC236}">
                    <a16:creationId xmlns:a16="http://schemas.microsoft.com/office/drawing/2014/main" id="{28240976-82E5-4A37-8E2B-A07CCFD13D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2">
                <a:extLst>
                  <a:ext uri="{FF2B5EF4-FFF2-40B4-BE49-F238E27FC236}">
                    <a16:creationId xmlns:a16="http://schemas.microsoft.com/office/drawing/2014/main" id="{0C25B6B7-4317-4482-A474-2830FA6E5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85">
                <a:extLst>
                  <a:ext uri="{FF2B5EF4-FFF2-40B4-BE49-F238E27FC236}">
                    <a16:creationId xmlns:a16="http://schemas.microsoft.com/office/drawing/2014/main" id="{5C0EDF04-E84E-457D-A5F9-7746545AB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8">
                <a:extLst>
                  <a:ext uri="{FF2B5EF4-FFF2-40B4-BE49-F238E27FC236}">
                    <a16:creationId xmlns:a16="http://schemas.microsoft.com/office/drawing/2014/main" id="{566313AB-A9AB-4B84-8C23-50E725917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23" name="Group 122">
                <a:extLst>
                  <a:ext uri="{FF2B5EF4-FFF2-40B4-BE49-F238E27FC236}">
                    <a16:creationId xmlns:a16="http://schemas.microsoft.com/office/drawing/2014/main" id="{2F31BFB5-317D-4135-930A-240F7A56E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24" name="Line 63">
                  <a:extLst>
                    <a:ext uri="{FF2B5EF4-FFF2-40B4-BE49-F238E27FC236}">
                      <a16:creationId xmlns:a16="http://schemas.microsoft.com/office/drawing/2014/main" id="{9102C0AC-7FF7-4F4B-B7C1-C8CE4846A1C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6">
                  <a:extLst>
                    <a:ext uri="{FF2B5EF4-FFF2-40B4-BE49-F238E27FC236}">
                      <a16:creationId xmlns:a16="http://schemas.microsoft.com/office/drawing/2014/main" id="{64BAC77C-E14F-4FA8-9D0A-55B646EEA4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7">
                  <a:extLst>
                    <a:ext uri="{FF2B5EF4-FFF2-40B4-BE49-F238E27FC236}">
                      <a16:creationId xmlns:a16="http://schemas.microsoft.com/office/drawing/2014/main" id="{0B88DC73-9AC3-42F8-8C9E-94EE9B61AE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80">
                  <a:extLst>
                    <a:ext uri="{FF2B5EF4-FFF2-40B4-BE49-F238E27FC236}">
                      <a16:creationId xmlns:a16="http://schemas.microsoft.com/office/drawing/2014/main" id="{26BBA2D9-E4D0-424E-9825-61A9B3C0A3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83">
                  <a:extLst>
                    <a:ext uri="{FF2B5EF4-FFF2-40B4-BE49-F238E27FC236}">
                      <a16:creationId xmlns:a16="http://schemas.microsoft.com/office/drawing/2014/main" id="{F6D4FA39-E0CC-4991-83D0-606E03CF1D3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86">
                  <a:extLst>
                    <a:ext uri="{FF2B5EF4-FFF2-40B4-BE49-F238E27FC236}">
                      <a16:creationId xmlns:a16="http://schemas.microsoft.com/office/drawing/2014/main" id="{3819BE2B-7D47-443C-B1DF-2EA57679D1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89">
                  <a:extLst>
                    <a:ext uri="{FF2B5EF4-FFF2-40B4-BE49-F238E27FC236}">
                      <a16:creationId xmlns:a16="http://schemas.microsoft.com/office/drawing/2014/main" id="{86B1E78E-D338-4BAE-9FB1-1A9118AD3D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86" name="Oval 85">
              <a:extLst>
                <a:ext uri="{FF2B5EF4-FFF2-40B4-BE49-F238E27FC236}">
                  <a16:creationId xmlns:a16="http://schemas.microsoft.com/office/drawing/2014/main" id="{4EC68A1A-796C-4F5F-8F41-012472920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7" name="Group 86">
              <a:extLst>
                <a:ext uri="{FF2B5EF4-FFF2-40B4-BE49-F238E27FC236}">
                  <a16:creationId xmlns:a16="http://schemas.microsoft.com/office/drawing/2014/main" id="{272E52F1-29AD-47C2-904E-60B72D4A91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101" name="Group 100">
                <a:extLst>
                  <a:ext uri="{FF2B5EF4-FFF2-40B4-BE49-F238E27FC236}">
                    <a16:creationId xmlns:a16="http://schemas.microsoft.com/office/drawing/2014/main" id="{B3F829B9-B86F-47B0-A187-2202CCB861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06" name="Freeform 68">
                  <a:extLst>
                    <a:ext uri="{FF2B5EF4-FFF2-40B4-BE49-F238E27FC236}">
                      <a16:creationId xmlns:a16="http://schemas.microsoft.com/office/drawing/2014/main" id="{ED1B3641-1CFF-46F3-873A-3B6AA5D79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9">
                  <a:extLst>
                    <a:ext uri="{FF2B5EF4-FFF2-40B4-BE49-F238E27FC236}">
                      <a16:creationId xmlns:a16="http://schemas.microsoft.com/office/drawing/2014/main" id="{2C8E8742-B905-4C81-9553-19C64E8F3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 name="Line 70">
                  <a:extLst>
                    <a:ext uri="{FF2B5EF4-FFF2-40B4-BE49-F238E27FC236}">
                      <a16:creationId xmlns:a16="http://schemas.microsoft.com/office/drawing/2014/main" id="{E10BE229-40F6-4A15-9282-BD78053FB5E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2" name="Group 101">
                <a:extLst>
                  <a:ext uri="{FF2B5EF4-FFF2-40B4-BE49-F238E27FC236}">
                    <a16:creationId xmlns:a16="http://schemas.microsoft.com/office/drawing/2014/main" id="{543B3E07-5E30-43C1-9169-90E713C27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03" name="Freeform 68">
                  <a:extLst>
                    <a:ext uri="{FF2B5EF4-FFF2-40B4-BE49-F238E27FC236}">
                      <a16:creationId xmlns:a16="http://schemas.microsoft.com/office/drawing/2014/main" id="{03FCAAE2-5982-4748-8355-1245B74523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69">
                  <a:extLst>
                    <a:ext uri="{FF2B5EF4-FFF2-40B4-BE49-F238E27FC236}">
                      <a16:creationId xmlns:a16="http://schemas.microsoft.com/office/drawing/2014/main" id="{3B21621D-2AAA-4224-B85E-F14F1587A1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5" name="Line 70">
                  <a:extLst>
                    <a:ext uri="{FF2B5EF4-FFF2-40B4-BE49-F238E27FC236}">
                      <a16:creationId xmlns:a16="http://schemas.microsoft.com/office/drawing/2014/main" id="{B69DCE92-933C-4180-9ECE-C159FF0ED2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8" name="Group 87">
              <a:extLst>
                <a:ext uri="{FF2B5EF4-FFF2-40B4-BE49-F238E27FC236}">
                  <a16:creationId xmlns:a16="http://schemas.microsoft.com/office/drawing/2014/main" id="{3774B519-16FD-45D1-81B3-F10B796BD1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97" name="Group 96">
                <a:extLst>
                  <a:ext uri="{FF2B5EF4-FFF2-40B4-BE49-F238E27FC236}">
                    <a16:creationId xmlns:a16="http://schemas.microsoft.com/office/drawing/2014/main" id="{E1718837-BAB1-4751-8766-2CD3B30947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99" name="Freeform 68">
                  <a:extLst>
                    <a:ext uri="{FF2B5EF4-FFF2-40B4-BE49-F238E27FC236}">
                      <a16:creationId xmlns:a16="http://schemas.microsoft.com/office/drawing/2014/main" id="{85774601-5D43-405D-B593-93550F4C5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9">
                  <a:extLst>
                    <a:ext uri="{FF2B5EF4-FFF2-40B4-BE49-F238E27FC236}">
                      <a16:creationId xmlns:a16="http://schemas.microsoft.com/office/drawing/2014/main" id="{3E1DA161-17EA-4A32-A428-C2368EBAC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8" name="Line 70">
                <a:extLst>
                  <a:ext uri="{FF2B5EF4-FFF2-40B4-BE49-F238E27FC236}">
                    <a16:creationId xmlns:a16="http://schemas.microsoft.com/office/drawing/2014/main" id="{C5270C31-E701-47DC-BAC5-DE71245539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a16="http://schemas.microsoft.com/office/drawing/2014/main" id="{9B78A593-AB03-4D7B-8996-22F6035661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90" name="Group 89">
                <a:extLst>
                  <a:ext uri="{FF2B5EF4-FFF2-40B4-BE49-F238E27FC236}">
                    <a16:creationId xmlns:a16="http://schemas.microsoft.com/office/drawing/2014/main" id="{C4C08476-8891-498B-95DD-3D4BB02B4E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95" name="Freeform: Shape 94">
                  <a:extLst>
                    <a:ext uri="{FF2B5EF4-FFF2-40B4-BE49-F238E27FC236}">
                      <a16:creationId xmlns:a16="http://schemas.microsoft.com/office/drawing/2014/main" id="{C9C077B4-3B4E-4043-BAF4-65306ADB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96" name="Freeform: Shape 95">
                  <a:extLst>
                    <a:ext uri="{FF2B5EF4-FFF2-40B4-BE49-F238E27FC236}">
                      <a16:creationId xmlns:a16="http://schemas.microsoft.com/office/drawing/2014/main" id="{0CCC2DDE-715C-4561-A70C-60428A65C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91" name="Group 90">
                <a:extLst>
                  <a:ext uri="{FF2B5EF4-FFF2-40B4-BE49-F238E27FC236}">
                    <a16:creationId xmlns:a16="http://schemas.microsoft.com/office/drawing/2014/main" id="{4E49FC98-B2F5-43E4-A679-8E5570FB84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92" name="Straight Connector 91">
                  <a:extLst>
                    <a:ext uri="{FF2B5EF4-FFF2-40B4-BE49-F238E27FC236}">
                      <a16:creationId xmlns:a16="http://schemas.microsoft.com/office/drawing/2014/main" id="{AA01852B-2060-4247-9EE9-0E6754450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3" name="Rectangle 5">
                  <a:extLst>
                    <a:ext uri="{FF2B5EF4-FFF2-40B4-BE49-F238E27FC236}">
                      <a16:creationId xmlns:a16="http://schemas.microsoft.com/office/drawing/2014/main" id="{13822ECB-A528-476C-B4CB-4A3F54A82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5">
                  <a:extLst>
                    <a:ext uri="{FF2B5EF4-FFF2-40B4-BE49-F238E27FC236}">
                      <a16:creationId xmlns:a16="http://schemas.microsoft.com/office/drawing/2014/main" id="{FCD6DA27-598F-4F38-A652-5C6F6F2B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48698695"/>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44</TotalTime>
  <Words>354</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 Next LT Pro (Body)</vt:lpstr>
      <vt:lpstr>Goudy Old Style</vt:lpstr>
      <vt:lpstr>Wingdings</vt:lpstr>
      <vt:lpstr>FrostyVTI</vt:lpstr>
      <vt:lpstr>Electric Vehicle Analysis</vt:lpstr>
      <vt:lpstr>Introduction</vt:lpstr>
      <vt:lpstr>Objective of the Analysis</vt:lpstr>
      <vt:lpstr>Dataset Overview</vt:lpstr>
      <vt:lpstr>Methodology</vt:lpstr>
      <vt:lpstr>Key Performance Indicators (KPIs)</vt:lpstr>
      <vt:lpstr>Analysis Report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MASOOD AHMED</dc:creator>
  <cp:lastModifiedBy>MD.  MASOOD AHMED</cp:lastModifiedBy>
  <cp:revision>1</cp:revision>
  <dcterms:created xsi:type="dcterms:W3CDTF">2024-10-21T21:49:28Z</dcterms:created>
  <dcterms:modified xsi:type="dcterms:W3CDTF">2024-10-21T22:33:42Z</dcterms:modified>
</cp:coreProperties>
</file>