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7" autoAdjust="0"/>
    <p:restoredTop sz="96046" autoAdjust="0"/>
  </p:normalViewPr>
  <p:slideViewPr>
    <p:cSldViewPr snapToGrid="0">
      <p:cViewPr>
        <p:scale>
          <a:sx n="180" d="100"/>
          <a:sy n="180" d="100"/>
        </p:scale>
        <p:origin x="141" y="-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8E9D-F680-459E-A35F-70EB3CE25A26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36E6-F94F-4B6D-A6F5-6245C83B2F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89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8E9D-F680-459E-A35F-70EB3CE25A26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36E6-F94F-4B6D-A6F5-6245C83B2F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09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8E9D-F680-459E-A35F-70EB3CE25A26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36E6-F94F-4B6D-A6F5-6245C83B2F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94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8E9D-F680-459E-A35F-70EB3CE25A26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36E6-F94F-4B6D-A6F5-6245C83B2F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00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8E9D-F680-459E-A35F-70EB3CE25A26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36E6-F94F-4B6D-A6F5-6245C83B2F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88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8E9D-F680-459E-A35F-70EB3CE25A26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36E6-F94F-4B6D-A6F5-6245C83B2F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8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8E9D-F680-459E-A35F-70EB3CE25A26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36E6-F94F-4B6D-A6F5-6245C83B2F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76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8E9D-F680-459E-A35F-70EB3CE25A26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36E6-F94F-4B6D-A6F5-6245C83B2F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08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8E9D-F680-459E-A35F-70EB3CE25A26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36E6-F94F-4B6D-A6F5-6245C83B2F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42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8E9D-F680-459E-A35F-70EB3CE25A26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36E6-F94F-4B6D-A6F5-6245C83B2F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21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8E9D-F680-459E-A35F-70EB3CE25A26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36E6-F94F-4B6D-A6F5-6245C83B2F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80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C8E9D-F680-459E-A35F-70EB3CE25A26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D36E6-F94F-4B6D-A6F5-6245C83B2F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02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rapezoid 44"/>
          <p:cNvSpPr/>
          <p:nvPr/>
        </p:nvSpPr>
        <p:spPr>
          <a:xfrm rot="5400000">
            <a:off x="2479844" y="2799174"/>
            <a:ext cx="607500" cy="668250"/>
          </a:xfrm>
          <a:prstGeom prst="trapezoid">
            <a:avLst>
              <a:gd name="adj" fmla="val 11075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13"/>
          </a:p>
        </p:txBody>
      </p:sp>
      <p:grpSp>
        <p:nvGrpSpPr>
          <p:cNvPr id="19" name="Group 18"/>
          <p:cNvGrpSpPr/>
          <p:nvPr/>
        </p:nvGrpSpPr>
        <p:grpSpPr>
          <a:xfrm>
            <a:off x="2551613" y="2925620"/>
            <a:ext cx="468168" cy="405000"/>
            <a:chOff x="4769056" y="5895373"/>
            <a:chExt cx="832298" cy="7200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4336" y="5895373"/>
              <a:ext cx="720000" cy="720000"/>
            </a:xfrm>
            <a:prstGeom prst="rect">
              <a:avLst/>
            </a:prstGeom>
          </p:spPr>
        </p:pic>
        <p:sp>
          <p:nvSpPr>
            <p:cNvPr id="221" name="Right Triangle 220"/>
            <p:cNvSpPr/>
            <p:nvPr/>
          </p:nvSpPr>
          <p:spPr>
            <a:xfrm flipH="1" flipV="1">
              <a:off x="4769056" y="5895373"/>
              <a:ext cx="828000" cy="72000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13"/>
            </a:p>
          </p:txBody>
        </p:sp>
        <p:sp>
          <p:nvSpPr>
            <p:cNvPr id="222" name="Right Triangle 221"/>
            <p:cNvSpPr/>
            <p:nvPr/>
          </p:nvSpPr>
          <p:spPr>
            <a:xfrm flipH="1">
              <a:off x="4773354" y="6537164"/>
              <a:ext cx="828000" cy="72000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13"/>
            </a:p>
          </p:txBody>
        </p:sp>
      </p:grpSp>
      <p:sp>
        <p:nvSpPr>
          <p:cNvPr id="58" name="Trapezoid 57"/>
          <p:cNvSpPr/>
          <p:nvPr/>
        </p:nvSpPr>
        <p:spPr>
          <a:xfrm rot="5400000">
            <a:off x="2893892" y="2794785"/>
            <a:ext cx="607500" cy="668250"/>
          </a:xfrm>
          <a:prstGeom prst="trapezoid">
            <a:avLst>
              <a:gd name="adj" fmla="val 10479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13"/>
          </a:p>
        </p:txBody>
      </p:sp>
      <p:grpSp>
        <p:nvGrpSpPr>
          <p:cNvPr id="18" name="Group 17"/>
          <p:cNvGrpSpPr/>
          <p:nvPr/>
        </p:nvGrpSpPr>
        <p:grpSpPr>
          <a:xfrm>
            <a:off x="2961723" y="2925893"/>
            <a:ext cx="470576" cy="409145"/>
            <a:chOff x="6847529" y="6608005"/>
            <a:chExt cx="836580" cy="72736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0109" y="6615373"/>
              <a:ext cx="720000" cy="720000"/>
            </a:xfrm>
            <a:prstGeom prst="rect">
              <a:avLst/>
            </a:prstGeom>
          </p:spPr>
        </p:pic>
        <p:sp>
          <p:nvSpPr>
            <p:cNvPr id="218" name="Right Triangle 217"/>
            <p:cNvSpPr/>
            <p:nvPr/>
          </p:nvSpPr>
          <p:spPr>
            <a:xfrm flipH="1" flipV="1">
              <a:off x="6856109" y="6608005"/>
              <a:ext cx="828000" cy="72000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13"/>
            </a:p>
          </p:txBody>
        </p:sp>
        <p:sp>
          <p:nvSpPr>
            <p:cNvPr id="219" name="Right Triangle 218"/>
            <p:cNvSpPr/>
            <p:nvPr/>
          </p:nvSpPr>
          <p:spPr>
            <a:xfrm flipH="1">
              <a:off x="6847529" y="7262682"/>
              <a:ext cx="828000" cy="72000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13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2165189" y="3143247"/>
            <a:ext cx="108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rapezoid 52"/>
          <p:cNvSpPr/>
          <p:nvPr/>
        </p:nvSpPr>
        <p:spPr>
          <a:xfrm rot="5400000">
            <a:off x="3301840" y="2786776"/>
            <a:ext cx="607500" cy="668250"/>
          </a:xfrm>
          <a:prstGeom prst="trapezoid">
            <a:avLst>
              <a:gd name="adj" fmla="val 11075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13"/>
          </a:p>
        </p:txBody>
      </p:sp>
      <p:sp>
        <p:nvSpPr>
          <p:cNvPr id="65" name="Trapezoid 64"/>
          <p:cNvSpPr/>
          <p:nvPr/>
        </p:nvSpPr>
        <p:spPr>
          <a:xfrm rot="5400000">
            <a:off x="4329739" y="2775915"/>
            <a:ext cx="607500" cy="668250"/>
          </a:xfrm>
          <a:prstGeom prst="trapezoid">
            <a:avLst>
              <a:gd name="adj" fmla="val 11075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13"/>
          </a:p>
        </p:txBody>
      </p:sp>
      <p:cxnSp>
        <p:nvCxnSpPr>
          <p:cNvPr id="82" name="Straight Connector 81"/>
          <p:cNvCxnSpPr/>
          <p:nvPr/>
        </p:nvCxnSpPr>
        <p:spPr>
          <a:xfrm>
            <a:off x="4067330" y="3118340"/>
            <a:ext cx="108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 rot="21053212">
            <a:off x="2297515" y="3376620"/>
            <a:ext cx="660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" i="1" dirty="0">
                <a:latin typeface="Arial" panose="020B0604020202020204" pitchFamily="34" charset="0"/>
                <a:cs typeface="Arial" panose="020B0604020202020204" pitchFamily="34" charset="0"/>
              </a:rPr>
              <a:t>16.7 </a:t>
            </a:r>
            <a:r>
              <a:rPr lang="en-AU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 rot="21046231">
            <a:off x="2713827" y="3369376"/>
            <a:ext cx="660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" i="1" dirty="0">
                <a:latin typeface="Arial" panose="020B0604020202020204" pitchFamily="34" charset="0"/>
                <a:cs typeface="Arial" panose="020B0604020202020204" pitchFamily="34" charset="0"/>
              </a:rPr>
              <a:t>16.7 </a:t>
            </a:r>
            <a:r>
              <a:rPr lang="en-AU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 rot="21030579">
            <a:off x="3127447" y="3360502"/>
            <a:ext cx="660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" i="1" dirty="0">
                <a:latin typeface="Arial" panose="020B0604020202020204" pitchFamily="34" charset="0"/>
                <a:cs typeface="Arial" panose="020B0604020202020204" pitchFamily="34" charset="0"/>
              </a:rPr>
              <a:t>16.7 </a:t>
            </a:r>
            <a:r>
              <a:rPr lang="en-AU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3" name="Straight Arrow Connector 332"/>
          <p:cNvCxnSpPr/>
          <p:nvPr/>
        </p:nvCxnSpPr>
        <p:spPr>
          <a:xfrm>
            <a:off x="2438494" y="3751473"/>
            <a:ext cx="18225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/>
          <p:nvPr/>
        </p:nvCxnSpPr>
        <p:spPr>
          <a:xfrm>
            <a:off x="1298883" y="3751470"/>
            <a:ext cx="1134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/>
          <p:nvPr/>
        </p:nvCxnSpPr>
        <p:spPr>
          <a:xfrm>
            <a:off x="4275189" y="3751473"/>
            <a:ext cx="91125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/>
          <p:cNvSpPr txBox="1"/>
          <p:nvPr/>
        </p:nvSpPr>
        <p:spPr>
          <a:xfrm>
            <a:off x="1379838" y="3751470"/>
            <a:ext cx="91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Fixation </a:t>
            </a:r>
            <a:endParaRPr lang="en-AU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AU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(0.3 - 0.6 s)</a:t>
            </a:r>
            <a:endParaRPr lang="en-A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2509273" y="3753662"/>
            <a:ext cx="1643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Stimulus and Decision/RT (max </a:t>
            </a:r>
            <a:r>
              <a:rPr lang="en-AU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1.2 </a:t>
            </a: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s)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296917" y="2842608"/>
            <a:ext cx="668250" cy="607500"/>
            <a:chOff x="943966" y="1440111"/>
            <a:chExt cx="1188000" cy="1080000"/>
          </a:xfrm>
        </p:grpSpPr>
        <p:sp>
          <p:nvSpPr>
            <p:cNvPr id="7" name="Trapezoid 6"/>
            <p:cNvSpPr/>
            <p:nvPr/>
          </p:nvSpPr>
          <p:spPr>
            <a:xfrm rot="5400000">
              <a:off x="997966" y="1386111"/>
              <a:ext cx="1080000" cy="1188000"/>
            </a:xfrm>
            <a:prstGeom prst="trapezoid">
              <a:avLst>
                <a:gd name="adj" fmla="val 11075"/>
              </a:avLst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13"/>
            </a:p>
          </p:txBody>
        </p:sp>
        <p:sp>
          <p:nvSpPr>
            <p:cNvPr id="2" name="Cross 1"/>
            <p:cNvSpPr/>
            <p:nvPr/>
          </p:nvSpPr>
          <p:spPr>
            <a:xfrm>
              <a:off x="1450860" y="1869407"/>
              <a:ext cx="180000" cy="180000"/>
            </a:xfrm>
            <a:prstGeom prst="plus">
              <a:avLst>
                <a:gd name="adj" fmla="val 48519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13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77649" y="2921100"/>
            <a:ext cx="468166" cy="405000"/>
            <a:chOff x="4849098" y="1579652"/>
            <a:chExt cx="832295" cy="720000"/>
          </a:xfrm>
        </p:grpSpPr>
        <p:pic>
          <p:nvPicPr>
            <p:cNvPr id="214" name="Picture 2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7587" y="1579652"/>
              <a:ext cx="720000" cy="720000"/>
            </a:xfrm>
            <a:prstGeom prst="rect">
              <a:avLst/>
            </a:prstGeom>
          </p:spPr>
        </p:pic>
        <p:sp>
          <p:nvSpPr>
            <p:cNvPr id="16" name="Right Triangle 15"/>
            <p:cNvSpPr/>
            <p:nvPr/>
          </p:nvSpPr>
          <p:spPr>
            <a:xfrm flipH="1" flipV="1">
              <a:off x="4849098" y="1584661"/>
              <a:ext cx="828000" cy="72000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13"/>
            </a:p>
          </p:txBody>
        </p:sp>
        <p:sp>
          <p:nvSpPr>
            <p:cNvPr id="216" name="Right Triangle 215"/>
            <p:cNvSpPr/>
            <p:nvPr/>
          </p:nvSpPr>
          <p:spPr>
            <a:xfrm flipH="1">
              <a:off x="4853393" y="2226452"/>
              <a:ext cx="828000" cy="72000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13"/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4389659" y="3751470"/>
            <a:ext cx="63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900" dirty="0">
                <a:latin typeface="Arial" panose="020B0604020202020204" pitchFamily="34" charset="0"/>
                <a:cs typeface="Arial" panose="020B0604020202020204" pitchFamily="34" charset="0"/>
              </a:rPr>
              <a:t>ITI </a:t>
            </a:r>
          </a:p>
          <a:p>
            <a:pPr algn="ctr"/>
            <a:r>
              <a:rPr lang="en-AU" sz="900" dirty="0">
                <a:latin typeface="Arial" panose="020B0604020202020204" pitchFamily="34" charset="0"/>
                <a:cs typeface="Arial" panose="020B0604020202020204" pitchFamily="34" charset="0"/>
              </a:rPr>
              <a:t>(1-1.2 s)</a:t>
            </a:r>
          </a:p>
        </p:txBody>
      </p:sp>
      <p:cxnSp>
        <p:nvCxnSpPr>
          <p:cNvPr id="229" name="Straight Connector 228"/>
          <p:cNvCxnSpPr/>
          <p:nvPr/>
        </p:nvCxnSpPr>
        <p:spPr>
          <a:xfrm>
            <a:off x="5075326" y="3120700"/>
            <a:ext cx="108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68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2523</TotalTime>
  <Words>26</Words>
  <Application>Microsoft Office PowerPoint</Application>
  <PresentationFormat>A4 Paper (210x297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Monash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Masoud Ghodrati</dc:creator>
  <cp:lastModifiedBy>Masoud Ghodrati</cp:lastModifiedBy>
  <cp:revision>40</cp:revision>
  <dcterms:created xsi:type="dcterms:W3CDTF">2018-02-22T01:07:11Z</dcterms:created>
  <dcterms:modified xsi:type="dcterms:W3CDTF">2019-04-28T04:51:18Z</dcterms:modified>
</cp:coreProperties>
</file>