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11/28/2016</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11/28/2016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11/28/2016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11/28/2016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11/28/2016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11/28/2016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11/28/2016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11/28/2016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11/28/2016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11/28/2016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11/28/2016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11/28/2016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11/28/2016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11/28/2016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11/28/2016</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effectLst>
            <a:outerShdw blurRad="177800" dist="38100" dir="2700000" algn="tl">
              <a:srgbClr val="000000">
                <a:alpha val="24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effectLst>
            <a:outerShdw blurRad="152400" dist="38100" dir="2700000" algn="tl">
              <a:srgbClr val="000000">
                <a:alpha val="36000"/>
              </a:srgbClr>
            </a:outerShdw>
          </a:effectLst>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effectLst>
            <a:outerShdw blurRad="152400" dist="38100" dir="2700000" algn="tl">
              <a:srgbClr val="000000">
                <a:alpha val="36000"/>
              </a:srgbClr>
            </a:outerShdw>
          </a:effectLst>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effectLst>
            <a:outerShdw blurRad="152400" dist="38100" dir="2700000" algn="tl">
              <a:srgbClr val="000000">
                <a:alpha val="36000"/>
              </a:srgbClr>
            </a:outerShdw>
          </a:effectLst>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Parts Crib database</a:t>
            </a:r>
          </a:p>
        </p:txBody>
      </p:sp>
      <p:sp>
        <p:nvSpPr>
          <p:cNvPr id="3" name="Subtitle 2"/>
          <p:cNvSpPr>
            <a:spLocks noGrp="1"/>
          </p:cNvSpPr>
          <p:nvPr>
            <p:ph type="subTitle" idx="1"/>
          </p:nvPr>
        </p:nvSpPr>
        <p:spPr/>
        <p:txBody>
          <a:bodyPr/>
          <a:lstStyle/>
          <a:p>
            <a:r>
              <a:rPr lang="en-CA" dirty="0"/>
              <a:t>Project Name: Humber parts</a:t>
            </a:r>
          </a:p>
          <a:p>
            <a:r>
              <a:rPr lang="en-CA" dirty="0"/>
              <a:t>by: Masoud </a:t>
            </a:r>
            <a:r>
              <a:rPr lang="en-CA" dirty="0" err="1"/>
              <a:t>rahguzar</a:t>
            </a:r>
            <a:endParaRPr lang="en-CA" dirty="0"/>
          </a:p>
        </p:txBody>
      </p:sp>
    </p:spTree>
    <p:extLst>
      <p:ext uri="{BB962C8B-B14F-4D97-AF65-F5344CB8AC3E}">
        <p14:creationId xmlns:p14="http://schemas.microsoft.com/office/powerpoint/2010/main" val="2869008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Introduction</a:t>
            </a:r>
          </a:p>
        </p:txBody>
      </p:sp>
      <p:sp>
        <p:nvSpPr>
          <p:cNvPr id="3" name="Content Placeholder 2"/>
          <p:cNvSpPr>
            <a:spLocks noGrp="1"/>
          </p:cNvSpPr>
          <p:nvPr>
            <p:ph idx="1"/>
          </p:nvPr>
        </p:nvSpPr>
        <p:spPr/>
        <p:txBody>
          <a:bodyPr>
            <a:normAutofit fontScale="70000" lnSpcReduction="20000"/>
          </a:bodyPr>
          <a:lstStyle/>
          <a:p>
            <a:r>
              <a:rPr lang="en-CA" dirty="0">
                <a:effectLst/>
              </a:rPr>
              <a:t>As a student in the Computer Engineering Technology program, I will be integrating the knowledge and skills I have learned from our program into this Internet of Things themed capstone project. This proposal requests the approval to build the hardware portion that will connect to a database as well as to a mobile device application. The internet connected hardware will include a custom PCB with sensors and actuators for </a:t>
            </a:r>
            <a:r>
              <a:rPr lang="en-CA" b="1" dirty="0">
                <a:effectLst/>
              </a:rPr>
              <a:t>Parts Crib Database</a:t>
            </a:r>
            <a:r>
              <a:rPr lang="en-CA" dirty="0">
                <a:effectLst/>
              </a:rPr>
              <a:t>. The database will </a:t>
            </a:r>
            <a:r>
              <a:rPr lang="en-CA" b="1" dirty="0">
                <a:effectLst/>
              </a:rPr>
              <a:t>store information of students whom rent out items from the parts crib</a:t>
            </a:r>
            <a:r>
              <a:rPr lang="en-CA" dirty="0">
                <a:effectLst/>
              </a:rPr>
              <a:t>. The mobile device functionality will include </a:t>
            </a:r>
            <a:r>
              <a:rPr lang="en-CA" b="1" dirty="0">
                <a:effectLst/>
              </a:rPr>
              <a:t>list amount of each item in the parts crib and how many are left after being rented out and </a:t>
            </a:r>
            <a:r>
              <a:rPr lang="en-CA" dirty="0">
                <a:effectLst/>
              </a:rPr>
              <a:t>will be further detailed in the mobile application proposal. I will be collaborating with the following company/department </a:t>
            </a:r>
            <a:r>
              <a:rPr lang="en-CA" b="1" dirty="0">
                <a:effectLst/>
              </a:rPr>
              <a:t>Humber College Information Technology</a:t>
            </a:r>
            <a:r>
              <a:rPr lang="en-CA" dirty="0">
                <a:effectLst/>
              </a:rPr>
              <a:t>. In the winter semester I plan to form a group with the following students, who are also building similar hardware this term and working on the mobile application with me are </a:t>
            </a:r>
            <a:r>
              <a:rPr lang="en-CA" b="1" dirty="0" err="1">
                <a:effectLst/>
              </a:rPr>
              <a:t>Rafil</a:t>
            </a:r>
            <a:r>
              <a:rPr lang="en-CA" b="1" dirty="0">
                <a:effectLst/>
              </a:rPr>
              <a:t> </a:t>
            </a:r>
            <a:r>
              <a:rPr lang="en-CA" b="1" dirty="0" err="1">
                <a:effectLst/>
              </a:rPr>
              <a:t>Yashooa</a:t>
            </a:r>
            <a:r>
              <a:rPr lang="en-CA" b="1" dirty="0">
                <a:effectLst/>
              </a:rPr>
              <a:t> and </a:t>
            </a:r>
            <a:r>
              <a:rPr lang="en-CA" b="1" dirty="0" err="1">
                <a:effectLst/>
              </a:rPr>
              <a:t>Divesh</a:t>
            </a:r>
            <a:r>
              <a:rPr lang="en-CA" b="1" dirty="0">
                <a:effectLst/>
              </a:rPr>
              <a:t> </a:t>
            </a:r>
            <a:r>
              <a:rPr lang="en-CA" b="1" dirty="0" err="1">
                <a:effectLst/>
              </a:rPr>
              <a:t>Oree</a:t>
            </a:r>
            <a:r>
              <a:rPr lang="en-CA" dirty="0">
                <a:effectLst/>
              </a:rPr>
              <a:t>. The hardware will be completed in CENG 317 Hardware Production Techniques independently and the application will be completed in CENG 319 Software Project. These will be integrated together in the subsequent term in CENG 355 Computer Systems Project as a member of a 2 or 3 student group.</a:t>
            </a:r>
          </a:p>
          <a:p>
            <a:endParaRPr lang="en-CA" dirty="0"/>
          </a:p>
        </p:txBody>
      </p:sp>
    </p:spTree>
    <p:extLst>
      <p:ext uri="{BB962C8B-B14F-4D97-AF65-F5344CB8AC3E}">
        <p14:creationId xmlns:p14="http://schemas.microsoft.com/office/powerpoint/2010/main" val="26580896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budget</a:t>
            </a:r>
          </a:p>
        </p:txBody>
      </p:sp>
      <p:pic>
        <p:nvPicPr>
          <p:cNvPr id="6" name="Content Placeholder 5"/>
          <p:cNvPicPr>
            <a:picLocks noGrp="1" noChangeAspect="1"/>
          </p:cNvPicPr>
          <p:nvPr>
            <p:ph idx="1"/>
          </p:nvPr>
        </p:nvPicPr>
        <p:blipFill>
          <a:blip r:embed="rId2"/>
          <a:stretch>
            <a:fillRect/>
          </a:stretch>
        </p:blipFill>
        <p:spPr>
          <a:xfrm>
            <a:off x="1141413" y="2086417"/>
            <a:ext cx="9905997" cy="3333721"/>
          </a:xfrm>
          <a:prstGeom prst="rect">
            <a:avLst/>
          </a:prstGeom>
        </p:spPr>
      </p:pic>
    </p:spTree>
    <p:extLst>
      <p:ext uri="{BB962C8B-B14F-4D97-AF65-F5344CB8AC3E}">
        <p14:creationId xmlns:p14="http://schemas.microsoft.com/office/powerpoint/2010/main" val="16691355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Schedule</a:t>
            </a:r>
          </a:p>
        </p:txBody>
      </p:sp>
      <p:sp>
        <p:nvSpPr>
          <p:cNvPr id="3" name="Content Placeholder 2"/>
          <p:cNvSpPr>
            <a:spLocks noGrp="1"/>
          </p:cNvSpPr>
          <p:nvPr>
            <p:ph idx="1"/>
          </p:nvPr>
        </p:nvSpPr>
        <p:spPr/>
        <p:txBody>
          <a:bodyPr/>
          <a:lstStyle/>
          <a:p>
            <a:endParaRPr lang="en-CA" dirty="0"/>
          </a:p>
        </p:txBody>
      </p:sp>
    </p:spTree>
    <p:extLst>
      <p:ext uri="{BB962C8B-B14F-4D97-AF65-F5344CB8AC3E}">
        <p14:creationId xmlns:p14="http://schemas.microsoft.com/office/powerpoint/2010/main" val="17021926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Build Video</a:t>
            </a:r>
          </a:p>
        </p:txBody>
      </p:sp>
      <p:sp>
        <p:nvSpPr>
          <p:cNvPr id="3" name="Content Placeholder 2"/>
          <p:cNvSpPr>
            <a:spLocks noGrp="1"/>
          </p:cNvSpPr>
          <p:nvPr>
            <p:ph idx="1"/>
          </p:nvPr>
        </p:nvSpPr>
        <p:spPr/>
        <p:txBody>
          <a:bodyPr/>
          <a:lstStyle/>
          <a:p>
            <a:r>
              <a:rPr lang="en-CA" dirty="0"/>
              <a:t>https://masoud647.github.io/</a:t>
            </a:r>
            <a:endParaRPr lang="en-CA" dirty="0"/>
          </a:p>
        </p:txBody>
      </p:sp>
    </p:spTree>
    <p:extLst>
      <p:ext uri="{BB962C8B-B14F-4D97-AF65-F5344CB8AC3E}">
        <p14:creationId xmlns:p14="http://schemas.microsoft.com/office/powerpoint/2010/main" val="17007189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Knowledge from Previous courses</a:t>
            </a:r>
          </a:p>
        </p:txBody>
      </p:sp>
      <p:sp>
        <p:nvSpPr>
          <p:cNvPr id="3" name="Content Placeholder 2"/>
          <p:cNvSpPr>
            <a:spLocks noGrp="1"/>
          </p:cNvSpPr>
          <p:nvPr>
            <p:ph idx="1"/>
          </p:nvPr>
        </p:nvSpPr>
        <p:spPr>
          <a:xfrm>
            <a:off x="1141412" y="2249487"/>
            <a:ext cx="4265475" cy="1699661"/>
          </a:xfrm>
        </p:spPr>
        <p:txBody>
          <a:bodyPr/>
          <a:lstStyle/>
          <a:p>
            <a:pPr marL="0" indent="0">
              <a:buNone/>
            </a:pPr>
            <a:r>
              <a:rPr lang="en-CA" u="sng" dirty="0"/>
              <a:t>Semester 1</a:t>
            </a:r>
          </a:p>
          <a:p>
            <a:r>
              <a:rPr lang="en-CA" dirty="0"/>
              <a:t>Tech 101: Electrical Circuits</a:t>
            </a:r>
          </a:p>
          <a:p>
            <a:r>
              <a:rPr lang="en-CA" dirty="0"/>
              <a:t>Tech 103: Digital Fundamentals </a:t>
            </a:r>
          </a:p>
          <a:p>
            <a:endParaRPr lang="en-CA" dirty="0"/>
          </a:p>
        </p:txBody>
      </p:sp>
      <p:sp>
        <p:nvSpPr>
          <p:cNvPr id="4" name="Content Placeholder 2"/>
          <p:cNvSpPr txBox="1">
            <a:spLocks/>
          </p:cNvSpPr>
          <p:nvPr/>
        </p:nvSpPr>
        <p:spPr>
          <a:xfrm>
            <a:off x="1141412" y="4253947"/>
            <a:ext cx="5554249" cy="1699661"/>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effectLst>
                  <a:outerShdw blurRad="152400" dist="38100" dir="2700000" algn="tl">
                    <a:srgbClr val="000000">
                      <a:alpha val="36000"/>
                    </a:srgbClr>
                  </a:outerShdw>
                </a:effectLst>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effectLst>
                  <a:outerShdw blurRad="152400" dist="38100" dir="2700000" algn="tl">
                    <a:srgbClr val="000000">
                      <a:alpha val="36000"/>
                    </a:srgbClr>
                  </a:outerShdw>
                </a:effectLst>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effectLst>
                  <a:outerShdw blurRad="152400" dist="38100" dir="2700000" algn="tl">
                    <a:srgbClr val="000000">
                      <a:alpha val="36000"/>
                    </a:srgbClr>
                  </a:outerShdw>
                </a:effectLst>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CA" u="sng" dirty="0"/>
              <a:t>Semester 4</a:t>
            </a:r>
          </a:p>
          <a:p>
            <a:r>
              <a:rPr lang="en-CA" dirty="0"/>
              <a:t>CENG 256: Internet Programming</a:t>
            </a:r>
          </a:p>
          <a:p>
            <a:endParaRPr lang="en-CA" dirty="0"/>
          </a:p>
        </p:txBody>
      </p:sp>
      <p:sp>
        <p:nvSpPr>
          <p:cNvPr id="5" name="Content Placeholder 2"/>
          <p:cNvSpPr txBox="1">
            <a:spLocks/>
          </p:cNvSpPr>
          <p:nvPr/>
        </p:nvSpPr>
        <p:spPr>
          <a:xfrm>
            <a:off x="5835995" y="2249487"/>
            <a:ext cx="5554249" cy="1699661"/>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effectLst>
                  <a:outerShdw blurRad="152400" dist="38100" dir="2700000" algn="tl">
                    <a:srgbClr val="000000">
                      <a:alpha val="36000"/>
                    </a:srgbClr>
                  </a:outerShdw>
                </a:effectLst>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effectLst>
                  <a:outerShdw blurRad="152400" dist="38100" dir="2700000" algn="tl">
                    <a:srgbClr val="000000">
                      <a:alpha val="36000"/>
                    </a:srgbClr>
                  </a:outerShdw>
                </a:effectLst>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effectLst>
                  <a:outerShdw blurRad="152400" dist="38100" dir="2700000" algn="tl">
                    <a:srgbClr val="000000">
                      <a:alpha val="36000"/>
                    </a:srgbClr>
                  </a:outerShdw>
                </a:effectLst>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CA" u="sng" dirty="0"/>
              <a:t>Semester 2</a:t>
            </a:r>
          </a:p>
          <a:p>
            <a:r>
              <a:rPr lang="en-CA" dirty="0"/>
              <a:t>Tech 150: Electronic Devices and Circuits</a:t>
            </a:r>
          </a:p>
          <a:p>
            <a:r>
              <a:rPr lang="en-CA" dirty="0"/>
              <a:t>Tech 151: PC Hardware and Operating Systems</a:t>
            </a:r>
          </a:p>
          <a:p>
            <a:endParaRPr lang="en-CA" dirty="0"/>
          </a:p>
        </p:txBody>
      </p:sp>
    </p:spTree>
    <p:extLst>
      <p:ext uri="{BB962C8B-B14F-4D97-AF65-F5344CB8AC3E}">
        <p14:creationId xmlns:p14="http://schemas.microsoft.com/office/powerpoint/2010/main" val="1150064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2473822"/>
            <a:ext cx="9905998" cy="1478570"/>
          </a:xfrm>
        </p:spPr>
        <p:txBody>
          <a:bodyPr/>
          <a:lstStyle/>
          <a:p>
            <a:pPr algn="ctr"/>
            <a:r>
              <a:rPr lang="en-CA" dirty="0"/>
              <a:t>END</a:t>
            </a:r>
            <a:br>
              <a:rPr lang="en-CA" dirty="0"/>
            </a:br>
            <a:r>
              <a:rPr lang="en-CA" dirty="0"/>
              <a:t>Thank you for listening</a:t>
            </a:r>
          </a:p>
        </p:txBody>
      </p:sp>
    </p:spTree>
    <p:extLst>
      <p:ext uri="{BB962C8B-B14F-4D97-AF65-F5344CB8AC3E}">
        <p14:creationId xmlns:p14="http://schemas.microsoft.com/office/powerpoint/2010/main" val="223241837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B5F27"/>
      </a:dk2>
      <a:lt2>
        <a:srgbClr val="D8FC68"/>
      </a:lt2>
      <a:accent1>
        <a:srgbClr val="DDC855"/>
      </a:accent1>
      <a:accent2>
        <a:srgbClr val="FCA03D"/>
      </a:accent2>
      <a:accent3>
        <a:srgbClr val="E36439"/>
      </a:accent3>
      <a:accent4>
        <a:srgbClr val="C2935B"/>
      </a:accent4>
      <a:accent5>
        <a:srgbClr val="88C25C"/>
      </a:accent5>
      <a:accent6>
        <a:srgbClr val="BFCC86"/>
      </a:accent6>
      <a:hlink>
        <a:srgbClr val="FFCE23"/>
      </a:hlink>
      <a:folHlink>
        <a:srgbClr val="FDEB86"/>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88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82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97ECCC31-8429-4523-BE8D-8F09B7A4D46D}"/>
    </a:ext>
  </a:extLst>
</a:theme>
</file>

<file path=docProps/app.xml><?xml version="1.0" encoding="utf-8"?>
<Properties xmlns="http://schemas.openxmlformats.org/officeDocument/2006/extended-properties" xmlns:vt="http://schemas.openxmlformats.org/officeDocument/2006/docPropsVTypes">
  <Template>TM04033919[[fn=Circuit]]</Template>
  <TotalTime>63</TotalTime>
  <Words>296</Words>
  <Application>Microsoft Office PowerPoint</Application>
  <PresentationFormat>Widescreen</PresentationFormat>
  <Paragraphs>19</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Trebuchet MS</vt:lpstr>
      <vt:lpstr>Tw Cen MT</vt:lpstr>
      <vt:lpstr>Circuit</vt:lpstr>
      <vt:lpstr>Parts Crib database</vt:lpstr>
      <vt:lpstr>Introduction</vt:lpstr>
      <vt:lpstr>budget</vt:lpstr>
      <vt:lpstr>Schedule</vt:lpstr>
      <vt:lpstr>Build Video</vt:lpstr>
      <vt:lpstr>Knowledge from Previous courses</vt:lpstr>
      <vt:lpstr>END Thank you for listening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Parts Crib database</dc:title>
  <dc:creator>Masoud Rahguzar</dc:creator>
  <cp:lastModifiedBy>Masoud Rahguzar</cp:lastModifiedBy>
  <cp:revision>8</cp:revision>
  <dcterms:created xsi:type="dcterms:W3CDTF">2016-11-28T23:48:30Z</dcterms:created>
  <dcterms:modified xsi:type="dcterms:W3CDTF">2016-11-29T00:52:28Z</dcterms:modified>
</cp:coreProperties>
</file>