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Parts Crib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9785489" cy="1655762"/>
          </a:xfrm>
        </p:spPr>
        <p:txBody>
          <a:bodyPr/>
          <a:lstStyle/>
          <a:p>
            <a:r>
              <a:rPr lang="en-CA" dirty="0"/>
              <a:t>Project Name: Humber parts</a:t>
            </a:r>
          </a:p>
          <a:p>
            <a:r>
              <a:rPr lang="en-CA" dirty="0"/>
              <a:t>by: Masoud Rahguzar</a:t>
            </a:r>
          </a:p>
          <a:p>
            <a:r>
              <a:rPr lang="en-CA" dirty="0"/>
              <a:t>Group </a:t>
            </a:r>
            <a:r>
              <a:rPr lang="en-CA" dirty="0" err="1"/>
              <a:t>MeMbers</a:t>
            </a:r>
            <a:r>
              <a:rPr lang="en-CA" dirty="0"/>
              <a:t>: </a:t>
            </a:r>
            <a:r>
              <a:rPr lang="en-CA" dirty="0" err="1"/>
              <a:t>Rafil</a:t>
            </a:r>
            <a:r>
              <a:rPr lang="en-CA" dirty="0"/>
              <a:t> </a:t>
            </a:r>
            <a:r>
              <a:rPr lang="en-CA" dirty="0" err="1"/>
              <a:t>Yashooa</a:t>
            </a:r>
            <a:r>
              <a:rPr lang="en-CA" dirty="0"/>
              <a:t>, </a:t>
            </a:r>
            <a:r>
              <a:rPr lang="en-CA" dirty="0" err="1"/>
              <a:t>Divesh</a:t>
            </a:r>
            <a:r>
              <a:rPr lang="en-CA" dirty="0"/>
              <a:t> </a:t>
            </a:r>
            <a:r>
              <a:rPr lang="en-CA" dirty="0" err="1"/>
              <a:t>oree</a:t>
            </a:r>
            <a:r>
              <a:rPr lang="en-CA" dirty="0"/>
              <a:t>, Gurpreet </a:t>
            </a:r>
            <a:r>
              <a:rPr lang="en-CA" dirty="0" err="1"/>
              <a:t>Jhita</a:t>
            </a:r>
            <a:r>
              <a:rPr lang="en-C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690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u="sng" dirty="0"/>
              <a:t>Purpose</a:t>
            </a:r>
          </a:p>
          <a:p>
            <a:pPr marL="0" indent="0">
              <a:buNone/>
            </a:pPr>
            <a:r>
              <a:rPr lang="en-CA" dirty="0"/>
              <a:t>The purpose of our project is to create a quick and efficient way to take out items from the parts and store them in database</a:t>
            </a:r>
          </a:p>
          <a:p>
            <a:pPr marL="0" indent="0">
              <a:buNone/>
            </a:pPr>
            <a:r>
              <a:rPr lang="en-CA" u="sng" dirty="0"/>
              <a:t>How</a:t>
            </a:r>
          </a:p>
          <a:p>
            <a:pPr marL="0" indent="0">
              <a:buNone/>
            </a:pPr>
            <a:r>
              <a:rPr lang="en-CA" dirty="0"/>
              <a:t>Our project will being using a raspberry pi, webcam and a barcode that will be scanned and saved as a txt file and then put database.</a:t>
            </a:r>
          </a:p>
        </p:txBody>
      </p:sp>
    </p:spTree>
    <p:extLst>
      <p:ext uri="{BB962C8B-B14F-4D97-AF65-F5344CB8AC3E}">
        <p14:creationId xmlns:p14="http://schemas.microsoft.com/office/powerpoint/2010/main" val="265808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budget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86417"/>
            <a:ext cx="9905997" cy="333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3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3483597" cy="3541714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Week 1- 6</a:t>
            </a:r>
          </a:p>
          <a:p>
            <a:pPr marL="0" indent="0">
              <a:buNone/>
            </a:pPr>
            <a:r>
              <a:rPr lang="en-CA" dirty="0"/>
              <a:t>Proposal</a:t>
            </a:r>
          </a:p>
          <a:p>
            <a:pPr marL="0" indent="0">
              <a:buNone/>
            </a:pPr>
            <a:r>
              <a:rPr lang="en-CA" dirty="0"/>
              <a:t>Schedule</a:t>
            </a:r>
          </a:p>
          <a:p>
            <a:pPr marL="0" indent="0">
              <a:buNone/>
            </a:pPr>
            <a:r>
              <a:rPr lang="en-CA" dirty="0"/>
              <a:t>Budget</a:t>
            </a:r>
          </a:p>
          <a:p>
            <a:pPr marL="0" indent="0">
              <a:buNone/>
            </a:pPr>
            <a:r>
              <a:rPr lang="en-CA" dirty="0"/>
              <a:t>Reports</a:t>
            </a:r>
          </a:p>
          <a:p>
            <a:pPr marL="0" indent="0">
              <a:buNone/>
            </a:pPr>
            <a:r>
              <a:rPr lang="en-CA" dirty="0"/>
              <a:t>Mechanical Assembly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25009" y="2249487"/>
            <a:ext cx="348359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Week 7-12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Power-up Milestone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Placard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Build Video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Reports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08606" y="2097088"/>
            <a:ext cx="348359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Week 12-15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PowerPoint-Presentation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Build Instruction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Filming and 30 second script</a:t>
            </a:r>
          </a:p>
        </p:txBody>
      </p:sp>
    </p:spTree>
    <p:extLst>
      <p:ext uri="{BB962C8B-B14F-4D97-AF65-F5344CB8AC3E}">
        <p14:creationId xmlns:p14="http://schemas.microsoft.com/office/powerpoint/2010/main" val="170219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Build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https://masoud647.github.io/</a:t>
            </a:r>
          </a:p>
        </p:txBody>
      </p:sp>
    </p:spTree>
    <p:extLst>
      <p:ext uri="{BB962C8B-B14F-4D97-AF65-F5344CB8AC3E}">
        <p14:creationId xmlns:p14="http://schemas.microsoft.com/office/powerpoint/2010/main" val="170071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Knowledge from Previous courses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265475" cy="1699661"/>
          </a:xfrm>
        </p:spPr>
        <p:txBody>
          <a:bodyPr/>
          <a:lstStyle/>
          <a:p>
            <a:pPr marL="0" indent="0">
              <a:buNone/>
            </a:pPr>
            <a:r>
              <a:rPr lang="en-CA" u="sng" dirty="0"/>
              <a:t>Semester 1</a:t>
            </a:r>
          </a:p>
          <a:p>
            <a:r>
              <a:rPr lang="en-CA" dirty="0"/>
              <a:t>Tech 101: Electrical Circuits</a:t>
            </a:r>
          </a:p>
          <a:p>
            <a:r>
              <a:rPr lang="en-CA" dirty="0"/>
              <a:t>Tech 103: Digital Fundamentals </a:t>
            </a:r>
          </a:p>
          <a:p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35994" y="4293703"/>
            <a:ext cx="5554249" cy="1699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u="sng" dirty="0"/>
              <a:t>Semester 4</a:t>
            </a:r>
          </a:p>
          <a:p>
            <a:r>
              <a:rPr lang="en-CA" dirty="0"/>
              <a:t>CENG 256: Internet Programming</a:t>
            </a:r>
          </a:p>
          <a:p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35995" y="2249487"/>
            <a:ext cx="5554249" cy="16996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u="sng" dirty="0"/>
              <a:t>Semester 2</a:t>
            </a:r>
          </a:p>
          <a:p>
            <a:r>
              <a:rPr lang="en-CA" dirty="0"/>
              <a:t>Tech 150: Electronic Devices and Circuits</a:t>
            </a:r>
          </a:p>
          <a:p>
            <a:r>
              <a:rPr lang="en-CA" dirty="0"/>
              <a:t>Tech 151: PC Hardware and Operating Systems</a:t>
            </a:r>
          </a:p>
          <a:p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18829" y="4293703"/>
            <a:ext cx="4666354" cy="1699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u="sng" dirty="0"/>
              <a:t>Semester 3</a:t>
            </a:r>
          </a:p>
          <a:p>
            <a:r>
              <a:rPr lang="en-CA" dirty="0"/>
              <a:t>CENG 212: Programming Techniques in Java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00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822"/>
            <a:ext cx="9905998" cy="1478570"/>
          </a:xfrm>
        </p:spPr>
        <p:txBody>
          <a:bodyPr/>
          <a:lstStyle/>
          <a:p>
            <a:pPr algn="ctr"/>
            <a:r>
              <a:rPr lang="en-CA" dirty="0"/>
              <a:t>END</a:t>
            </a:r>
            <a:br>
              <a:rPr lang="en-CA" dirty="0"/>
            </a:br>
            <a:r>
              <a:rPr lang="en-CA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232418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80</TotalTime>
  <Words>168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Parts Crib database</vt:lpstr>
      <vt:lpstr>Introduction</vt:lpstr>
      <vt:lpstr>budget</vt:lpstr>
      <vt:lpstr>Schedule</vt:lpstr>
      <vt:lpstr>Build Video</vt:lpstr>
      <vt:lpstr>Knowledge from Previous courses</vt:lpstr>
      <vt:lpstr>END 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Parts Crib database</dc:title>
  <dc:creator>Masoud Rahguzar</dc:creator>
  <cp:lastModifiedBy>Masoud Rahguzar</cp:lastModifiedBy>
  <cp:revision>13</cp:revision>
  <dcterms:created xsi:type="dcterms:W3CDTF">2016-11-28T23:48:30Z</dcterms:created>
  <dcterms:modified xsi:type="dcterms:W3CDTF">2016-12-04T05:17:55Z</dcterms:modified>
</cp:coreProperties>
</file>