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Parts Crib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785489" cy="1655762"/>
          </a:xfrm>
        </p:spPr>
        <p:txBody>
          <a:bodyPr/>
          <a:lstStyle/>
          <a:p>
            <a:r>
              <a:rPr lang="en-CA" dirty="0"/>
              <a:t>Project Name: Humber parts</a:t>
            </a:r>
          </a:p>
          <a:p>
            <a:r>
              <a:rPr lang="en-CA" dirty="0"/>
              <a:t>by: Masoud Rahguzar</a:t>
            </a:r>
          </a:p>
          <a:p>
            <a:r>
              <a:rPr lang="en-CA" dirty="0"/>
              <a:t>Group </a:t>
            </a:r>
            <a:r>
              <a:rPr lang="en-CA" dirty="0" err="1"/>
              <a:t>MeMbers</a:t>
            </a:r>
            <a:r>
              <a:rPr lang="en-CA" dirty="0"/>
              <a:t>: </a:t>
            </a:r>
            <a:r>
              <a:rPr lang="en-CA" dirty="0" err="1"/>
              <a:t>Rafil</a:t>
            </a:r>
            <a:r>
              <a:rPr lang="en-CA" dirty="0"/>
              <a:t> </a:t>
            </a:r>
            <a:r>
              <a:rPr lang="en-CA" dirty="0" err="1"/>
              <a:t>Yashooa</a:t>
            </a:r>
            <a:r>
              <a:rPr lang="en-CA" dirty="0"/>
              <a:t>, </a:t>
            </a:r>
            <a:r>
              <a:rPr lang="en-CA" dirty="0" err="1"/>
              <a:t>Divesh</a:t>
            </a:r>
            <a:r>
              <a:rPr lang="en-CA" dirty="0"/>
              <a:t> </a:t>
            </a:r>
            <a:r>
              <a:rPr lang="en-CA" dirty="0" err="1"/>
              <a:t>oree</a:t>
            </a:r>
            <a:r>
              <a:rPr lang="en-CA" dirty="0"/>
              <a:t>, Gurpreet </a:t>
            </a:r>
            <a:r>
              <a:rPr lang="en-CA" dirty="0" err="1"/>
              <a:t>Jhita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u="sng" dirty="0"/>
              <a:t>Purpose</a:t>
            </a:r>
          </a:p>
          <a:p>
            <a:pPr marL="0" indent="0">
              <a:buNone/>
            </a:pPr>
            <a:r>
              <a:rPr lang="en-CA" dirty="0"/>
              <a:t>The purpose of our project is to create a quick and efficient way to take out items from the parts and store them in database</a:t>
            </a:r>
          </a:p>
          <a:p>
            <a:pPr marL="0" indent="0">
              <a:buNone/>
            </a:pPr>
            <a:r>
              <a:rPr lang="en-CA" u="sng" dirty="0"/>
              <a:t>How</a:t>
            </a:r>
          </a:p>
          <a:p>
            <a:pPr marL="0" indent="0">
              <a:buNone/>
            </a:pPr>
            <a:r>
              <a:rPr lang="en-CA" dirty="0"/>
              <a:t>Our project contains three major components raspberry pi, webcam and a barcode. The webcam will be able to scan barcodes using the code running on raspberry pi (python) and then placed in a txt file. </a:t>
            </a:r>
          </a:p>
        </p:txBody>
      </p:sp>
    </p:spTree>
    <p:extLst>
      <p:ext uri="{BB962C8B-B14F-4D97-AF65-F5344CB8AC3E}">
        <p14:creationId xmlns:p14="http://schemas.microsoft.com/office/powerpoint/2010/main" val="26580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86417"/>
            <a:ext cx="9905997" cy="3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483597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1- 6</a:t>
            </a:r>
          </a:p>
          <a:p>
            <a:pPr marL="0" indent="0">
              <a:buNone/>
            </a:pPr>
            <a:r>
              <a:rPr lang="en-CA" dirty="0"/>
              <a:t>Proposal</a:t>
            </a:r>
          </a:p>
          <a:p>
            <a:pPr marL="0" indent="0">
              <a:buNone/>
            </a:pPr>
            <a:r>
              <a:rPr lang="en-CA" dirty="0"/>
              <a:t>Schedule</a:t>
            </a:r>
          </a:p>
          <a:p>
            <a:pPr marL="0" indent="0">
              <a:buNone/>
            </a:pPr>
            <a:r>
              <a:rPr lang="en-CA" dirty="0"/>
              <a:t>Budget</a:t>
            </a:r>
          </a:p>
          <a:p>
            <a:pPr marL="0" indent="0">
              <a:buNone/>
            </a:pPr>
            <a:r>
              <a:rPr lang="en-CA" dirty="0"/>
              <a:t>Reports</a:t>
            </a:r>
          </a:p>
          <a:p>
            <a:pPr marL="0" indent="0">
              <a:buNone/>
            </a:pPr>
            <a:r>
              <a:rPr lang="en-CA" dirty="0"/>
              <a:t>Mechanical Assembly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5009" y="2249487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7-12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Power-up Milestone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Placard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Video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Reports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8606" y="2097088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12-15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PowerPoint-Presentation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Filming and 30 second script</a:t>
            </a:r>
          </a:p>
        </p:txBody>
      </p:sp>
    </p:spTree>
    <p:extLst>
      <p:ext uri="{BB962C8B-B14F-4D97-AF65-F5344CB8AC3E}">
        <p14:creationId xmlns:p14="http://schemas.microsoft.com/office/powerpoint/2010/main" val="1702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https://masoud647.github.io/</a:t>
            </a:r>
          </a:p>
        </p:txBody>
      </p:sp>
    </p:spTree>
    <p:extLst>
      <p:ext uri="{BB962C8B-B14F-4D97-AF65-F5344CB8AC3E}">
        <p14:creationId xmlns:p14="http://schemas.microsoft.com/office/powerpoint/2010/main" val="17007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from Previous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65475" cy="1699661"/>
          </a:xfrm>
        </p:spPr>
        <p:txBody>
          <a:bodyPr/>
          <a:lstStyle/>
          <a:p>
            <a:pPr marL="0" indent="0">
              <a:buNone/>
            </a:pPr>
            <a:r>
              <a:rPr lang="en-CA" u="sng" dirty="0"/>
              <a:t>Semester 1</a:t>
            </a:r>
          </a:p>
          <a:p>
            <a:r>
              <a:rPr lang="en-CA" dirty="0"/>
              <a:t>Tech 101: Electrical Circuits</a:t>
            </a:r>
          </a:p>
          <a:p>
            <a:r>
              <a:rPr lang="en-CA" dirty="0"/>
              <a:t>Tech 103: Digital Fundamentals 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5994" y="4293703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4</a:t>
            </a:r>
          </a:p>
          <a:p>
            <a:r>
              <a:rPr lang="en-CA" dirty="0"/>
              <a:t>CENG 256: Internet Programming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5995" y="2249487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2</a:t>
            </a:r>
          </a:p>
          <a:p>
            <a:r>
              <a:rPr lang="en-CA" dirty="0"/>
              <a:t>Tech 150: Electronic Devices and Circuits</a:t>
            </a:r>
          </a:p>
          <a:p>
            <a:r>
              <a:rPr lang="en-CA" dirty="0"/>
              <a:t>Tech 151: PC Hardware and Operating Systems</a:t>
            </a:r>
          </a:p>
          <a:p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8829" y="4293703"/>
            <a:ext cx="4666354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3</a:t>
            </a:r>
          </a:p>
          <a:p>
            <a:r>
              <a:rPr lang="en-CA" dirty="0"/>
              <a:t>CENG 212: Programming Techniques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822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END</a:t>
            </a:r>
            <a:br>
              <a:rPr lang="en-CA" dirty="0"/>
            </a:br>
            <a:r>
              <a:rPr lang="en-CA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241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180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Parts Crib database</vt:lpstr>
      <vt:lpstr>Introduction</vt:lpstr>
      <vt:lpstr>budget</vt:lpstr>
      <vt:lpstr>Schedule</vt:lpstr>
      <vt:lpstr>Build Video</vt:lpstr>
      <vt:lpstr>Knowledge from Previous courses</vt:lpstr>
      <vt:lpstr>END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Crib database</dc:title>
  <dc:creator>Masoud Rahguzar</dc:creator>
  <cp:lastModifiedBy>Masoud Rahguzar</cp:lastModifiedBy>
  <cp:revision>14</cp:revision>
  <dcterms:created xsi:type="dcterms:W3CDTF">2016-11-28T23:48:30Z</dcterms:created>
  <dcterms:modified xsi:type="dcterms:W3CDTF">2016-12-06T05:16:33Z</dcterms:modified>
</cp:coreProperties>
</file>