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69" r:id="rId11"/>
    <p:sldId id="283" r:id="rId12"/>
    <p:sldId id="281" r:id="rId13"/>
    <p:sldId id="284" r:id="rId14"/>
    <p:sldId id="270" r:id="rId15"/>
    <p:sldId id="290" r:id="rId16"/>
    <p:sldId id="289" r:id="rId17"/>
    <p:sldId id="291" r:id="rId18"/>
    <p:sldId id="294" r:id="rId19"/>
    <p:sldId id="271" r:id="rId20"/>
    <p:sldId id="292" r:id="rId21"/>
    <p:sldId id="293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D7373"/>
    <a:srgbClr val="52C9BD"/>
    <a:srgbClr val="F0EEF0"/>
    <a:srgbClr val="FF5969"/>
    <a:srgbClr val="00A0A8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rgbClr val="FF5969"/>
                </a:solidFill>
                <a:latin typeface="Tw Cen MT" panose="020B0602020104020603" pitchFamily="34" charset="0"/>
              </a:rPr>
              <a:t>Design &amp; Construct of Public Shared E-Scooter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Masoud Heidary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Department of Electrical Engineering</a:t>
            </a:r>
          </a:p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Dr. Sattar Mirzakuchaki (Supervisor)</a:t>
            </a:r>
          </a:p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May 23, 2022, 12:00 PM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7D47E8-9F3A-432D-6E9C-FEE8EA4B80AB}"/>
              </a:ext>
            </a:extLst>
          </p:cNvPr>
          <p:cNvGrpSpPr/>
          <p:nvPr/>
        </p:nvGrpSpPr>
        <p:grpSpPr>
          <a:xfrm>
            <a:off x="5512176" y="5293797"/>
            <a:ext cx="4140553" cy="451824"/>
            <a:chOff x="4679586" y="878988"/>
            <a:chExt cx="1745757" cy="1905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36818A-4AD3-BB90-049A-B5C723E6201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C16D25-E79A-2103-61C8-E07F1B3896E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CB906E5-F3BE-73C8-A8C8-21A642432F9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3D89285-8D4A-91C1-FDA4-93F7056B9E69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F4C2BFE-A775-3168-1B1C-E335021BF2E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938D8A9-A4D6-6F1D-DFA0-554E300B9544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703B79-7B4E-3820-4CE0-E1918F8DDC7E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344A2C-086B-DC9C-7F69-AC9FD6BBD70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9E1F408-84CE-EAC4-BA05-659A2BCA1F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A496AD-5EC5-31AA-E292-03D9AB830629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E2AD455-2042-09C9-48B1-2AA7AA7FD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EE217D-E0B5-31A6-B056-653941253DD4}"/>
              </a:ext>
            </a:extLst>
          </p:cNvPr>
          <p:cNvGrpSpPr/>
          <p:nvPr/>
        </p:nvGrpSpPr>
        <p:grpSpPr>
          <a:xfrm>
            <a:off x="2863541" y="2731981"/>
            <a:ext cx="1572171" cy="1572171"/>
            <a:chOff x="2863541" y="2731981"/>
            <a:chExt cx="1572171" cy="157217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EDC120F-C6E3-B0CE-510C-FD3D8C4B55D7}"/>
                </a:ext>
              </a:extLst>
            </p:cNvPr>
            <p:cNvSpPr/>
            <p:nvPr/>
          </p:nvSpPr>
          <p:spPr>
            <a:xfrm>
              <a:off x="2863541" y="2731981"/>
              <a:ext cx="1572171" cy="1572171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B42FD8E-DC24-0398-E5CC-ADC33AF1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716" y="3042147"/>
              <a:ext cx="845820" cy="84582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A2057-EEC6-96A1-5FCE-34A3F8DE6D20}"/>
              </a:ext>
            </a:extLst>
          </p:cNvPr>
          <p:cNvGrpSpPr/>
          <p:nvPr/>
        </p:nvGrpSpPr>
        <p:grpSpPr>
          <a:xfrm>
            <a:off x="8247630" y="2731981"/>
            <a:ext cx="1572171" cy="1572171"/>
            <a:chOff x="8247630" y="2731981"/>
            <a:chExt cx="1572171" cy="157217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ED6B95-D14E-F2C2-7056-BE730FD97B78}"/>
                </a:ext>
              </a:extLst>
            </p:cNvPr>
            <p:cNvSpPr/>
            <p:nvPr/>
          </p:nvSpPr>
          <p:spPr>
            <a:xfrm>
              <a:off x="8247630" y="2731981"/>
              <a:ext cx="1572171" cy="1572171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5C54AF-A042-BFD9-51E0-4A380AD2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4897" y="3173953"/>
              <a:ext cx="677636" cy="67763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D0347B-5A3F-0C98-7E0C-2FC8973E7917}"/>
              </a:ext>
            </a:extLst>
          </p:cNvPr>
          <p:cNvGrpSpPr/>
          <p:nvPr/>
        </p:nvGrpSpPr>
        <p:grpSpPr>
          <a:xfrm>
            <a:off x="5555585" y="2731981"/>
            <a:ext cx="1572171" cy="1572171"/>
            <a:chOff x="5555585" y="2731981"/>
            <a:chExt cx="1572171" cy="157217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7BDE37F-5147-A63A-3A07-D3F4AB6FDFB9}"/>
                </a:ext>
              </a:extLst>
            </p:cNvPr>
            <p:cNvSpPr/>
            <p:nvPr/>
          </p:nvSpPr>
          <p:spPr>
            <a:xfrm>
              <a:off x="5555585" y="2731981"/>
              <a:ext cx="1572171" cy="1572171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9B3CE-A84B-F22A-EEA8-C36A69E8C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6302" y="3123715"/>
              <a:ext cx="778112" cy="778112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F278A0-F4B0-81EF-A2D2-252A2DF27AA4}"/>
              </a:ext>
            </a:extLst>
          </p:cNvPr>
          <p:cNvCxnSpPr>
            <a:stCxn id="62" idx="2"/>
          </p:cNvCxnSpPr>
          <p:nvPr/>
        </p:nvCxnSpPr>
        <p:spPr>
          <a:xfrm flipH="1" flipV="1">
            <a:off x="7127756" y="3512771"/>
            <a:ext cx="1119874" cy="5296"/>
          </a:xfrm>
          <a:prstGeom prst="straightConnector1">
            <a:avLst/>
          </a:prstGeom>
          <a:ln w="57150">
            <a:solidFill>
              <a:srgbClr val="52CB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D86E50-2614-62C6-B7A7-5D46B2F00869}"/>
              </a:ext>
            </a:extLst>
          </p:cNvPr>
          <p:cNvCxnSpPr>
            <a:cxnSpLocks/>
            <a:stCxn id="71" idx="2"/>
            <a:endCxn id="60" idx="6"/>
          </p:cNvCxnSpPr>
          <p:nvPr/>
        </p:nvCxnSpPr>
        <p:spPr>
          <a:xfrm flipH="1">
            <a:off x="4435712" y="3518067"/>
            <a:ext cx="1119873" cy="0"/>
          </a:xfrm>
          <a:prstGeom prst="straightConnector1">
            <a:avLst/>
          </a:prstGeom>
          <a:ln w="5715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BB6C22F-4FA2-68DD-36C0-959DF4C1FF53}"/>
              </a:ext>
            </a:extLst>
          </p:cNvPr>
          <p:cNvSpPr txBox="1"/>
          <p:nvPr/>
        </p:nvSpPr>
        <p:spPr>
          <a:xfrm>
            <a:off x="7132196" y="3042147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2CBBE"/>
                </a:solidFill>
                <a:latin typeface="Tw Cen MT" panose="020B0602020104020603" pitchFamily="34" charset="0"/>
              </a:rPr>
              <a:t>MQTT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538FFC-1E84-DDE2-4945-2499EE2733D3}"/>
              </a:ext>
            </a:extLst>
          </p:cNvPr>
          <p:cNvSpPr txBox="1"/>
          <p:nvPr/>
        </p:nvSpPr>
        <p:spPr>
          <a:xfrm>
            <a:off x="4431921" y="3020462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969"/>
                </a:solidFill>
                <a:latin typeface="Tw Cen MT" panose="020B0602020104020603" pitchFamily="34" charset="0"/>
              </a:rPr>
              <a:t>UART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CCF6BA-CCCA-F7EB-6E1B-B977AF63C6AD}"/>
              </a:ext>
            </a:extLst>
          </p:cNvPr>
          <p:cNvSpPr txBox="1"/>
          <p:nvPr/>
        </p:nvSpPr>
        <p:spPr>
          <a:xfrm>
            <a:off x="3478786" y="351774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Data Flow from Server to Scooter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CD5EFE-ADB0-611D-8EDD-73BE1877EE8C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48E55C-E37D-024F-C2D7-E56306B200B6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5E3A893-AA90-3958-96BD-2209E5FC01F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32A4A9-B60A-4F9D-B8FA-15D9B16450D9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5E01A89-2910-B249-4C0F-095F83CF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EE217D-E0B5-31A6-B056-653941253DD4}"/>
              </a:ext>
            </a:extLst>
          </p:cNvPr>
          <p:cNvGrpSpPr/>
          <p:nvPr/>
        </p:nvGrpSpPr>
        <p:grpSpPr>
          <a:xfrm>
            <a:off x="2863541" y="1401204"/>
            <a:ext cx="1572171" cy="1572171"/>
            <a:chOff x="2863541" y="2731981"/>
            <a:chExt cx="1572171" cy="157217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EDC120F-C6E3-B0CE-510C-FD3D8C4B55D7}"/>
                </a:ext>
              </a:extLst>
            </p:cNvPr>
            <p:cNvSpPr/>
            <p:nvPr/>
          </p:nvSpPr>
          <p:spPr>
            <a:xfrm>
              <a:off x="2863541" y="2731981"/>
              <a:ext cx="1572171" cy="1572171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B42FD8E-DC24-0398-E5CC-ADC33AF1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716" y="3042147"/>
              <a:ext cx="845820" cy="84582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A2057-EEC6-96A1-5FCE-34A3F8DE6D20}"/>
              </a:ext>
            </a:extLst>
          </p:cNvPr>
          <p:cNvGrpSpPr/>
          <p:nvPr/>
        </p:nvGrpSpPr>
        <p:grpSpPr>
          <a:xfrm>
            <a:off x="8247630" y="1401204"/>
            <a:ext cx="1572171" cy="1572171"/>
            <a:chOff x="8247630" y="2731981"/>
            <a:chExt cx="1572171" cy="157217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ED6B95-D14E-F2C2-7056-BE730FD97B78}"/>
                </a:ext>
              </a:extLst>
            </p:cNvPr>
            <p:cNvSpPr/>
            <p:nvPr/>
          </p:nvSpPr>
          <p:spPr>
            <a:xfrm>
              <a:off x="8247630" y="2731981"/>
              <a:ext cx="1572171" cy="1572171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5C54AF-A042-BFD9-51E0-4A380AD2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4897" y="3173953"/>
              <a:ext cx="677636" cy="67763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D0347B-5A3F-0C98-7E0C-2FC8973E7917}"/>
              </a:ext>
            </a:extLst>
          </p:cNvPr>
          <p:cNvGrpSpPr/>
          <p:nvPr/>
        </p:nvGrpSpPr>
        <p:grpSpPr>
          <a:xfrm>
            <a:off x="5555585" y="1401204"/>
            <a:ext cx="1572171" cy="1572171"/>
            <a:chOff x="5555585" y="2731981"/>
            <a:chExt cx="1572171" cy="157217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7BDE37F-5147-A63A-3A07-D3F4AB6FDFB9}"/>
                </a:ext>
              </a:extLst>
            </p:cNvPr>
            <p:cNvSpPr/>
            <p:nvPr/>
          </p:nvSpPr>
          <p:spPr>
            <a:xfrm>
              <a:off x="5555585" y="2731981"/>
              <a:ext cx="1572171" cy="1572171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9B3CE-A84B-F22A-EEA8-C36A69E8C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6302" y="3123715"/>
              <a:ext cx="778112" cy="778112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F278A0-F4B0-81EF-A2D2-252A2DF27AA4}"/>
              </a:ext>
            </a:extLst>
          </p:cNvPr>
          <p:cNvCxnSpPr>
            <a:stCxn id="62" idx="2"/>
          </p:cNvCxnSpPr>
          <p:nvPr/>
        </p:nvCxnSpPr>
        <p:spPr>
          <a:xfrm flipH="1" flipV="1">
            <a:off x="7127756" y="2181994"/>
            <a:ext cx="1119874" cy="5296"/>
          </a:xfrm>
          <a:prstGeom prst="straightConnector1">
            <a:avLst/>
          </a:prstGeom>
          <a:ln w="57150">
            <a:solidFill>
              <a:srgbClr val="52CB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D86E50-2614-62C6-B7A7-5D46B2F00869}"/>
              </a:ext>
            </a:extLst>
          </p:cNvPr>
          <p:cNvCxnSpPr>
            <a:cxnSpLocks/>
            <a:stCxn id="71" idx="2"/>
            <a:endCxn id="60" idx="6"/>
          </p:cNvCxnSpPr>
          <p:nvPr/>
        </p:nvCxnSpPr>
        <p:spPr>
          <a:xfrm flipH="1">
            <a:off x="4435712" y="2187290"/>
            <a:ext cx="1119873" cy="0"/>
          </a:xfrm>
          <a:prstGeom prst="straightConnector1">
            <a:avLst/>
          </a:prstGeom>
          <a:ln w="5715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BB6C22F-4FA2-68DD-36C0-959DF4C1FF53}"/>
              </a:ext>
            </a:extLst>
          </p:cNvPr>
          <p:cNvSpPr txBox="1"/>
          <p:nvPr/>
        </p:nvSpPr>
        <p:spPr>
          <a:xfrm>
            <a:off x="7132196" y="1711370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2CBBE"/>
                </a:solidFill>
                <a:latin typeface="Tw Cen MT" panose="020B0602020104020603" pitchFamily="34" charset="0"/>
              </a:rPr>
              <a:t>MQTT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538FFC-1E84-DDE2-4945-2499EE2733D3}"/>
              </a:ext>
            </a:extLst>
          </p:cNvPr>
          <p:cNvSpPr txBox="1"/>
          <p:nvPr/>
        </p:nvSpPr>
        <p:spPr>
          <a:xfrm>
            <a:off x="4431921" y="1689685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969"/>
                </a:solidFill>
                <a:latin typeface="Tw Cen MT" panose="020B0602020104020603" pitchFamily="34" charset="0"/>
              </a:rPr>
              <a:t>UART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CCF6BA-CCCA-F7EB-6E1B-B977AF63C6AD}"/>
              </a:ext>
            </a:extLst>
          </p:cNvPr>
          <p:cNvSpPr txBox="1"/>
          <p:nvPr/>
        </p:nvSpPr>
        <p:spPr>
          <a:xfrm>
            <a:off x="3478786" y="351774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Data Flow from Server to Scooter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5FD3BA-8A22-6B18-D1A4-11C7E51A7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66122"/>
              </p:ext>
            </p:extLst>
          </p:nvPr>
        </p:nvGraphicFramePr>
        <p:xfrm>
          <a:off x="2808229" y="4239621"/>
          <a:ext cx="695626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33">
                  <a:extLst>
                    <a:ext uri="{9D8B030D-6E8A-4147-A177-3AD203B41FA5}">
                      <a16:colId xmlns:a16="http://schemas.microsoft.com/office/drawing/2014/main" val="462899467"/>
                    </a:ext>
                  </a:extLst>
                </a:gridCol>
                <a:gridCol w="869533">
                  <a:extLst>
                    <a:ext uri="{9D8B030D-6E8A-4147-A177-3AD203B41FA5}">
                      <a16:colId xmlns:a16="http://schemas.microsoft.com/office/drawing/2014/main" val="2221411900"/>
                    </a:ext>
                  </a:extLst>
                </a:gridCol>
                <a:gridCol w="869533">
                  <a:extLst>
                    <a:ext uri="{9D8B030D-6E8A-4147-A177-3AD203B41FA5}">
                      <a16:colId xmlns:a16="http://schemas.microsoft.com/office/drawing/2014/main" val="2575306142"/>
                    </a:ext>
                  </a:extLst>
                </a:gridCol>
                <a:gridCol w="869533">
                  <a:extLst>
                    <a:ext uri="{9D8B030D-6E8A-4147-A177-3AD203B41FA5}">
                      <a16:colId xmlns:a16="http://schemas.microsoft.com/office/drawing/2014/main" val="3873376701"/>
                    </a:ext>
                  </a:extLst>
                </a:gridCol>
                <a:gridCol w="869533">
                  <a:extLst>
                    <a:ext uri="{9D8B030D-6E8A-4147-A177-3AD203B41FA5}">
                      <a16:colId xmlns:a16="http://schemas.microsoft.com/office/drawing/2014/main" val="3055413730"/>
                    </a:ext>
                  </a:extLst>
                </a:gridCol>
                <a:gridCol w="869533">
                  <a:extLst>
                    <a:ext uri="{9D8B030D-6E8A-4147-A177-3AD203B41FA5}">
                      <a16:colId xmlns:a16="http://schemas.microsoft.com/office/drawing/2014/main" val="3106944267"/>
                    </a:ext>
                  </a:extLst>
                </a:gridCol>
                <a:gridCol w="1739066">
                  <a:extLst>
                    <a:ext uri="{9D8B030D-6E8A-4147-A177-3AD203B41FA5}">
                      <a16:colId xmlns:a16="http://schemas.microsoft.com/office/drawing/2014/main" val="350129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Font LED</a:t>
                      </a:r>
                    </a:p>
                  </a:txBody>
                  <a:tcPr anchor="ctr"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Lock State</a:t>
                      </a:r>
                    </a:p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(2bit)</a:t>
                      </a:r>
                    </a:p>
                  </a:txBody>
                  <a:tcPr anchor="ctr"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526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FB736C0-AF3D-02B0-9BA4-7A9370314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84851"/>
              </p:ext>
            </p:extLst>
          </p:nvPr>
        </p:nvGraphicFramePr>
        <p:xfrm>
          <a:off x="4690378" y="3271903"/>
          <a:ext cx="334995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53">
                  <a:extLst>
                    <a:ext uri="{9D8B030D-6E8A-4147-A177-3AD203B41FA5}">
                      <a16:colId xmlns:a16="http://schemas.microsoft.com/office/drawing/2014/main" val="2073793280"/>
                    </a:ext>
                  </a:extLst>
                </a:gridCol>
                <a:gridCol w="1116653">
                  <a:extLst>
                    <a:ext uri="{9D8B030D-6E8A-4147-A177-3AD203B41FA5}">
                      <a16:colId xmlns:a16="http://schemas.microsoft.com/office/drawing/2014/main" val="3050869150"/>
                    </a:ext>
                  </a:extLst>
                </a:gridCol>
                <a:gridCol w="1116653">
                  <a:extLst>
                    <a:ext uri="{9D8B030D-6E8A-4147-A177-3AD203B41FA5}">
                      <a16:colId xmlns:a16="http://schemas.microsoft.com/office/drawing/2014/main" val="413118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$</a:t>
                      </a:r>
                    </a:p>
                  </a:txBody>
                  <a:tcPr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@</a:t>
                      </a:r>
                    </a:p>
                  </a:txBody>
                  <a:tcPr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Data</a:t>
                      </a:r>
                    </a:p>
                  </a:txBody>
                  <a:tcPr>
                    <a:solidFill>
                      <a:srgbClr val="52C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35436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87E80AA9-DAE5-56EC-4DE8-52264427F6F7}"/>
              </a:ext>
            </a:extLst>
          </p:cNvPr>
          <p:cNvSpPr/>
          <p:nvPr/>
        </p:nvSpPr>
        <p:spPr>
          <a:xfrm rot="5400000">
            <a:off x="6031665" y="475189"/>
            <a:ext cx="509392" cy="6956264"/>
          </a:xfrm>
          <a:prstGeom prst="leftBrace">
            <a:avLst>
              <a:gd name="adj1" fmla="val 8333"/>
              <a:gd name="adj2" fmla="val 32108"/>
            </a:avLst>
          </a:prstGeom>
          <a:ln w="3810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57222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084571-86FF-AB0F-3E3C-C596FF9D2EF4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B17EC-843F-F8C9-F5F2-CF68673772C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C03EE90-8BD2-A5C4-2704-D2538F44F6F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D07333-0DC6-1881-0B8E-D8E574A49DF8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CD6BD92-C0F0-76AF-DCEC-58AFAD1B7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B62BFD-2A3D-67D2-21C3-C554F8D2C91C}"/>
              </a:ext>
            </a:extLst>
          </p:cNvPr>
          <p:cNvGrpSpPr/>
          <p:nvPr/>
        </p:nvGrpSpPr>
        <p:grpSpPr>
          <a:xfrm>
            <a:off x="2829986" y="3778071"/>
            <a:ext cx="1572171" cy="1572171"/>
            <a:chOff x="2829986" y="3778071"/>
            <a:chExt cx="1572171" cy="157217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EDC120F-C6E3-B0CE-510C-FD3D8C4B55D7}"/>
                </a:ext>
              </a:extLst>
            </p:cNvPr>
            <p:cNvSpPr/>
            <p:nvPr/>
          </p:nvSpPr>
          <p:spPr>
            <a:xfrm>
              <a:off x="2829986" y="3778071"/>
              <a:ext cx="1572171" cy="1572171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B42FD8E-DC24-0398-E5CC-ADC33AF1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161" y="4088237"/>
              <a:ext cx="845820" cy="84582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5F05EC2-2F70-9351-5D05-9EB04F54174E}"/>
              </a:ext>
            </a:extLst>
          </p:cNvPr>
          <p:cNvGrpSpPr/>
          <p:nvPr/>
        </p:nvGrpSpPr>
        <p:grpSpPr>
          <a:xfrm>
            <a:off x="8214075" y="3778071"/>
            <a:ext cx="1572171" cy="1572171"/>
            <a:chOff x="8214075" y="3778071"/>
            <a:chExt cx="1572171" cy="157217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ED6B95-D14E-F2C2-7056-BE730FD97B78}"/>
                </a:ext>
              </a:extLst>
            </p:cNvPr>
            <p:cNvSpPr/>
            <p:nvPr/>
          </p:nvSpPr>
          <p:spPr>
            <a:xfrm>
              <a:off x="8214075" y="3778071"/>
              <a:ext cx="1572171" cy="1572171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5C54AF-A042-BFD9-51E0-4A380AD2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1342" y="4220043"/>
              <a:ext cx="677636" cy="67763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DB1190B-F3AC-EB8B-0209-8BA01425337F}"/>
              </a:ext>
            </a:extLst>
          </p:cNvPr>
          <p:cNvGrpSpPr/>
          <p:nvPr/>
        </p:nvGrpSpPr>
        <p:grpSpPr>
          <a:xfrm>
            <a:off x="5522030" y="3778071"/>
            <a:ext cx="1572171" cy="1572171"/>
            <a:chOff x="5522030" y="3778071"/>
            <a:chExt cx="1572171" cy="157217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7BDE37F-5147-A63A-3A07-D3F4AB6FDFB9}"/>
                </a:ext>
              </a:extLst>
            </p:cNvPr>
            <p:cNvSpPr/>
            <p:nvPr/>
          </p:nvSpPr>
          <p:spPr>
            <a:xfrm>
              <a:off x="5522030" y="3778071"/>
              <a:ext cx="1572171" cy="1572171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9B3CE-A84B-F22A-EEA8-C36A69E8C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747" y="4169805"/>
              <a:ext cx="778112" cy="77811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828C9-86A1-D33A-33F0-452AD58204E0}"/>
              </a:ext>
            </a:extLst>
          </p:cNvPr>
          <p:cNvGrpSpPr/>
          <p:nvPr/>
        </p:nvGrpSpPr>
        <p:grpSpPr>
          <a:xfrm>
            <a:off x="5522030" y="1811357"/>
            <a:ext cx="1572171" cy="1572171"/>
            <a:chOff x="5522030" y="1811357"/>
            <a:chExt cx="1572171" cy="157217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A90FE2E-FD0F-85DA-0D4A-9FC4DA5AF4AE}"/>
                </a:ext>
              </a:extLst>
            </p:cNvPr>
            <p:cNvSpPr/>
            <p:nvPr/>
          </p:nvSpPr>
          <p:spPr>
            <a:xfrm>
              <a:off x="5522030" y="1811357"/>
              <a:ext cx="1572171" cy="1572171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CC0E7FF-A515-8165-2D19-33EAE6C4B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7778" y="2143417"/>
              <a:ext cx="908050" cy="90805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F278A0-F4B0-81EF-A2D2-252A2DF27AA4}"/>
              </a:ext>
            </a:extLst>
          </p:cNvPr>
          <p:cNvCxnSpPr>
            <a:cxnSpLocks/>
            <a:stCxn id="71" idx="6"/>
            <a:endCxn id="62" idx="2"/>
          </p:cNvCxnSpPr>
          <p:nvPr/>
        </p:nvCxnSpPr>
        <p:spPr>
          <a:xfrm>
            <a:off x="7094201" y="4564157"/>
            <a:ext cx="1119874" cy="0"/>
          </a:xfrm>
          <a:prstGeom prst="straightConnector1">
            <a:avLst/>
          </a:prstGeom>
          <a:ln w="5715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D86E50-2614-62C6-B7A7-5D46B2F00869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>
            <a:off x="4402157" y="4564157"/>
            <a:ext cx="1119873" cy="0"/>
          </a:xfrm>
          <a:prstGeom prst="straightConnector1">
            <a:avLst/>
          </a:prstGeom>
          <a:ln w="5715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BB6C22F-4FA2-68DD-36C0-959DF4C1FF53}"/>
              </a:ext>
            </a:extLst>
          </p:cNvPr>
          <p:cNvSpPr txBox="1"/>
          <p:nvPr/>
        </p:nvSpPr>
        <p:spPr>
          <a:xfrm>
            <a:off x="7098641" y="4088237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969"/>
                </a:solidFill>
                <a:latin typeface="Tw Cen MT" panose="020B0602020104020603" pitchFamily="34" charset="0"/>
              </a:rPr>
              <a:t>MQTT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538FFC-1E84-DDE2-4945-2499EE2733D3}"/>
              </a:ext>
            </a:extLst>
          </p:cNvPr>
          <p:cNvSpPr txBox="1"/>
          <p:nvPr/>
        </p:nvSpPr>
        <p:spPr>
          <a:xfrm>
            <a:off x="4398366" y="4066552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969"/>
                </a:solidFill>
                <a:latin typeface="Tw Cen MT" panose="020B0602020104020603" pitchFamily="34" charset="0"/>
              </a:rPr>
              <a:t>UART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38E8526-934C-A0AD-985A-D5B6E6BF77E9}"/>
              </a:ext>
            </a:extLst>
          </p:cNvPr>
          <p:cNvCxnSpPr>
            <a:stCxn id="73" idx="2"/>
            <a:endCxn id="60" idx="0"/>
          </p:cNvCxnSpPr>
          <p:nvPr/>
        </p:nvCxnSpPr>
        <p:spPr>
          <a:xfrm rot="10800000" flipV="1">
            <a:off x="3616072" y="2597443"/>
            <a:ext cx="1905958" cy="1180628"/>
          </a:xfrm>
          <a:prstGeom prst="bentConnector2">
            <a:avLst/>
          </a:prstGeom>
          <a:ln w="5715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1D399C-2683-15C0-CFA1-66B8020EC3F3}"/>
              </a:ext>
            </a:extLst>
          </p:cNvPr>
          <p:cNvSpPr txBox="1"/>
          <p:nvPr/>
        </p:nvSpPr>
        <p:spPr>
          <a:xfrm>
            <a:off x="3985856" y="2143417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969"/>
                </a:solidFill>
                <a:latin typeface="Tw Cen MT" panose="020B0602020104020603" pitchFamily="34" charset="0"/>
              </a:rPr>
              <a:t>UART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29A084-86D8-B4E5-EA69-7B3360EBA400}"/>
              </a:ext>
            </a:extLst>
          </p:cNvPr>
          <p:cNvSpPr txBox="1"/>
          <p:nvPr/>
        </p:nvSpPr>
        <p:spPr>
          <a:xfrm>
            <a:off x="3478786" y="351774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Data Flow From Scooter to Server</a:t>
            </a:r>
          </a:p>
        </p:txBody>
      </p:sp>
    </p:spTree>
    <p:extLst>
      <p:ext uri="{BB962C8B-B14F-4D97-AF65-F5344CB8AC3E}">
        <p14:creationId xmlns:p14="http://schemas.microsoft.com/office/powerpoint/2010/main" val="344042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11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ACC360-4B69-0ACA-1544-42F3E32019AA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6E19C29-6CEA-1F24-43B7-B2D1E9EC75D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5C8D357-CC04-C929-51C2-1083AA480A22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46AB12-0C5B-B9F3-4781-84B502365338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80C12C1-FF3B-CBAD-9E12-82AA0F98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B62BFD-2A3D-67D2-21C3-C554F8D2C91C}"/>
              </a:ext>
            </a:extLst>
          </p:cNvPr>
          <p:cNvGrpSpPr/>
          <p:nvPr/>
        </p:nvGrpSpPr>
        <p:grpSpPr>
          <a:xfrm>
            <a:off x="2829986" y="2970351"/>
            <a:ext cx="1572171" cy="1572171"/>
            <a:chOff x="2829986" y="3778071"/>
            <a:chExt cx="1572171" cy="157217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EDC120F-C6E3-B0CE-510C-FD3D8C4B55D7}"/>
                </a:ext>
              </a:extLst>
            </p:cNvPr>
            <p:cNvSpPr/>
            <p:nvPr/>
          </p:nvSpPr>
          <p:spPr>
            <a:xfrm>
              <a:off x="2829986" y="3778071"/>
              <a:ext cx="1572171" cy="1572171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B42FD8E-DC24-0398-E5CC-ADC33AF1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161" y="4088237"/>
              <a:ext cx="845820" cy="84582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5F05EC2-2F70-9351-5D05-9EB04F54174E}"/>
              </a:ext>
            </a:extLst>
          </p:cNvPr>
          <p:cNvGrpSpPr/>
          <p:nvPr/>
        </p:nvGrpSpPr>
        <p:grpSpPr>
          <a:xfrm>
            <a:off x="8214075" y="2970351"/>
            <a:ext cx="1572171" cy="1572171"/>
            <a:chOff x="8214075" y="3778071"/>
            <a:chExt cx="1572171" cy="157217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ED6B95-D14E-F2C2-7056-BE730FD97B78}"/>
                </a:ext>
              </a:extLst>
            </p:cNvPr>
            <p:cNvSpPr/>
            <p:nvPr/>
          </p:nvSpPr>
          <p:spPr>
            <a:xfrm>
              <a:off x="8214075" y="3778071"/>
              <a:ext cx="1572171" cy="1572171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5C54AF-A042-BFD9-51E0-4A380AD2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1342" y="4220043"/>
              <a:ext cx="677636" cy="67763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DB1190B-F3AC-EB8B-0209-8BA01425337F}"/>
              </a:ext>
            </a:extLst>
          </p:cNvPr>
          <p:cNvGrpSpPr/>
          <p:nvPr/>
        </p:nvGrpSpPr>
        <p:grpSpPr>
          <a:xfrm>
            <a:off x="5522030" y="2970351"/>
            <a:ext cx="1572171" cy="1572171"/>
            <a:chOff x="5522030" y="3778071"/>
            <a:chExt cx="1572171" cy="157217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7BDE37F-5147-A63A-3A07-D3F4AB6FDFB9}"/>
                </a:ext>
              </a:extLst>
            </p:cNvPr>
            <p:cNvSpPr/>
            <p:nvPr/>
          </p:nvSpPr>
          <p:spPr>
            <a:xfrm>
              <a:off x="5522030" y="3778071"/>
              <a:ext cx="1572171" cy="1572171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9B3CE-A84B-F22A-EEA8-C36A69E8C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747" y="4169805"/>
              <a:ext cx="778112" cy="77811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828C9-86A1-D33A-33F0-452AD58204E0}"/>
              </a:ext>
            </a:extLst>
          </p:cNvPr>
          <p:cNvGrpSpPr/>
          <p:nvPr/>
        </p:nvGrpSpPr>
        <p:grpSpPr>
          <a:xfrm>
            <a:off x="5522030" y="1003637"/>
            <a:ext cx="1572171" cy="1572171"/>
            <a:chOff x="5522030" y="1811357"/>
            <a:chExt cx="1572171" cy="157217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A90FE2E-FD0F-85DA-0D4A-9FC4DA5AF4AE}"/>
                </a:ext>
              </a:extLst>
            </p:cNvPr>
            <p:cNvSpPr/>
            <p:nvPr/>
          </p:nvSpPr>
          <p:spPr>
            <a:xfrm>
              <a:off x="5522030" y="1811357"/>
              <a:ext cx="1572171" cy="1572171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CC0E7FF-A515-8165-2D19-33EAE6C4B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7778" y="2143417"/>
              <a:ext cx="908050" cy="90805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F278A0-F4B0-81EF-A2D2-252A2DF27AA4}"/>
              </a:ext>
            </a:extLst>
          </p:cNvPr>
          <p:cNvCxnSpPr>
            <a:cxnSpLocks/>
            <a:stCxn id="71" idx="6"/>
            <a:endCxn id="62" idx="2"/>
          </p:cNvCxnSpPr>
          <p:nvPr/>
        </p:nvCxnSpPr>
        <p:spPr>
          <a:xfrm>
            <a:off x="7094201" y="3756437"/>
            <a:ext cx="1119874" cy="0"/>
          </a:xfrm>
          <a:prstGeom prst="straightConnector1">
            <a:avLst/>
          </a:prstGeom>
          <a:ln w="5715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D86E50-2614-62C6-B7A7-5D46B2F00869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>
            <a:off x="4402157" y="3756437"/>
            <a:ext cx="1119873" cy="0"/>
          </a:xfrm>
          <a:prstGeom prst="straightConnector1">
            <a:avLst/>
          </a:prstGeom>
          <a:ln w="5715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BB6C22F-4FA2-68DD-36C0-959DF4C1FF53}"/>
              </a:ext>
            </a:extLst>
          </p:cNvPr>
          <p:cNvSpPr txBox="1"/>
          <p:nvPr/>
        </p:nvSpPr>
        <p:spPr>
          <a:xfrm>
            <a:off x="7098641" y="3280517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969"/>
                </a:solidFill>
                <a:latin typeface="Tw Cen MT" panose="020B0602020104020603" pitchFamily="34" charset="0"/>
              </a:rPr>
              <a:t>MQTT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538FFC-1E84-DDE2-4945-2499EE2733D3}"/>
              </a:ext>
            </a:extLst>
          </p:cNvPr>
          <p:cNvSpPr txBox="1"/>
          <p:nvPr/>
        </p:nvSpPr>
        <p:spPr>
          <a:xfrm>
            <a:off x="4398366" y="3258832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969"/>
                </a:solidFill>
                <a:latin typeface="Tw Cen MT" panose="020B0602020104020603" pitchFamily="34" charset="0"/>
              </a:rPr>
              <a:t>UART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38E8526-934C-A0AD-985A-D5B6E6BF77E9}"/>
              </a:ext>
            </a:extLst>
          </p:cNvPr>
          <p:cNvCxnSpPr>
            <a:stCxn id="73" idx="2"/>
            <a:endCxn id="60" idx="0"/>
          </p:cNvCxnSpPr>
          <p:nvPr/>
        </p:nvCxnSpPr>
        <p:spPr>
          <a:xfrm rot="10800000" flipV="1">
            <a:off x="3616072" y="1789723"/>
            <a:ext cx="1905958" cy="1180628"/>
          </a:xfrm>
          <a:prstGeom prst="bentConnector2">
            <a:avLst/>
          </a:prstGeom>
          <a:ln w="5715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1D399C-2683-15C0-CFA1-66B8020EC3F3}"/>
              </a:ext>
            </a:extLst>
          </p:cNvPr>
          <p:cNvSpPr txBox="1"/>
          <p:nvPr/>
        </p:nvSpPr>
        <p:spPr>
          <a:xfrm>
            <a:off x="3985856" y="1335697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969"/>
                </a:solidFill>
                <a:latin typeface="Tw Cen MT" panose="020B0602020104020603" pitchFamily="34" charset="0"/>
              </a:rPr>
              <a:t>UART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29A084-86D8-B4E5-EA69-7B3360EBA400}"/>
              </a:ext>
            </a:extLst>
          </p:cNvPr>
          <p:cNvSpPr txBox="1"/>
          <p:nvPr/>
        </p:nvSpPr>
        <p:spPr>
          <a:xfrm>
            <a:off x="3478786" y="351774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Data Flow From Scooter to Server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F834C1-C5C8-81A4-DF08-3513FAC40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62986"/>
              </p:ext>
            </p:extLst>
          </p:nvPr>
        </p:nvGraphicFramePr>
        <p:xfrm>
          <a:off x="2829986" y="5080354"/>
          <a:ext cx="695626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131">
                  <a:extLst>
                    <a:ext uri="{9D8B030D-6E8A-4147-A177-3AD203B41FA5}">
                      <a16:colId xmlns:a16="http://schemas.microsoft.com/office/drawing/2014/main" val="933677770"/>
                    </a:ext>
                  </a:extLst>
                </a:gridCol>
                <a:gridCol w="3478131">
                  <a:extLst>
                    <a:ext uri="{9D8B030D-6E8A-4147-A177-3AD203B41FA5}">
                      <a16:colId xmlns:a16="http://schemas.microsoft.com/office/drawing/2014/main" val="244438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GPS Latitude</a:t>
                      </a:r>
                    </a:p>
                  </a:txBody>
                  <a:tcPr>
                    <a:solidFill>
                      <a:srgbClr val="FEC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GPS Longitude</a:t>
                      </a:r>
                    </a:p>
                  </a:txBody>
                  <a:tcPr>
                    <a:solidFill>
                      <a:srgbClr val="FEC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3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5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65D5FB-EC53-6F24-8611-FCF4D1275F2C}"/>
              </a:ext>
            </a:extLst>
          </p:cNvPr>
          <p:cNvGrpSpPr/>
          <p:nvPr/>
        </p:nvGrpSpPr>
        <p:grpSpPr>
          <a:xfrm>
            <a:off x="5309914" y="3890007"/>
            <a:ext cx="1572171" cy="1572171"/>
            <a:chOff x="5523585" y="951069"/>
            <a:chExt cx="1572171" cy="1572171"/>
          </a:xfrm>
          <a:solidFill>
            <a:srgbClr val="FEC630"/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48F22BE-05CC-EC18-A76E-16D703D99323}"/>
                </a:ext>
              </a:extLst>
            </p:cNvPr>
            <p:cNvSpPr/>
            <p:nvPr/>
          </p:nvSpPr>
          <p:spPr>
            <a:xfrm>
              <a:off x="5523585" y="951069"/>
              <a:ext cx="1572171" cy="1572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35B9A14A-5CB5-77D2-8F8B-DFF573FF4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1415" y="1313427"/>
              <a:ext cx="876510" cy="876510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961E04-063F-EEE1-72E9-1B3FD4D140D4}"/>
              </a:ext>
            </a:extLst>
          </p:cNvPr>
          <p:cNvGrpSpPr/>
          <p:nvPr/>
        </p:nvGrpSpPr>
        <p:grpSpPr>
          <a:xfrm>
            <a:off x="2784106" y="2636612"/>
            <a:ext cx="1572171" cy="1572171"/>
            <a:chOff x="2784106" y="2141312"/>
            <a:chExt cx="1572171" cy="157217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D7624A8-B46E-5361-E832-2F1339C1BEF3}"/>
                </a:ext>
              </a:extLst>
            </p:cNvPr>
            <p:cNvSpPr/>
            <p:nvPr/>
          </p:nvSpPr>
          <p:spPr>
            <a:xfrm>
              <a:off x="2784106" y="2141312"/>
              <a:ext cx="1572171" cy="1572171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35C54C-9899-39B3-AC93-D9CD248C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80" y="2396730"/>
              <a:ext cx="1061334" cy="1061334"/>
            </a:xfrm>
            <a:prstGeom prst="rect">
              <a:avLst/>
            </a:prstGeom>
          </p:spPr>
        </p:pic>
      </p:grp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93587D43-9481-69D2-208F-C1B4ABB432E9}"/>
              </a:ext>
            </a:extLst>
          </p:cNvPr>
          <p:cNvSpPr/>
          <p:nvPr/>
        </p:nvSpPr>
        <p:spPr>
          <a:xfrm>
            <a:off x="6019799" y="5462178"/>
            <a:ext cx="152400" cy="723900"/>
          </a:xfrm>
          <a:prstGeom prst="upDownArrow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B2CC9B-C64A-55B5-014F-EAEA7C839FA6}"/>
              </a:ext>
            </a:extLst>
          </p:cNvPr>
          <p:cNvGrpSpPr/>
          <p:nvPr/>
        </p:nvGrpSpPr>
        <p:grpSpPr>
          <a:xfrm>
            <a:off x="6319950" y="932607"/>
            <a:ext cx="1572171" cy="1572171"/>
            <a:chOff x="6319950" y="437307"/>
            <a:chExt cx="1572171" cy="15721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206F071-F68D-162A-64B7-1A6C9333DF04}"/>
                </a:ext>
              </a:extLst>
            </p:cNvPr>
            <p:cNvSpPr/>
            <p:nvPr/>
          </p:nvSpPr>
          <p:spPr>
            <a:xfrm>
              <a:off x="6319950" y="437307"/>
              <a:ext cx="1572171" cy="1572171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3D0BA6A-E37E-9A99-BEC9-A2C11CC0B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485" y="678690"/>
              <a:ext cx="900522" cy="9005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2DE499-5707-2F98-D1E3-2763637B01D3}"/>
              </a:ext>
            </a:extLst>
          </p:cNvPr>
          <p:cNvGrpSpPr/>
          <p:nvPr/>
        </p:nvGrpSpPr>
        <p:grpSpPr>
          <a:xfrm>
            <a:off x="4299880" y="932606"/>
            <a:ext cx="1572171" cy="1572171"/>
            <a:chOff x="4299880" y="437306"/>
            <a:chExt cx="1572171" cy="1572171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A0D0041-4EC1-466D-7247-0005ADDFF1B8}"/>
                </a:ext>
              </a:extLst>
            </p:cNvPr>
            <p:cNvSpPr/>
            <p:nvPr/>
          </p:nvSpPr>
          <p:spPr>
            <a:xfrm>
              <a:off x="4299880" y="437306"/>
              <a:ext cx="1572171" cy="1572171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BCB9AEE-CE54-B959-14DA-17A2B02C4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5641" y="789253"/>
              <a:ext cx="785768" cy="785768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84F437-B9C8-59B7-A99D-1B1E7806DB96}"/>
              </a:ext>
            </a:extLst>
          </p:cNvPr>
          <p:cNvGrpSpPr/>
          <p:nvPr/>
        </p:nvGrpSpPr>
        <p:grpSpPr>
          <a:xfrm>
            <a:off x="7835725" y="2651139"/>
            <a:ext cx="1572171" cy="1572171"/>
            <a:chOff x="7835725" y="2155839"/>
            <a:chExt cx="1572171" cy="157217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B5607D-5125-BD11-A0C8-3A542AAA19FF}"/>
                </a:ext>
              </a:extLst>
            </p:cNvPr>
            <p:cNvSpPr/>
            <p:nvPr/>
          </p:nvSpPr>
          <p:spPr>
            <a:xfrm>
              <a:off x="7835725" y="2155839"/>
              <a:ext cx="1572171" cy="1572171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6EC2312-759C-0805-FBBA-77A13C92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7310" y="2432954"/>
              <a:ext cx="889000" cy="889000"/>
            </a:xfrm>
            <a:prstGeom prst="rect">
              <a:avLst/>
            </a:prstGeom>
          </p:spPr>
        </p:pic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2230D5-24C6-E83B-2414-67C1AD473014}"/>
              </a:ext>
            </a:extLst>
          </p:cNvPr>
          <p:cNvCxnSpPr>
            <a:cxnSpLocks/>
            <a:stCxn id="88" idx="4"/>
            <a:endCxn id="82" idx="2"/>
          </p:cNvCxnSpPr>
          <p:nvPr/>
        </p:nvCxnSpPr>
        <p:spPr>
          <a:xfrm rot="16200000" flipH="1">
            <a:off x="4206398" y="3572577"/>
            <a:ext cx="467310" cy="1739722"/>
          </a:xfrm>
          <a:prstGeom prst="bentConnector2">
            <a:avLst/>
          </a:prstGeom>
          <a:ln w="38100">
            <a:solidFill>
              <a:srgbClr val="52C9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82D7251-1182-3432-ED87-20611BF38F2C}"/>
              </a:ext>
            </a:extLst>
          </p:cNvPr>
          <p:cNvCxnSpPr>
            <a:cxnSpLocks/>
            <a:stCxn id="91" idx="4"/>
            <a:endCxn id="82" idx="6"/>
          </p:cNvCxnSpPr>
          <p:nvPr/>
        </p:nvCxnSpPr>
        <p:spPr>
          <a:xfrm rot="5400000">
            <a:off x="7525557" y="3579838"/>
            <a:ext cx="452783" cy="1739726"/>
          </a:xfrm>
          <a:prstGeom prst="bentConnector2">
            <a:avLst/>
          </a:prstGeom>
          <a:ln w="38100">
            <a:solidFill>
              <a:srgbClr val="52C9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2F57F4A-BA65-B18C-A117-B8983C784E07}"/>
              </a:ext>
            </a:extLst>
          </p:cNvPr>
          <p:cNvCxnSpPr>
            <a:stCxn id="82" idx="1"/>
            <a:endCxn id="94" idx="4"/>
          </p:cNvCxnSpPr>
          <p:nvPr/>
        </p:nvCxnSpPr>
        <p:spPr>
          <a:xfrm rot="16200000" flipV="1">
            <a:off x="4505326" y="3085418"/>
            <a:ext cx="1615469" cy="454187"/>
          </a:xfrm>
          <a:prstGeom prst="bentConnector3">
            <a:avLst/>
          </a:prstGeom>
          <a:ln w="38100">
            <a:solidFill>
              <a:srgbClr val="5D73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C2C5004-9EA6-8B82-34E4-D567E4898C01}"/>
              </a:ext>
            </a:extLst>
          </p:cNvPr>
          <p:cNvCxnSpPr>
            <a:stCxn id="82" idx="7"/>
            <a:endCxn id="122" idx="4"/>
          </p:cNvCxnSpPr>
          <p:nvPr/>
        </p:nvCxnSpPr>
        <p:spPr>
          <a:xfrm rot="5400000" flipH="1" flipV="1">
            <a:off x="6071207" y="3085417"/>
            <a:ext cx="1615468" cy="454190"/>
          </a:xfrm>
          <a:prstGeom prst="bentConnector3">
            <a:avLst/>
          </a:prstGeom>
          <a:ln w="38100">
            <a:solidFill>
              <a:srgbClr val="5D73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83BA60D-97D8-30BA-DEF0-3741EF0EE2D8}"/>
              </a:ext>
            </a:extLst>
          </p:cNvPr>
          <p:cNvSpPr txBox="1"/>
          <p:nvPr/>
        </p:nvSpPr>
        <p:spPr>
          <a:xfrm>
            <a:off x="3573498" y="4607470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2C9BD"/>
                </a:solidFill>
                <a:latin typeface="Tw Cen MT" panose="020B0602020104020603" pitchFamily="34" charset="0"/>
              </a:rPr>
              <a:t>ADC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229DA0-092E-9455-F00C-915D3D0DAA30}"/>
              </a:ext>
            </a:extLst>
          </p:cNvPr>
          <p:cNvSpPr txBox="1"/>
          <p:nvPr/>
        </p:nvSpPr>
        <p:spPr>
          <a:xfrm>
            <a:off x="7466421" y="4602024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2C9BD"/>
                </a:solidFill>
                <a:latin typeface="Tw Cen MT" panose="020B0602020104020603" pitchFamily="34" charset="0"/>
              </a:rPr>
              <a:t>ADC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FBB515F-1E32-8702-D495-E1404F2DFE85}"/>
              </a:ext>
            </a:extLst>
          </p:cNvPr>
          <p:cNvSpPr txBox="1"/>
          <p:nvPr/>
        </p:nvSpPr>
        <p:spPr>
          <a:xfrm>
            <a:off x="4947458" y="2892030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GPIO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9E3DA4-D84B-A091-EB50-5C2A2F8A8947}"/>
              </a:ext>
            </a:extLst>
          </p:cNvPr>
          <p:cNvGrpSpPr/>
          <p:nvPr/>
        </p:nvGrpSpPr>
        <p:grpSpPr>
          <a:xfrm>
            <a:off x="8112743" y="871661"/>
            <a:ext cx="2590306" cy="1505684"/>
            <a:chOff x="8112743" y="376361"/>
            <a:chExt cx="2590306" cy="1505684"/>
          </a:xfrm>
        </p:grpSpPr>
        <p:sp>
          <p:nvSpPr>
            <p:cNvPr id="41" name="Speech Bubble: Oval 40">
              <a:extLst>
                <a:ext uri="{FF2B5EF4-FFF2-40B4-BE49-F238E27FC236}">
                  <a16:creationId xmlns:a16="http://schemas.microsoft.com/office/drawing/2014/main" id="{3950373D-6819-03AD-6A8F-0F9D7AC9411E}"/>
                </a:ext>
              </a:extLst>
            </p:cNvPr>
            <p:cNvSpPr/>
            <p:nvPr/>
          </p:nvSpPr>
          <p:spPr>
            <a:xfrm>
              <a:off x="8251433" y="376361"/>
              <a:ext cx="2235375" cy="1505684"/>
            </a:xfrm>
            <a:prstGeom prst="wedgeEllipseCallout">
              <a:avLst>
                <a:gd name="adj1" fmla="val -99918"/>
                <a:gd name="adj2" fmla="val 79707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90A62CA-AD81-DFB1-8673-D24865109A39}"/>
                </a:ext>
              </a:extLst>
            </p:cNvPr>
            <p:cNvSpPr txBox="1"/>
            <p:nvPr/>
          </p:nvSpPr>
          <p:spPr>
            <a:xfrm>
              <a:off x="8112743" y="586157"/>
              <a:ext cx="25903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PWM</a:t>
              </a:r>
            </a:p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WS2812 Driver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2F15984-969D-70FE-907E-2269CFF9D93A}"/>
              </a:ext>
            </a:extLst>
          </p:cNvPr>
          <p:cNvSpPr txBox="1"/>
          <p:nvPr/>
        </p:nvSpPr>
        <p:spPr>
          <a:xfrm>
            <a:off x="5513468" y="6176905"/>
            <a:ext cx="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EC630"/>
                </a:solidFill>
                <a:latin typeface="Tw Cen MT" panose="020B0602020104020603" pitchFamily="34" charset="0"/>
              </a:rPr>
              <a:t>UART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AA8AEDC-D4D1-A8F8-FE37-3479448CBA7F}"/>
              </a:ext>
            </a:extLst>
          </p:cNvPr>
          <p:cNvSpPr txBox="1"/>
          <p:nvPr/>
        </p:nvSpPr>
        <p:spPr>
          <a:xfrm>
            <a:off x="3204756" y="84433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How Corpi Works ?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7" grpId="0"/>
      <p:bldP spid="130" grpId="0"/>
      <p:bldP spid="134" grpId="0"/>
      <p:bldP spid="1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65D5FB-EC53-6F24-8611-FCF4D1275F2C}"/>
              </a:ext>
            </a:extLst>
          </p:cNvPr>
          <p:cNvGrpSpPr/>
          <p:nvPr/>
        </p:nvGrpSpPr>
        <p:grpSpPr>
          <a:xfrm>
            <a:off x="1742974" y="2642910"/>
            <a:ext cx="1572171" cy="1572171"/>
            <a:chOff x="5523585" y="951069"/>
            <a:chExt cx="1572171" cy="1572171"/>
          </a:xfrm>
          <a:solidFill>
            <a:srgbClr val="FEC630"/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48F22BE-05CC-EC18-A76E-16D703D99323}"/>
                </a:ext>
              </a:extLst>
            </p:cNvPr>
            <p:cNvSpPr/>
            <p:nvPr/>
          </p:nvSpPr>
          <p:spPr>
            <a:xfrm>
              <a:off x="5523585" y="951069"/>
              <a:ext cx="1572171" cy="1572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35B9A14A-5CB5-77D2-8F8B-DFF573FF4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1415" y="1313427"/>
              <a:ext cx="876510" cy="876510"/>
            </a:xfrm>
            <a:prstGeom prst="rect">
              <a:avLst/>
            </a:prstGeom>
            <a:grpFill/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B2CC9B-C64A-55B5-014F-EAEA7C839FA6}"/>
              </a:ext>
            </a:extLst>
          </p:cNvPr>
          <p:cNvGrpSpPr/>
          <p:nvPr/>
        </p:nvGrpSpPr>
        <p:grpSpPr>
          <a:xfrm>
            <a:off x="8282164" y="2652080"/>
            <a:ext cx="1572171" cy="1572171"/>
            <a:chOff x="6319950" y="437307"/>
            <a:chExt cx="1572171" cy="15721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206F071-F68D-162A-64B7-1A6C9333DF04}"/>
                </a:ext>
              </a:extLst>
            </p:cNvPr>
            <p:cNvSpPr/>
            <p:nvPr/>
          </p:nvSpPr>
          <p:spPr>
            <a:xfrm>
              <a:off x="6319950" y="437307"/>
              <a:ext cx="1572171" cy="1572171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3D0BA6A-E37E-9A99-BEC9-A2C11CC0B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3485" y="678690"/>
              <a:ext cx="900522" cy="900522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8AA8AEDC-D4D1-A8F8-FE37-3479448CBA7F}"/>
              </a:ext>
            </a:extLst>
          </p:cNvPr>
          <p:cNvSpPr txBox="1"/>
          <p:nvPr/>
        </p:nvSpPr>
        <p:spPr>
          <a:xfrm>
            <a:off x="3204756" y="84433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How WS2812 Driver Works 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756ABB-9CB2-5AA8-96AC-5671CD8CC4E8}"/>
              </a:ext>
            </a:extLst>
          </p:cNvPr>
          <p:cNvSpPr/>
          <p:nvPr/>
        </p:nvSpPr>
        <p:spPr>
          <a:xfrm>
            <a:off x="3506148" y="2635241"/>
            <a:ext cx="4564597" cy="1572171"/>
          </a:xfrm>
          <a:prstGeom prst="roundRect">
            <a:avLst/>
          </a:prstGeom>
          <a:noFill/>
          <a:ln w="3175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92763A-21C3-8254-5613-44144BDECCAB}"/>
              </a:ext>
            </a:extLst>
          </p:cNvPr>
          <p:cNvSpPr/>
          <p:nvPr/>
        </p:nvSpPr>
        <p:spPr>
          <a:xfrm>
            <a:off x="3623025" y="2743200"/>
            <a:ext cx="1101375" cy="1379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CD2BF72-2C54-B37B-B906-CEE589475C62}"/>
              </a:ext>
            </a:extLst>
          </p:cNvPr>
          <p:cNvSpPr/>
          <p:nvPr/>
        </p:nvSpPr>
        <p:spPr>
          <a:xfrm>
            <a:off x="5206296" y="2753913"/>
            <a:ext cx="1101375" cy="1379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PWM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838741-B43F-8302-435C-8B3D3209D132}"/>
              </a:ext>
            </a:extLst>
          </p:cNvPr>
          <p:cNvSpPr/>
          <p:nvPr/>
        </p:nvSpPr>
        <p:spPr>
          <a:xfrm>
            <a:off x="6799481" y="2753913"/>
            <a:ext cx="1101375" cy="1379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PWM</a:t>
            </a:r>
          </a:p>
          <a:p>
            <a:pPr algn="ctr"/>
            <a:r>
              <a:rPr lang="en-US" dirty="0"/>
              <a:t>Timer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D21187-BCEA-D586-0783-979D0B4F5FE8}"/>
              </a:ext>
            </a:extLst>
          </p:cNvPr>
          <p:cNvCxnSpPr>
            <a:stCxn id="87" idx="3"/>
            <a:endCxn id="89" idx="1"/>
          </p:cNvCxnSpPr>
          <p:nvPr/>
        </p:nvCxnSpPr>
        <p:spPr>
          <a:xfrm>
            <a:off x="6307671" y="3443523"/>
            <a:ext cx="491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97D0C5C-BB44-C58E-F5C6-0E73DEC02799}"/>
              </a:ext>
            </a:extLst>
          </p:cNvPr>
          <p:cNvCxnSpPr>
            <a:cxnSpLocks/>
            <a:stCxn id="3" idx="3"/>
            <a:endCxn id="87" idx="1"/>
          </p:cNvCxnSpPr>
          <p:nvPr/>
        </p:nvCxnSpPr>
        <p:spPr>
          <a:xfrm>
            <a:off x="4724400" y="3432810"/>
            <a:ext cx="481896" cy="10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6F3E7A-1CC2-B711-DC21-EC3C66039E41}"/>
              </a:ext>
            </a:extLst>
          </p:cNvPr>
          <p:cNvCxnSpPr>
            <a:cxnSpLocks/>
            <a:stCxn id="82" idx="6"/>
            <a:endCxn id="3" idx="1"/>
          </p:cNvCxnSpPr>
          <p:nvPr/>
        </p:nvCxnSpPr>
        <p:spPr>
          <a:xfrm>
            <a:off x="3315145" y="3428996"/>
            <a:ext cx="307880" cy="3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855C7E4-5950-0F40-48B2-3014576A85A2}"/>
              </a:ext>
            </a:extLst>
          </p:cNvPr>
          <p:cNvCxnSpPr>
            <a:cxnSpLocks/>
            <a:stCxn id="89" idx="3"/>
            <a:endCxn id="122" idx="2"/>
          </p:cNvCxnSpPr>
          <p:nvPr/>
        </p:nvCxnSpPr>
        <p:spPr>
          <a:xfrm flipV="1">
            <a:off x="7900856" y="3438166"/>
            <a:ext cx="381308" cy="5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39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7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5342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65D5FB-EC53-6F24-8611-FCF4D1275F2C}"/>
              </a:ext>
            </a:extLst>
          </p:cNvPr>
          <p:cNvGrpSpPr/>
          <p:nvPr/>
        </p:nvGrpSpPr>
        <p:grpSpPr>
          <a:xfrm>
            <a:off x="5309914" y="910587"/>
            <a:ext cx="1572171" cy="1572171"/>
            <a:chOff x="5523585" y="951069"/>
            <a:chExt cx="1572171" cy="1572171"/>
          </a:xfrm>
          <a:solidFill>
            <a:srgbClr val="FEC630"/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48F22BE-05CC-EC18-A76E-16D703D99323}"/>
                </a:ext>
              </a:extLst>
            </p:cNvPr>
            <p:cNvSpPr/>
            <p:nvPr/>
          </p:nvSpPr>
          <p:spPr>
            <a:xfrm>
              <a:off x="5523585" y="951069"/>
              <a:ext cx="1572171" cy="1572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35B9A14A-5CB5-77D2-8F8B-DFF573FF4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1415" y="1313427"/>
              <a:ext cx="876510" cy="876510"/>
            </a:xfrm>
            <a:prstGeom prst="rect">
              <a:avLst/>
            </a:prstGeom>
            <a:grpFill/>
          </p:spPr>
        </p:pic>
      </p:grp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93587D43-9481-69D2-208F-C1B4ABB432E9}"/>
              </a:ext>
            </a:extLst>
          </p:cNvPr>
          <p:cNvSpPr/>
          <p:nvPr/>
        </p:nvSpPr>
        <p:spPr>
          <a:xfrm>
            <a:off x="6019799" y="2482758"/>
            <a:ext cx="152400" cy="723900"/>
          </a:xfrm>
          <a:prstGeom prst="upDownArrow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812C04-444C-612A-F12C-701B22B7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26811"/>
              </p:ext>
            </p:extLst>
          </p:nvPr>
        </p:nvGraphicFramePr>
        <p:xfrm>
          <a:off x="3440638" y="3354541"/>
          <a:ext cx="532130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26">
                  <a:extLst>
                    <a:ext uri="{9D8B030D-6E8A-4147-A177-3AD203B41FA5}">
                      <a16:colId xmlns:a16="http://schemas.microsoft.com/office/drawing/2014/main" val="3242900200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3935241780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2142854462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379401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TX</a:t>
                      </a:r>
                    </a:p>
                  </a:txBody>
                  <a:tcPr anchor="ctr">
                    <a:solidFill>
                      <a:srgbClr val="FEC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@</a:t>
                      </a:r>
                    </a:p>
                  </a:txBody>
                  <a:tcPr anchor="ctr">
                    <a:solidFill>
                      <a:srgbClr val="FEC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Throttle</a:t>
                      </a:r>
                    </a:p>
                  </a:txBody>
                  <a:tcPr anchor="ctr">
                    <a:solidFill>
                      <a:srgbClr val="FEC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FEC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51290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F8F19FFF-A7EC-86FF-39D7-14D105BEFADC}"/>
              </a:ext>
            </a:extLst>
          </p:cNvPr>
          <p:cNvSpPr/>
          <p:nvPr/>
        </p:nvSpPr>
        <p:spPr>
          <a:xfrm rot="5400000">
            <a:off x="5977982" y="1391800"/>
            <a:ext cx="246616" cy="5321304"/>
          </a:xfrm>
          <a:prstGeom prst="leftBrace">
            <a:avLst>
              <a:gd name="adj1" fmla="val 8333"/>
              <a:gd name="adj2" fmla="val 12053"/>
            </a:avLst>
          </a:prstGeom>
          <a:ln w="28575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DB695-4863-DB1E-3068-BFC15FE9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49762"/>
              </p:ext>
            </p:extLst>
          </p:nvPr>
        </p:nvGraphicFramePr>
        <p:xfrm>
          <a:off x="3437643" y="4430851"/>
          <a:ext cx="531671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42">
                  <a:extLst>
                    <a:ext uri="{9D8B030D-6E8A-4147-A177-3AD203B41FA5}">
                      <a16:colId xmlns:a16="http://schemas.microsoft.com/office/drawing/2014/main" val="1853126201"/>
                    </a:ext>
                  </a:extLst>
                </a:gridCol>
                <a:gridCol w="487942">
                  <a:extLst>
                    <a:ext uri="{9D8B030D-6E8A-4147-A177-3AD203B41FA5}">
                      <a16:colId xmlns:a16="http://schemas.microsoft.com/office/drawing/2014/main" val="3458949331"/>
                    </a:ext>
                  </a:extLst>
                </a:gridCol>
                <a:gridCol w="487942">
                  <a:extLst>
                    <a:ext uri="{9D8B030D-6E8A-4147-A177-3AD203B41FA5}">
                      <a16:colId xmlns:a16="http://schemas.microsoft.com/office/drawing/2014/main" val="3915516807"/>
                    </a:ext>
                  </a:extLst>
                </a:gridCol>
                <a:gridCol w="487942">
                  <a:extLst>
                    <a:ext uri="{9D8B030D-6E8A-4147-A177-3AD203B41FA5}">
                      <a16:colId xmlns:a16="http://schemas.microsoft.com/office/drawing/2014/main" val="44734185"/>
                    </a:ext>
                  </a:extLst>
                </a:gridCol>
                <a:gridCol w="487942">
                  <a:extLst>
                    <a:ext uri="{9D8B030D-6E8A-4147-A177-3AD203B41FA5}">
                      <a16:colId xmlns:a16="http://schemas.microsoft.com/office/drawing/2014/main" val="3456816366"/>
                    </a:ext>
                  </a:extLst>
                </a:gridCol>
                <a:gridCol w="487942">
                  <a:extLst>
                    <a:ext uri="{9D8B030D-6E8A-4147-A177-3AD203B41FA5}">
                      <a16:colId xmlns:a16="http://schemas.microsoft.com/office/drawing/2014/main" val="2453418075"/>
                    </a:ext>
                  </a:extLst>
                </a:gridCol>
                <a:gridCol w="487942">
                  <a:extLst>
                    <a:ext uri="{9D8B030D-6E8A-4147-A177-3AD203B41FA5}">
                      <a16:colId xmlns:a16="http://schemas.microsoft.com/office/drawing/2014/main" val="3190419726"/>
                    </a:ext>
                  </a:extLst>
                </a:gridCol>
                <a:gridCol w="1901117">
                  <a:extLst>
                    <a:ext uri="{9D8B030D-6E8A-4147-A177-3AD203B41FA5}">
                      <a16:colId xmlns:a16="http://schemas.microsoft.com/office/drawing/2014/main" val="64112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Brake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20914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50B52AA7-1C30-3E43-662F-49EEE4D332F0}"/>
              </a:ext>
            </a:extLst>
          </p:cNvPr>
          <p:cNvSpPr/>
          <p:nvPr/>
        </p:nvSpPr>
        <p:spPr>
          <a:xfrm>
            <a:off x="7002780" y="4968240"/>
            <a:ext cx="160020" cy="8915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E1011D-2B19-A2F6-B3E8-123E90AADDC0}"/>
              </a:ext>
            </a:extLst>
          </p:cNvPr>
          <p:cNvSpPr txBox="1"/>
          <p:nvPr/>
        </p:nvSpPr>
        <p:spPr>
          <a:xfrm>
            <a:off x="7082790" y="4952345"/>
            <a:ext cx="220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2C9BD"/>
                </a:solidFill>
                <a:latin typeface="Tw Cen MT" panose="020B0602020104020603" pitchFamily="34" charset="0"/>
              </a:rPr>
              <a:t>Brake Free ➤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8644A0-45A5-62CE-4451-66B925677B54}"/>
              </a:ext>
            </a:extLst>
          </p:cNvPr>
          <p:cNvSpPr txBox="1"/>
          <p:nvPr/>
        </p:nvSpPr>
        <p:spPr>
          <a:xfrm>
            <a:off x="7082789" y="5364241"/>
            <a:ext cx="248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2C9BD"/>
                </a:solidFill>
                <a:latin typeface="Tw Cen MT" panose="020B0602020104020603" pitchFamily="34" charset="0"/>
              </a:rPr>
              <a:t>Brake Taken ➤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652E47-1D2A-734C-7B98-8F3EEA965D1E}"/>
              </a:ext>
            </a:extLst>
          </p:cNvPr>
          <p:cNvSpPr txBox="1"/>
          <p:nvPr/>
        </p:nvSpPr>
        <p:spPr>
          <a:xfrm>
            <a:off x="3204756" y="84433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Corpi API (TX)</a:t>
            </a:r>
          </a:p>
        </p:txBody>
      </p:sp>
    </p:spTree>
    <p:extLst>
      <p:ext uri="{BB962C8B-B14F-4D97-AF65-F5344CB8AC3E}">
        <p14:creationId xmlns:p14="http://schemas.microsoft.com/office/powerpoint/2010/main" val="45035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5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05171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65D5FB-EC53-6F24-8611-FCF4D1275F2C}"/>
              </a:ext>
            </a:extLst>
          </p:cNvPr>
          <p:cNvGrpSpPr/>
          <p:nvPr/>
        </p:nvGrpSpPr>
        <p:grpSpPr>
          <a:xfrm>
            <a:off x="5309914" y="720087"/>
            <a:ext cx="1572171" cy="1572171"/>
            <a:chOff x="5523585" y="951069"/>
            <a:chExt cx="1572171" cy="1572171"/>
          </a:xfrm>
          <a:solidFill>
            <a:srgbClr val="FEC630"/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48F22BE-05CC-EC18-A76E-16D703D99323}"/>
                </a:ext>
              </a:extLst>
            </p:cNvPr>
            <p:cNvSpPr/>
            <p:nvPr/>
          </p:nvSpPr>
          <p:spPr>
            <a:xfrm>
              <a:off x="5523585" y="951069"/>
              <a:ext cx="1572171" cy="1572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35B9A14A-5CB5-77D2-8F8B-DFF573FF4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1415" y="1313427"/>
              <a:ext cx="876510" cy="876510"/>
            </a:xfrm>
            <a:prstGeom prst="rect">
              <a:avLst/>
            </a:prstGeom>
            <a:grpFill/>
          </p:spPr>
        </p:pic>
      </p:grp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93587D43-9481-69D2-208F-C1B4ABB432E9}"/>
              </a:ext>
            </a:extLst>
          </p:cNvPr>
          <p:cNvSpPr/>
          <p:nvPr/>
        </p:nvSpPr>
        <p:spPr>
          <a:xfrm>
            <a:off x="6019799" y="2292258"/>
            <a:ext cx="152400" cy="723900"/>
          </a:xfrm>
          <a:prstGeom prst="upDownArrow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812C04-444C-612A-F12C-701B22B7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32191"/>
              </p:ext>
            </p:extLst>
          </p:nvPr>
        </p:nvGraphicFramePr>
        <p:xfrm>
          <a:off x="4100509" y="3164041"/>
          <a:ext cx="399097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26">
                  <a:extLst>
                    <a:ext uri="{9D8B030D-6E8A-4147-A177-3AD203B41FA5}">
                      <a16:colId xmlns:a16="http://schemas.microsoft.com/office/drawing/2014/main" val="3242900200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3935241780"/>
                    </a:ext>
                  </a:extLst>
                </a:gridCol>
                <a:gridCol w="1330326">
                  <a:extLst>
                    <a:ext uri="{9D8B030D-6E8A-4147-A177-3AD203B41FA5}">
                      <a16:colId xmlns:a16="http://schemas.microsoft.com/office/drawing/2014/main" val="379401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RX</a:t>
                      </a:r>
                    </a:p>
                  </a:txBody>
                  <a:tcPr anchor="ctr">
                    <a:solidFill>
                      <a:srgbClr val="FEC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@</a:t>
                      </a:r>
                    </a:p>
                  </a:txBody>
                  <a:tcPr anchor="ctr">
                    <a:solidFill>
                      <a:srgbClr val="FEC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FEC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51290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F8F19FFF-A7EC-86FF-39D7-14D105BEFADC}"/>
              </a:ext>
            </a:extLst>
          </p:cNvPr>
          <p:cNvSpPr/>
          <p:nvPr/>
        </p:nvSpPr>
        <p:spPr>
          <a:xfrm rot="5400000">
            <a:off x="5974188" y="1205094"/>
            <a:ext cx="246616" cy="5313716"/>
          </a:xfrm>
          <a:prstGeom prst="leftBrace">
            <a:avLst>
              <a:gd name="adj1" fmla="val 8333"/>
              <a:gd name="adj2" fmla="val 24959"/>
            </a:avLst>
          </a:prstGeom>
          <a:ln w="28575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DB695-4863-DB1E-3068-BFC15FE9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968440"/>
              </p:ext>
            </p:extLst>
          </p:nvPr>
        </p:nvGraphicFramePr>
        <p:xfrm>
          <a:off x="3437643" y="4240351"/>
          <a:ext cx="53167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42">
                  <a:extLst>
                    <a:ext uri="{9D8B030D-6E8A-4147-A177-3AD203B41FA5}">
                      <a16:colId xmlns:a16="http://schemas.microsoft.com/office/drawing/2014/main" val="1853126201"/>
                    </a:ext>
                  </a:extLst>
                </a:gridCol>
                <a:gridCol w="487942">
                  <a:extLst>
                    <a:ext uri="{9D8B030D-6E8A-4147-A177-3AD203B41FA5}">
                      <a16:colId xmlns:a16="http://schemas.microsoft.com/office/drawing/2014/main" val="3458949331"/>
                    </a:ext>
                  </a:extLst>
                </a:gridCol>
                <a:gridCol w="487942">
                  <a:extLst>
                    <a:ext uri="{9D8B030D-6E8A-4147-A177-3AD203B41FA5}">
                      <a16:colId xmlns:a16="http://schemas.microsoft.com/office/drawing/2014/main" val="3915516807"/>
                    </a:ext>
                  </a:extLst>
                </a:gridCol>
                <a:gridCol w="487942">
                  <a:extLst>
                    <a:ext uri="{9D8B030D-6E8A-4147-A177-3AD203B41FA5}">
                      <a16:colId xmlns:a16="http://schemas.microsoft.com/office/drawing/2014/main" val="44734185"/>
                    </a:ext>
                  </a:extLst>
                </a:gridCol>
                <a:gridCol w="1682472">
                  <a:extLst>
                    <a:ext uri="{9D8B030D-6E8A-4147-A177-3AD203B41FA5}">
                      <a16:colId xmlns:a16="http://schemas.microsoft.com/office/drawing/2014/main" val="3456816366"/>
                    </a:ext>
                  </a:extLst>
                </a:gridCol>
                <a:gridCol w="1682472">
                  <a:extLst>
                    <a:ext uri="{9D8B030D-6E8A-4147-A177-3AD203B41FA5}">
                      <a16:colId xmlns:a16="http://schemas.microsoft.com/office/drawing/2014/main" val="3190419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Front LED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w Cen MT" panose="020B0602020104020603" pitchFamily="34" charset="0"/>
                        </a:rPr>
                        <a:t>Lock</a:t>
                      </a:r>
                    </a:p>
                  </a:txBody>
                  <a:tcPr anchor="ctr">
                    <a:solidFill>
                      <a:srgbClr val="52C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2091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A145987-503B-B918-F83D-0AD6A064ACCB}"/>
              </a:ext>
            </a:extLst>
          </p:cNvPr>
          <p:cNvGrpSpPr/>
          <p:nvPr/>
        </p:nvGrpSpPr>
        <p:grpSpPr>
          <a:xfrm>
            <a:off x="7002780" y="4761845"/>
            <a:ext cx="2567617" cy="1286738"/>
            <a:chOff x="7002780" y="4761845"/>
            <a:chExt cx="2567617" cy="1286738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0B52AA7-1C30-3E43-662F-49EEE4D332F0}"/>
                </a:ext>
              </a:extLst>
            </p:cNvPr>
            <p:cNvSpPr/>
            <p:nvPr/>
          </p:nvSpPr>
          <p:spPr>
            <a:xfrm>
              <a:off x="7002780" y="4777739"/>
              <a:ext cx="152400" cy="12223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5E1011D-2B19-A2F6-B3E8-123E90AADDC0}"/>
                </a:ext>
              </a:extLst>
            </p:cNvPr>
            <p:cNvSpPr txBox="1"/>
            <p:nvPr/>
          </p:nvSpPr>
          <p:spPr>
            <a:xfrm>
              <a:off x="7082790" y="4761845"/>
              <a:ext cx="2200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52C9BD"/>
                  </a:solidFill>
                  <a:latin typeface="Tw Cen MT" panose="020B0602020104020603" pitchFamily="34" charset="0"/>
                </a:rPr>
                <a:t>Lock ➤ 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8644A0-45A5-62CE-4451-66B925677B54}"/>
                </a:ext>
              </a:extLst>
            </p:cNvPr>
            <p:cNvSpPr txBox="1"/>
            <p:nvPr/>
          </p:nvSpPr>
          <p:spPr>
            <a:xfrm>
              <a:off x="7082789" y="5173741"/>
              <a:ext cx="2487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52C9BD"/>
                  </a:solidFill>
                  <a:latin typeface="Tw Cen MT" panose="020B0602020104020603" pitchFamily="34" charset="0"/>
                </a:rPr>
                <a:t>Free ➤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62FA85-8108-FC8F-F98B-06408F36E5AE}"/>
                </a:ext>
              </a:extLst>
            </p:cNvPr>
            <p:cNvSpPr txBox="1"/>
            <p:nvPr/>
          </p:nvSpPr>
          <p:spPr>
            <a:xfrm>
              <a:off x="7082789" y="5586918"/>
              <a:ext cx="2487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52C9BD"/>
                  </a:solidFill>
                  <a:latin typeface="Tw Cen MT" panose="020B0602020104020603" pitchFamily="34" charset="0"/>
                </a:rPr>
                <a:t>Find ➤ 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C390528-78C7-4474-AF7E-AF5FF6C82FD8}"/>
              </a:ext>
            </a:extLst>
          </p:cNvPr>
          <p:cNvGrpSpPr/>
          <p:nvPr/>
        </p:nvGrpSpPr>
        <p:grpSpPr>
          <a:xfrm>
            <a:off x="5292645" y="4776504"/>
            <a:ext cx="1790141" cy="1286738"/>
            <a:chOff x="5292645" y="4776504"/>
            <a:chExt cx="1790141" cy="1286738"/>
          </a:xfrm>
        </p:grpSpPr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A41F3168-4DB1-FD5F-C304-4717CE4DAD76}"/>
                </a:ext>
              </a:extLst>
            </p:cNvPr>
            <p:cNvSpPr/>
            <p:nvPr/>
          </p:nvSpPr>
          <p:spPr>
            <a:xfrm>
              <a:off x="5292645" y="4792398"/>
              <a:ext cx="152400" cy="12223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A04E1F-2045-B8CE-FBCE-D915F3897B4E}"/>
                </a:ext>
              </a:extLst>
            </p:cNvPr>
            <p:cNvSpPr txBox="1"/>
            <p:nvPr/>
          </p:nvSpPr>
          <p:spPr>
            <a:xfrm>
              <a:off x="5372655" y="4776504"/>
              <a:ext cx="1282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52C9BD"/>
                  </a:solidFill>
                  <a:latin typeface="Tw Cen MT" panose="020B0602020104020603" pitchFamily="34" charset="0"/>
                </a:rPr>
                <a:t>Off ➤ 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1E81BE-7E6B-0743-782E-5465BDE4241C}"/>
                </a:ext>
              </a:extLst>
            </p:cNvPr>
            <p:cNvSpPr txBox="1"/>
            <p:nvPr/>
          </p:nvSpPr>
          <p:spPr>
            <a:xfrm>
              <a:off x="5372654" y="5188400"/>
              <a:ext cx="1202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52C9BD"/>
                  </a:solidFill>
                  <a:latin typeface="Tw Cen MT" panose="020B0602020104020603" pitchFamily="34" charset="0"/>
                </a:rPr>
                <a:t>On ➤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44948-02EA-B8BA-E4FF-FD3D340F68C0}"/>
                </a:ext>
              </a:extLst>
            </p:cNvPr>
            <p:cNvSpPr txBox="1"/>
            <p:nvPr/>
          </p:nvSpPr>
          <p:spPr>
            <a:xfrm>
              <a:off x="5372654" y="5601577"/>
              <a:ext cx="171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52C9BD"/>
                  </a:solidFill>
                  <a:latin typeface="Tw Cen MT" panose="020B0602020104020603" pitchFamily="34" charset="0"/>
                </a:rPr>
                <a:t>Toggle ➤ 2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4819BE9-22A8-4CD1-1890-C71174A8C18A}"/>
              </a:ext>
            </a:extLst>
          </p:cNvPr>
          <p:cNvSpPr txBox="1"/>
          <p:nvPr/>
        </p:nvSpPr>
        <p:spPr>
          <a:xfrm>
            <a:off x="3204756" y="84433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Corpi API (RX)</a:t>
            </a:r>
          </a:p>
        </p:txBody>
      </p:sp>
    </p:spTree>
    <p:extLst>
      <p:ext uri="{BB962C8B-B14F-4D97-AF65-F5344CB8AC3E}">
        <p14:creationId xmlns:p14="http://schemas.microsoft.com/office/powerpoint/2010/main" val="63760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05171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C83E7C2-ED22-F24A-2641-36B9F7E695AE}"/>
              </a:ext>
            </a:extLst>
          </p:cNvPr>
          <p:cNvSpPr/>
          <p:nvPr/>
        </p:nvSpPr>
        <p:spPr>
          <a:xfrm>
            <a:off x="5342647" y="990811"/>
            <a:ext cx="1504054" cy="449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79622BC-DCF0-999B-181E-58C49B4F0134}"/>
              </a:ext>
            </a:extLst>
          </p:cNvPr>
          <p:cNvGrpSpPr/>
          <p:nvPr/>
        </p:nvGrpSpPr>
        <p:grpSpPr>
          <a:xfrm>
            <a:off x="1745892" y="2116426"/>
            <a:ext cx="1572171" cy="1572171"/>
            <a:chOff x="2829986" y="3778071"/>
            <a:chExt cx="1572171" cy="1572171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25454DA-0EFA-1B95-B6D0-7EA5B7556D94}"/>
                </a:ext>
              </a:extLst>
            </p:cNvPr>
            <p:cNvSpPr/>
            <p:nvPr/>
          </p:nvSpPr>
          <p:spPr>
            <a:xfrm>
              <a:off x="2829986" y="3778071"/>
              <a:ext cx="1572171" cy="1572171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3C2FE04-5969-11F5-36ED-9DE2F87FD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161" y="4088237"/>
              <a:ext cx="845820" cy="845820"/>
            </a:xfrm>
            <a:prstGeom prst="rect">
              <a:avLst/>
            </a:prstGeom>
          </p:spPr>
        </p:pic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8BCB94D-2780-FD2C-8C6C-C45994FF6A3B}"/>
              </a:ext>
            </a:extLst>
          </p:cNvPr>
          <p:cNvSpPr/>
          <p:nvPr/>
        </p:nvSpPr>
        <p:spPr>
          <a:xfrm>
            <a:off x="5339042" y="1762191"/>
            <a:ext cx="1504054" cy="66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5353600-88F4-0812-1DD4-5ACB5BEE5450}"/>
              </a:ext>
            </a:extLst>
          </p:cNvPr>
          <p:cNvSpPr/>
          <p:nvPr/>
        </p:nvSpPr>
        <p:spPr>
          <a:xfrm>
            <a:off x="5337829" y="2744204"/>
            <a:ext cx="1504054" cy="66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Connect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DB8B7A5-442F-8E4A-2118-C024920A87F0}"/>
              </a:ext>
            </a:extLst>
          </p:cNvPr>
          <p:cNvSpPr/>
          <p:nvPr/>
        </p:nvSpPr>
        <p:spPr>
          <a:xfrm>
            <a:off x="5337829" y="3726217"/>
            <a:ext cx="1504054" cy="66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  <a:p>
            <a:pPr algn="ctr"/>
            <a:r>
              <a:rPr lang="en-US" dirty="0"/>
              <a:t>Subscribe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7CA05EE-872A-8FAE-3562-66E64FE36E3F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6089856" y="1440391"/>
            <a:ext cx="1213" cy="32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7BC1A56-E5BC-F8A1-0B9F-F3702A39D829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 flipH="1">
            <a:off x="6089856" y="2422404"/>
            <a:ext cx="1213" cy="32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0462FBC-C1C5-221F-D6AF-B33393C4BADC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>
            <a:off x="6089856" y="3404417"/>
            <a:ext cx="0" cy="32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23124E6-44AD-C4F0-4FAE-CAE27127156E}"/>
              </a:ext>
            </a:extLst>
          </p:cNvPr>
          <p:cNvCxnSpPr>
            <a:cxnSpLocks/>
          </p:cNvCxnSpPr>
          <p:nvPr/>
        </p:nvCxnSpPr>
        <p:spPr>
          <a:xfrm>
            <a:off x="6086736" y="4522392"/>
            <a:ext cx="3969" cy="566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C8A7ED6-0D5E-66F8-6C79-399AE6BB6BED}"/>
              </a:ext>
            </a:extLst>
          </p:cNvPr>
          <p:cNvCxnSpPr>
            <a:cxnSpLocks/>
          </p:cNvCxnSpPr>
          <p:nvPr/>
        </p:nvCxnSpPr>
        <p:spPr>
          <a:xfrm flipV="1">
            <a:off x="7074392" y="4074319"/>
            <a:ext cx="0" cy="1000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EC673392-CBD9-E759-7A84-431F4C22E789}"/>
              </a:ext>
            </a:extLst>
          </p:cNvPr>
          <p:cNvCxnSpPr>
            <a:cxnSpLocks/>
            <a:stCxn id="114" idx="3"/>
            <a:endCxn id="114" idx="0"/>
          </p:cNvCxnSpPr>
          <p:nvPr/>
        </p:nvCxnSpPr>
        <p:spPr>
          <a:xfrm flipH="1" flipV="1">
            <a:off x="6094674" y="990811"/>
            <a:ext cx="752027" cy="224790"/>
          </a:xfrm>
          <a:prstGeom prst="bentConnector4">
            <a:avLst>
              <a:gd name="adj1" fmla="val -30398"/>
              <a:gd name="adj2" fmla="val 2016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C666E8A-0BE8-8568-33CE-5C0B8D3A868F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6843096" y="1218258"/>
            <a:ext cx="231296" cy="8740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33EA0EF-4422-C9C6-3E4C-AE49FB4C7724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6841883" y="2092297"/>
            <a:ext cx="232509" cy="98201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4B50EFBA-649D-B851-E063-AE2896E01F98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6841883" y="3087349"/>
            <a:ext cx="232509" cy="9689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231DEA07-6785-F2B9-9567-C390277B1A21}"/>
              </a:ext>
            </a:extLst>
          </p:cNvPr>
          <p:cNvSpPr/>
          <p:nvPr/>
        </p:nvSpPr>
        <p:spPr>
          <a:xfrm>
            <a:off x="5152770" y="639404"/>
            <a:ext cx="2101124" cy="3869413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C3CF393-E0CC-C98C-9CEA-59B49BBC2238}"/>
              </a:ext>
            </a:extLst>
          </p:cNvPr>
          <p:cNvSpPr/>
          <p:nvPr/>
        </p:nvSpPr>
        <p:spPr>
          <a:xfrm>
            <a:off x="7522631" y="5342927"/>
            <a:ext cx="1504054" cy="66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  <a:p>
            <a:pPr algn="ctr"/>
            <a:r>
              <a:rPr lang="en-US" dirty="0"/>
              <a:t>Keep Alive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86C6F72-6D15-4677-A095-F0DEA9FE159E}"/>
              </a:ext>
            </a:extLst>
          </p:cNvPr>
          <p:cNvSpPr/>
          <p:nvPr/>
        </p:nvSpPr>
        <p:spPr>
          <a:xfrm>
            <a:off x="5363693" y="5342927"/>
            <a:ext cx="1504054" cy="66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  <a:p>
            <a:pPr algn="ctr"/>
            <a:r>
              <a:rPr lang="en-US" dirty="0"/>
              <a:t>Publish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8DF91E13-C564-F7CE-5946-6B9B4E0FFD45}"/>
              </a:ext>
            </a:extLst>
          </p:cNvPr>
          <p:cNvCxnSpPr>
            <a:cxnSpLocks/>
            <a:stCxn id="131" idx="2"/>
            <a:endCxn id="131" idx="3"/>
          </p:cNvCxnSpPr>
          <p:nvPr/>
        </p:nvCxnSpPr>
        <p:spPr>
          <a:xfrm rot="5400000" flipH="1" flipV="1">
            <a:off x="8485618" y="5462073"/>
            <a:ext cx="330106" cy="752027"/>
          </a:xfrm>
          <a:prstGeom prst="bentConnector4">
            <a:avLst>
              <a:gd name="adj1" fmla="val -69250"/>
              <a:gd name="adj2" fmla="val 13039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B0587B7-3545-488F-2695-57DFDB0A2085}"/>
              </a:ext>
            </a:extLst>
          </p:cNvPr>
          <p:cNvSpPr/>
          <p:nvPr/>
        </p:nvSpPr>
        <p:spPr>
          <a:xfrm>
            <a:off x="3204756" y="5342927"/>
            <a:ext cx="1504054" cy="66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  <a:p>
            <a:pPr algn="ctr"/>
            <a:r>
              <a:rPr lang="en-US" dirty="0"/>
              <a:t>Receive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85DF59B4-3897-0DAC-5845-DC59207C3CD7}"/>
              </a:ext>
            </a:extLst>
          </p:cNvPr>
          <p:cNvSpPr/>
          <p:nvPr/>
        </p:nvSpPr>
        <p:spPr>
          <a:xfrm>
            <a:off x="2924259" y="5074920"/>
            <a:ext cx="6566083" cy="134874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E3F9E33-BC66-F19F-D671-63B8A7B7EA07}"/>
              </a:ext>
            </a:extLst>
          </p:cNvPr>
          <p:cNvGrpSpPr/>
          <p:nvPr/>
        </p:nvGrpSpPr>
        <p:grpSpPr>
          <a:xfrm>
            <a:off x="3318063" y="2902510"/>
            <a:ext cx="2045630" cy="2770523"/>
            <a:chOff x="3318063" y="2902510"/>
            <a:chExt cx="2045630" cy="2770523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48D7529-9950-3651-AAB1-841F4AFBD771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3318063" y="2902512"/>
              <a:ext cx="15625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E4DED395-C2E3-4E6C-2C9F-114FB43C1820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 rot="16200000" flipH="1">
              <a:off x="3736538" y="4045878"/>
              <a:ext cx="2770523" cy="48378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1FDE10C-8E41-8ABA-C1EE-8CFCD407A25F}"/>
              </a:ext>
            </a:extLst>
          </p:cNvPr>
          <p:cNvCxnSpPr>
            <a:cxnSpLocks/>
            <a:stCxn id="116" idx="4"/>
            <a:endCxn id="134" idx="1"/>
          </p:cNvCxnSpPr>
          <p:nvPr/>
        </p:nvCxnSpPr>
        <p:spPr>
          <a:xfrm rot="16200000" flipH="1">
            <a:off x="1876149" y="4344426"/>
            <a:ext cx="1984437" cy="67277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3D81F55-3230-6042-445A-BBB30292C0A9}"/>
              </a:ext>
            </a:extLst>
          </p:cNvPr>
          <p:cNvSpPr txBox="1"/>
          <p:nvPr/>
        </p:nvSpPr>
        <p:spPr>
          <a:xfrm>
            <a:off x="7457449" y="5936041"/>
            <a:ext cx="88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Timer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A2609A-49FB-FF64-6749-4BF0A2121A72}"/>
              </a:ext>
            </a:extLst>
          </p:cNvPr>
          <p:cNvSpPr txBox="1"/>
          <p:nvPr/>
        </p:nvSpPr>
        <p:spPr>
          <a:xfrm>
            <a:off x="3204756" y="84433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How Sim800 Driver Works ?</a:t>
            </a:r>
          </a:p>
        </p:txBody>
      </p:sp>
    </p:spTree>
    <p:extLst>
      <p:ext uri="{BB962C8B-B14F-4D97-AF65-F5344CB8AC3E}">
        <p14:creationId xmlns:p14="http://schemas.microsoft.com/office/powerpoint/2010/main" val="263750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8" grpId="0" animBg="1"/>
      <p:bldP spid="119" grpId="0" animBg="1"/>
      <p:bldP spid="120" grpId="0" animBg="1"/>
      <p:bldP spid="130" grpId="0" animBg="1"/>
      <p:bldP spid="131" grpId="0" animBg="1"/>
      <p:bldP spid="132" grpId="0" animBg="1"/>
      <p:bldP spid="134" grpId="0" animBg="1"/>
      <p:bldP spid="135" grpId="0" animBg="1"/>
      <p:bldP spid="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9AA8DDA-AEDA-28AF-A6DF-07DA4215CB10}"/>
              </a:ext>
            </a:extLst>
          </p:cNvPr>
          <p:cNvSpPr txBox="1"/>
          <p:nvPr/>
        </p:nvSpPr>
        <p:spPr>
          <a:xfrm>
            <a:off x="3204756" y="84433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Final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5C4D8-874E-1D05-B078-9F8E0409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22" y="669208"/>
            <a:ext cx="7894659" cy="6026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5034475" y="253092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Types of Transportation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A8C114-E93E-EA13-1DB4-75311FE1DC75}"/>
              </a:ext>
            </a:extLst>
          </p:cNvPr>
          <p:cNvSpPr/>
          <p:nvPr/>
        </p:nvSpPr>
        <p:spPr>
          <a:xfrm>
            <a:off x="3462304" y="1090960"/>
            <a:ext cx="1572171" cy="1572171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17B509-C4C5-FAC3-34A5-ABEAE1AB6972}"/>
              </a:ext>
            </a:extLst>
          </p:cNvPr>
          <p:cNvSpPr/>
          <p:nvPr/>
        </p:nvSpPr>
        <p:spPr>
          <a:xfrm>
            <a:off x="6261094" y="1090959"/>
            <a:ext cx="1572171" cy="1572171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19217-C602-71A1-B302-AEF7B0DE10B5}"/>
              </a:ext>
            </a:extLst>
          </p:cNvPr>
          <p:cNvSpPr/>
          <p:nvPr/>
        </p:nvSpPr>
        <p:spPr>
          <a:xfrm>
            <a:off x="9061276" y="1090960"/>
            <a:ext cx="1572171" cy="1572171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BCA0D-9F53-8012-D335-3BB23C209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24" y="1346535"/>
            <a:ext cx="1061017" cy="106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AAA3B-D0B3-8636-FCD1-5575CFDA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130" y="1450849"/>
            <a:ext cx="796097" cy="796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A75A6-2118-7526-E52A-20CFDD812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451" y="1401126"/>
            <a:ext cx="845820" cy="84582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EC4BB45-1B93-015A-DA64-E3A1026AF2AA}"/>
              </a:ext>
            </a:extLst>
          </p:cNvPr>
          <p:cNvSpPr txBox="1"/>
          <p:nvPr/>
        </p:nvSpPr>
        <p:spPr>
          <a:xfrm>
            <a:off x="3524880" y="2705945"/>
            <a:ext cx="145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5969"/>
                </a:solidFill>
                <a:latin typeface="Tw Cen MT" panose="020B0602020104020603" pitchFamily="34" charset="0"/>
              </a:rPr>
              <a:t>Private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686A57-569F-66D8-990D-11A5B76159BA}"/>
              </a:ext>
            </a:extLst>
          </p:cNvPr>
          <p:cNvSpPr txBox="1"/>
          <p:nvPr/>
        </p:nvSpPr>
        <p:spPr>
          <a:xfrm>
            <a:off x="6489615" y="2730632"/>
            <a:ext cx="114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2CBBE"/>
                </a:solidFill>
                <a:latin typeface="Tw Cen MT" panose="020B0602020104020603" pitchFamily="34" charset="0"/>
              </a:rPr>
              <a:t>Public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D14BAC-7556-430A-766A-490B709F4026}"/>
              </a:ext>
            </a:extLst>
          </p:cNvPr>
          <p:cNvSpPr txBox="1"/>
          <p:nvPr/>
        </p:nvSpPr>
        <p:spPr>
          <a:xfrm>
            <a:off x="9119309" y="2705044"/>
            <a:ext cx="145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EC630"/>
                </a:solidFill>
                <a:latin typeface="Tw Cen MT" panose="020B06020201040206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4" grpId="0" animBg="1"/>
      <p:bldP spid="88" grpId="0"/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BD8412B-0FB6-C86E-A45B-7F8739935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67" y="753641"/>
            <a:ext cx="8070689" cy="5380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92C8CA9-6D32-AD8D-4E6B-DFD7BF0B2E5B}"/>
              </a:ext>
            </a:extLst>
          </p:cNvPr>
          <p:cNvSpPr txBox="1"/>
          <p:nvPr/>
        </p:nvSpPr>
        <p:spPr>
          <a:xfrm>
            <a:off x="3204756" y="84433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In Practice</a:t>
            </a:r>
          </a:p>
        </p:txBody>
      </p:sp>
    </p:spTree>
    <p:extLst>
      <p:ext uri="{BB962C8B-B14F-4D97-AF65-F5344CB8AC3E}">
        <p14:creationId xmlns:p14="http://schemas.microsoft.com/office/powerpoint/2010/main" val="169880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92C8CA9-6D32-AD8D-4E6B-DFD7BF0B2E5B}"/>
              </a:ext>
            </a:extLst>
          </p:cNvPr>
          <p:cNvSpPr txBox="1"/>
          <p:nvPr/>
        </p:nvSpPr>
        <p:spPr>
          <a:xfrm>
            <a:off x="3204756" y="84433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Well Designed Future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4F7AF12B-4D14-59F9-57E4-570C4537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83" y="753641"/>
            <a:ext cx="5728830" cy="57288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2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1882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671C33-851E-B613-5C5B-C1F472750CC6}"/>
              </a:ext>
            </a:extLst>
          </p:cNvPr>
          <p:cNvGrpSpPr/>
          <p:nvPr/>
        </p:nvGrpSpPr>
        <p:grpSpPr>
          <a:xfrm>
            <a:off x="3070158" y="2717910"/>
            <a:ext cx="3191267" cy="796806"/>
            <a:chOff x="1390386" y="1717392"/>
            <a:chExt cx="3191267" cy="79680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1390386" y="1852142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2060863" y="1717392"/>
              <a:ext cx="1555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GitHub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2054905" y="2067947"/>
              <a:ext cx="2526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MasoudHeidary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AF3B69-3DF6-B53F-440E-FBBAD1E2A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0522" y="1925179"/>
              <a:ext cx="507775" cy="50777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674D23-7854-4358-A9A3-6FB21917144A}"/>
              </a:ext>
            </a:extLst>
          </p:cNvPr>
          <p:cNvGrpSpPr/>
          <p:nvPr/>
        </p:nvGrpSpPr>
        <p:grpSpPr>
          <a:xfrm>
            <a:off x="3075132" y="3673521"/>
            <a:ext cx="3821487" cy="796806"/>
            <a:chOff x="1390386" y="2995413"/>
            <a:chExt cx="3821487" cy="7968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390386" y="3130163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2060862" y="2995413"/>
              <a:ext cx="19802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Academic Email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2053036" y="3408739"/>
              <a:ext cx="3158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MasoudHeidaryMH@gmail.com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5C81B02-48A9-7A16-503A-95E6DDD89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4362" y="3247471"/>
              <a:ext cx="398396" cy="39839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D7CD6D-4B38-53A4-5841-7AC815D28877}"/>
              </a:ext>
            </a:extLst>
          </p:cNvPr>
          <p:cNvGrpSpPr/>
          <p:nvPr/>
        </p:nvGrpSpPr>
        <p:grpSpPr>
          <a:xfrm>
            <a:off x="3064393" y="394715"/>
            <a:ext cx="4294959" cy="1169043"/>
            <a:chOff x="2800069" y="341686"/>
            <a:chExt cx="4294959" cy="11690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1BE47F-F1B6-5761-16D9-BF88B0AB0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0069" y="341686"/>
              <a:ext cx="1169043" cy="1169043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EA307F-C41D-4C12-3BA9-7316F814CBF6}"/>
                </a:ext>
              </a:extLst>
            </p:cNvPr>
            <p:cNvSpPr txBox="1"/>
            <p:nvPr/>
          </p:nvSpPr>
          <p:spPr>
            <a:xfrm>
              <a:off x="4041111" y="711766"/>
              <a:ext cx="30539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for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562510" y="308141"/>
            <a:ext cx="519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Private Transportation Pros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A8C114-E93E-EA13-1DB4-75311FE1DC75}"/>
              </a:ext>
            </a:extLst>
          </p:cNvPr>
          <p:cNvSpPr/>
          <p:nvPr/>
        </p:nvSpPr>
        <p:spPr>
          <a:xfrm>
            <a:off x="3462304" y="1090960"/>
            <a:ext cx="1572171" cy="1572171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17B509-C4C5-FAC3-34A5-ABEAE1AB6972}"/>
              </a:ext>
            </a:extLst>
          </p:cNvPr>
          <p:cNvSpPr/>
          <p:nvPr/>
        </p:nvSpPr>
        <p:spPr>
          <a:xfrm>
            <a:off x="6261094" y="1090959"/>
            <a:ext cx="1572171" cy="1572171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19217-C602-71A1-B302-AEF7B0DE10B5}"/>
              </a:ext>
            </a:extLst>
          </p:cNvPr>
          <p:cNvSpPr/>
          <p:nvPr/>
        </p:nvSpPr>
        <p:spPr>
          <a:xfrm>
            <a:off x="9061276" y="1090960"/>
            <a:ext cx="1572171" cy="1572171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BCA0D-9F53-8012-D335-3BB23C209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24" y="1346535"/>
            <a:ext cx="1061017" cy="106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AAA3B-D0B3-8636-FCD1-5575CFDA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130" y="1450849"/>
            <a:ext cx="796097" cy="796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A75A6-2118-7526-E52A-20CFDD812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451" y="1401126"/>
            <a:ext cx="845820" cy="84582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13404B-8EC1-5980-29C6-85493B78F904}"/>
              </a:ext>
            </a:extLst>
          </p:cNvPr>
          <p:cNvSpPr/>
          <p:nvPr/>
        </p:nvSpPr>
        <p:spPr>
          <a:xfrm>
            <a:off x="5376901" y="2985593"/>
            <a:ext cx="4044076" cy="473618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Private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6F980D-3F00-D2A5-2A33-93EC7AF8A59D}"/>
              </a:ext>
            </a:extLst>
          </p:cNvPr>
          <p:cNvCxnSpPr>
            <a:cxnSpLocks/>
            <a:stCxn id="4" idx="4"/>
            <a:endCxn id="82" idx="1"/>
          </p:cNvCxnSpPr>
          <p:nvPr/>
        </p:nvCxnSpPr>
        <p:spPr>
          <a:xfrm rot="16200000" flipH="1">
            <a:off x="3866011" y="3045510"/>
            <a:ext cx="1892279" cy="1127520"/>
          </a:xfrm>
          <a:prstGeom prst="bentConnector2">
            <a:avLst/>
          </a:prstGeom>
          <a:ln w="3810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7E6FA43-BB0E-1CDF-347E-B43CA838F82F}"/>
              </a:ext>
            </a:extLst>
          </p:cNvPr>
          <p:cNvSpPr/>
          <p:nvPr/>
        </p:nvSpPr>
        <p:spPr>
          <a:xfrm>
            <a:off x="5381975" y="3652097"/>
            <a:ext cx="4062772" cy="473618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Using Time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343BA29-2E33-A08C-57D9-B5EFAF19F500}"/>
              </a:ext>
            </a:extLst>
          </p:cNvPr>
          <p:cNvSpPr/>
          <p:nvPr/>
        </p:nvSpPr>
        <p:spPr>
          <a:xfrm>
            <a:off x="5375910" y="4318601"/>
            <a:ext cx="4062772" cy="473618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Traveling Route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C1204E9-6C64-3DF9-1EB3-82D08DA62D74}"/>
              </a:ext>
            </a:extLst>
          </p:cNvPr>
          <p:cNvCxnSpPr>
            <a:endCxn id="81" idx="1"/>
          </p:cNvCxnSpPr>
          <p:nvPr/>
        </p:nvCxnSpPr>
        <p:spPr>
          <a:xfrm rot="16200000" flipH="1">
            <a:off x="4202294" y="2709225"/>
            <a:ext cx="1225776" cy="1133586"/>
          </a:xfrm>
          <a:prstGeom prst="bentConnector2">
            <a:avLst/>
          </a:prstGeom>
          <a:ln w="3810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1203114-3A70-736A-FF50-096D319DC94D}"/>
              </a:ext>
            </a:extLst>
          </p:cNvPr>
          <p:cNvCxnSpPr>
            <a:endCxn id="40" idx="1"/>
          </p:cNvCxnSpPr>
          <p:nvPr/>
        </p:nvCxnSpPr>
        <p:spPr>
          <a:xfrm>
            <a:off x="4248389" y="2663130"/>
            <a:ext cx="1128512" cy="559272"/>
          </a:xfrm>
          <a:prstGeom prst="bentConnector3">
            <a:avLst>
              <a:gd name="adj1" fmla="val -9"/>
            </a:avLst>
          </a:prstGeom>
          <a:ln w="3810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04F4B23-10BB-482D-6FC4-215FE1FDC847}"/>
              </a:ext>
            </a:extLst>
          </p:cNvPr>
          <p:cNvSpPr/>
          <p:nvPr/>
        </p:nvSpPr>
        <p:spPr>
          <a:xfrm>
            <a:off x="5367553" y="4983256"/>
            <a:ext cx="4062772" cy="473618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Social Prestige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833E719-8A1A-B3E3-F93B-7AF73A1BDD82}"/>
              </a:ext>
            </a:extLst>
          </p:cNvPr>
          <p:cNvCxnSpPr>
            <a:endCxn id="46" idx="1"/>
          </p:cNvCxnSpPr>
          <p:nvPr/>
        </p:nvCxnSpPr>
        <p:spPr>
          <a:xfrm rot="16200000" flipH="1">
            <a:off x="3529504" y="3382015"/>
            <a:ext cx="2556935" cy="1119164"/>
          </a:xfrm>
          <a:prstGeom prst="bentConnector2">
            <a:avLst/>
          </a:prstGeom>
          <a:ln w="3810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1" grpId="0" animBg="1"/>
      <p:bldP spid="82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562510" y="308141"/>
            <a:ext cx="519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Private Transportation Cons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A8C114-E93E-EA13-1DB4-75311FE1DC75}"/>
              </a:ext>
            </a:extLst>
          </p:cNvPr>
          <p:cNvSpPr/>
          <p:nvPr/>
        </p:nvSpPr>
        <p:spPr>
          <a:xfrm>
            <a:off x="3462304" y="1090960"/>
            <a:ext cx="1572171" cy="1572171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17B509-C4C5-FAC3-34A5-ABEAE1AB6972}"/>
              </a:ext>
            </a:extLst>
          </p:cNvPr>
          <p:cNvSpPr/>
          <p:nvPr/>
        </p:nvSpPr>
        <p:spPr>
          <a:xfrm>
            <a:off x="6261094" y="1090959"/>
            <a:ext cx="1572171" cy="1572171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19217-C602-71A1-B302-AEF7B0DE10B5}"/>
              </a:ext>
            </a:extLst>
          </p:cNvPr>
          <p:cNvSpPr/>
          <p:nvPr/>
        </p:nvSpPr>
        <p:spPr>
          <a:xfrm>
            <a:off x="9061276" y="1090960"/>
            <a:ext cx="1572171" cy="1572171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BCA0D-9F53-8012-D335-3BB23C209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24" y="1346535"/>
            <a:ext cx="1061017" cy="106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AAA3B-D0B3-8636-FCD1-5575CFDA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130" y="1450849"/>
            <a:ext cx="796097" cy="796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A75A6-2118-7526-E52A-20CFDD812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451" y="1401126"/>
            <a:ext cx="845820" cy="84582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13404B-8EC1-5980-29C6-85493B78F904}"/>
              </a:ext>
            </a:extLst>
          </p:cNvPr>
          <p:cNvSpPr/>
          <p:nvPr/>
        </p:nvSpPr>
        <p:spPr>
          <a:xfrm>
            <a:off x="4923692" y="2985593"/>
            <a:ext cx="5917223" cy="473618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Environmental Effects (Air Pollution)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6F980D-3F00-D2A5-2A33-93EC7AF8A59D}"/>
              </a:ext>
            </a:extLst>
          </p:cNvPr>
          <p:cNvCxnSpPr>
            <a:cxnSpLocks/>
            <a:stCxn id="4" idx="4"/>
            <a:endCxn id="82" idx="1"/>
          </p:cNvCxnSpPr>
          <p:nvPr/>
        </p:nvCxnSpPr>
        <p:spPr>
          <a:xfrm rot="16200000" flipH="1">
            <a:off x="3639901" y="3271619"/>
            <a:ext cx="1892279" cy="675301"/>
          </a:xfrm>
          <a:prstGeom prst="bentConnector2">
            <a:avLst/>
          </a:prstGeom>
          <a:ln w="3810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7E6FA43-BB0E-1CDF-347E-B43CA838F82F}"/>
              </a:ext>
            </a:extLst>
          </p:cNvPr>
          <p:cNvSpPr/>
          <p:nvPr/>
        </p:nvSpPr>
        <p:spPr>
          <a:xfrm>
            <a:off x="4923692" y="3652097"/>
            <a:ext cx="5917223" cy="473618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Traffic &amp; Parking Problems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343BA29-2E33-A08C-57D9-B5EFAF19F500}"/>
              </a:ext>
            </a:extLst>
          </p:cNvPr>
          <p:cNvSpPr/>
          <p:nvPr/>
        </p:nvSpPr>
        <p:spPr>
          <a:xfrm>
            <a:off x="4923691" y="4318601"/>
            <a:ext cx="5917223" cy="473618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Long Commute Time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C1204E9-6C64-3DF9-1EB3-82D08DA62D74}"/>
              </a:ext>
            </a:extLst>
          </p:cNvPr>
          <p:cNvCxnSpPr>
            <a:cxnSpLocks/>
            <a:endCxn id="81" idx="1"/>
          </p:cNvCxnSpPr>
          <p:nvPr/>
        </p:nvCxnSpPr>
        <p:spPr>
          <a:xfrm rot="16200000" flipH="1">
            <a:off x="3973152" y="2938366"/>
            <a:ext cx="1225776" cy="675304"/>
          </a:xfrm>
          <a:prstGeom prst="bentConnector2">
            <a:avLst/>
          </a:prstGeom>
          <a:ln w="3810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1203114-3A70-736A-FF50-096D319DC94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248389" y="2663130"/>
            <a:ext cx="675303" cy="559272"/>
          </a:xfrm>
          <a:prstGeom prst="bentConnector3">
            <a:avLst>
              <a:gd name="adj1" fmla="val -72"/>
            </a:avLst>
          </a:prstGeom>
          <a:ln w="3810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04F4B23-10BB-482D-6FC4-215FE1FDC847}"/>
              </a:ext>
            </a:extLst>
          </p:cNvPr>
          <p:cNvSpPr/>
          <p:nvPr/>
        </p:nvSpPr>
        <p:spPr>
          <a:xfrm>
            <a:off x="4923691" y="4983256"/>
            <a:ext cx="5917222" cy="473618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Non-Motorized Users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833E719-8A1A-B3E3-F93B-7AF73A1BDD82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3307572" y="3603946"/>
            <a:ext cx="2556936" cy="675302"/>
          </a:xfrm>
          <a:prstGeom prst="bentConnector2">
            <a:avLst/>
          </a:prstGeom>
          <a:ln w="3810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176DAFC-09DF-1232-1578-490EF2C96C50}"/>
              </a:ext>
            </a:extLst>
          </p:cNvPr>
          <p:cNvSpPr/>
          <p:nvPr/>
        </p:nvSpPr>
        <p:spPr>
          <a:xfrm>
            <a:off x="4923691" y="5647911"/>
            <a:ext cx="5917222" cy="473618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Loss Public Environments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CD57A1F-12AB-AA3A-3608-AD345C668AE9}"/>
              </a:ext>
            </a:extLst>
          </p:cNvPr>
          <p:cNvCxnSpPr>
            <a:stCxn id="4" idx="4"/>
            <a:endCxn id="84" idx="1"/>
          </p:cNvCxnSpPr>
          <p:nvPr/>
        </p:nvCxnSpPr>
        <p:spPr>
          <a:xfrm rot="16200000" flipH="1">
            <a:off x="2975246" y="3936274"/>
            <a:ext cx="3221589" cy="675301"/>
          </a:xfrm>
          <a:prstGeom prst="bentConnector2">
            <a:avLst/>
          </a:prstGeom>
          <a:ln w="38100">
            <a:solidFill>
              <a:srgbClr val="FF5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1" grpId="0" animBg="1"/>
      <p:bldP spid="82" grpId="0" animBg="1"/>
      <p:bldP spid="46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562510" y="308141"/>
            <a:ext cx="519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Public Transportation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A8C114-E93E-EA13-1DB4-75311FE1DC75}"/>
              </a:ext>
            </a:extLst>
          </p:cNvPr>
          <p:cNvSpPr/>
          <p:nvPr/>
        </p:nvSpPr>
        <p:spPr>
          <a:xfrm>
            <a:off x="3462304" y="1090960"/>
            <a:ext cx="1572171" cy="1572171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17B509-C4C5-FAC3-34A5-ABEAE1AB6972}"/>
              </a:ext>
            </a:extLst>
          </p:cNvPr>
          <p:cNvSpPr/>
          <p:nvPr/>
        </p:nvSpPr>
        <p:spPr>
          <a:xfrm>
            <a:off x="6261094" y="1090959"/>
            <a:ext cx="1572171" cy="1572171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19217-C602-71A1-B302-AEF7B0DE10B5}"/>
              </a:ext>
            </a:extLst>
          </p:cNvPr>
          <p:cNvSpPr/>
          <p:nvPr/>
        </p:nvSpPr>
        <p:spPr>
          <a:xfrm>
            <a:off x="9061276" y="1090960"/>
            <a:ext cx="1572171" cy="1572171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BCA0D-9F53-8012-D335-3BB23C209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24" y="1346535"/>
            <a:ext cx="1061017" cy="106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AAA3B-D0B3-8636-FCD1-5575CFDA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130" y="1450849"/>
            <a:ext cx="796097" cy="796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A75A6-2118-7526-E52A-20CFDD812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451" y="1401126"/>
            <a:ext cx="845820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562510" y="308141"/>
            <a:ext cx="519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Public Transportation Cons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17B509-C4C5-FAC3-34A5-ABEAE1AB6972}"/>
              </a:ext>
            </a:extLst>
          </p:cNvPr>
          <p:cNvSpPr/>
          <p:nvPr/>
        </p:nvSpPr>
        <p:spPr>
          <a:xfrm>
            <a:off x="3462304" y="1090960"/>
            <a:ext cx="1572171" cy="1572171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19217-C602-71A1-B302-AEF7B0DE10B5}"/>
              </a:ext>
            </a:extLst>
          </p:cNvPr>
          <p:cNvSpPr/>
          <p:nvPr/>
        </p:nvSpPr>
        <p:spPr>
          <a:xfrm>
            <a:off x="9061276" y="1090960"/>
            <a:ext cx="1572171" cy="1572171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AAA3B-D0B3-8636-FCD1-5575CFDA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40" y="1450850"/>
            <a:ext cx="796097" cy="796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A75A6-2118-7526-E52A-20CFDD81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451" y="1401126"/>
            <a:ext cx="845820" cy="845820"/>
          </a:xfrm>
          <a:prstGeom prst="rect">
            <a:avLst/>
          </a:prstGeom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335D4E9-73A6-764A-5980-D6A102BA03C8}"/>
              </a:ext>
            </a:extLst>
          </p:cNvPr>
          <p:cNvSpPr/>
          <p:nvPr/>
        </p:nvSpPr>
        <p:spPr>
          <a:xfrm>
            <a:off x="4923692" y="2985593"/>
            <a:ext cx="5917223" cy="47361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Environmental Effect (Old Technologies)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8EF7437-1B99-0822-AED5-656BD7DBCD0A}"/>
              </a:ext>
            </a:extLst>
          </p:cNvPr>
          <p:cNvCxnSpPr>
            <a:cxnSpLocks/>
            <a:endCxn id="91" idx="1"/>
          </p:cNvCxnSpPr>
          <p:nvPr/>
        </p:nvCxnSpPr>
        <p:spPr>
          <a:xfrm rot="16200000" flipH="1">
            <a:off x="3639901" y="3271619"/>
            <a:ext cx="1892279" cy="675301"/>
          </a:xfrm>
          <a:prstGeom prst="bentConnector2">
            <a:avLst/>
          </a:prstGeom>
          <a:ln w="38100">
            <a:solidFill>
              <a:srgbClr val="52CB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5B7F9A0-FE64-5C70-16A6-C22FA5A90B49}"/>
              </a:ext>
            </a:extLst>
          </p:cNvPr>
          <p:cNvSpPr/>
          <p:nvPr/>
        </p:nvSpPr>
        <p:spPr>
          <a:xfrm>
            <a:off x="4923692" y="3652097"/>
            <a:ext cx="5917223" cy="47361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User Experience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670AD8E-6586-0AA5-63A2-515849664AD4}"/>
              </a:ext>
            </a:extLst>
          </p:cNvPr>
          <p:cNvSpPr/>
          <p:nvPr/>
        </p:nvSpPr>
        <p:spPr>
          <a:xfrm>
            <a:off x="4923691" y="4318601"/>
            <a:ext cx="5917223" cy="47361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Efficiency (Complexity in Management)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284FBC2-174C-FB0C-EE88-4B2085169DCF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3973152" y="2938366"/>
            <a:ext cx="1225776" cy="675304"/>
          </a:xfrm>
          <a:prstGeom prst="bentConnector2">
            <a:avLst/>
          </a:prstGeom>
          <a:ln w="38100">
            <a:solidFill>
              <a:srgbClr val="52CB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1F47E07-0159-EA8F-F0CD-90A15222F6F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248389" y="2663130"/>
            <a:ext cx="675303" cy="559272"/>
          </a:xfrm>
          <a:prstGeom prst="bentConnector3">
            <a:avLst>
              <a:gd name="adj1" fmla="val -72"/>
            </a:avLst>
          </a:prstGeom>
          <a:ln w="38100">
            <a:solidFill>
              <a:srgbClr val="52CB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9AB4427-B99E-D279-B905-B91C6BAC38F2}"/>
              </a:ext>
            </a:extLst>
          </p:cNvPr>
          <p:cNvSpPr/>
          <p:nvPr/>
        </p:nvSpPr>
        <p:spPr>
          <a:xfrm>
            <a:off x="4923691" y="4983256"/>
            <a:ext cx="5917222" cy="47361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First Mile &amp; Last Mile Problem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8AB1828-9F8F-AE49-65B0-683094AF3D03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3307572" y="3603946"/>
            <a:ext cx="2556936" cy="675302"/>
          </a:xfrm>
          <a:prstGeom prst="bentConnector2">
            <a:avLst/>
          </a:prstGeom>
          <a:ln w="38100">
            <a:solidFill>
              <a:srgbClr val="52CB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32BAD81-61A0-9718-714C-9A84DD3F6DD6}"/>
              </a:ext>
            </a:extLst>
          </p:cNvPr>
          <p:cNvSpPr/>
          <p:nvPr/>
        </p:nvSpPr>
        <p:spPr>
          <a:xfrm>
            <a:off x="4923691" y="5647911"/>
            <a:ext cx="5917222" cy="47361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Fraud &amp; security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008CA9B-2D11-F28A-4E62-19F2A32B782D}"/>
              </a:ext>
            </a:extLst>
          </p:cNvPr>
          <p:cNvCxnSpPr>
            <a:endCxn id="96" idx="1"/>
          </p:cNvCxnSpPr>
          <p:nvPr/>
        </p:nvCxnSpPr>
        <p:spPr>
          <a:xfrm rot="16200000" flipH="1">
            <a:off x="2975246" y="3936274"/>
            <a:ext cx="3221589" cy="675301"/>
          </a:xfrm>
          <a:prstGeom prst="bentConnector2">
            <a:avLst/>
          </a:prstGeom>
          <a:ln w="38100">
            <a:solidFill>
              <a:srgbClr val="52CB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8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 animBg="1"/>
      <p:bldP spid="91" grpId="0" animBg="1"/>
      <p:bldP spid="94" grpId="0" animBg="1"/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562510" y="308141"/>
            <a:ext cx="519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Shared Transportation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17B509-C4C5-FAC3-34A5-ABEAE1AB6972}"/>
              </a:ext>
            </a:extLst>
          </p:cNvPr>
          <p:cNvSpPr/>
          <p:nvPr/>
        </p:nvSpPr>
        <p:spPr>
          <a:xfrm>
            <a:off x="3462304" y="1090960"/>
            <a:ext cx="1572171" cy="1572171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19217-C602-71A1-B302-AEF7B0DE10B5}"/>
              </a:ext>
            </a:extLst>
          </p:cNvPr>
          <p:cNvSpPr/>
          <p:nvPr/>
        </p:nvSpPr>
        <p:spPr>
          <a:xfrm>
            <a:off x="9061276" y="1090960"/>
            <a:ext cx="1572171" cy="1572171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AAA3B-D0B3-8636-FCD1-5575CFDA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40" y="1450850"/>
            <a:ext cx="796097" cy="796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A75A6-2118-7526-E52A-20CFDD81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451" y="1401126"/>
            <a:ext cx="845820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7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562510" y="308141"/>
            <a:ext cx="519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Shared Transportation Pros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19217-C602-71A1-B302-AEF7B0DE10B5}"/>
              </a:ext>
            </a:extLst>
          </p:cNvPr>
          <p:cNvSpPr/>
          <p:nvPr/>
        </p:nvSpPr>
        <p:spPr>
          <a:xfrm>
            <a:off x="3462301" y="1090960"/>
            <a:ext cx="1572171" cy="1572171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A75A6-2118-7526-E52A-20CFDD81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76" y="1401126"/>
            <a:ext cx="845820" cy="845820"/>
          </a:xfrm>
          <a:prstGeom prst="rect">
            <a:avLst/>
          </a:prstGeom>
        </p:spPr>
      </p:pic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DAD6337-E02C-D428-8C47-363CD8CA9030}"/>
              </a:ext>
            </a:extLst>
          </p:cNvPr>
          <p:cNvSpPr/>
          <p:nvPr/>
        </p:nvSpPr>
        <p:spPr>
          <a:xfrm>
            <a:off x="4923692" y="2985593"/>
            <a:ext cx="5917223" cy="473618"/>
          </a:xfrm>
          <a:prstGeom prst="round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Solve First Mile &amp; Last Mile Problem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9D758CB-6531-D975-3AF3-E9083A29576D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3639901" y="3271619"/>
            <a:ext cx="1892279" cy="675301"/>
          </a:xfrm>
          <a:prstGeom prst="bentConnector2">
            <a:avLst/>
          </a:prstGeom>
          <a:ln w="3810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FEEA9A5-EF2F-F235-7BF8-81FF8B1899D9}"/>
              </a:ext>
            </a:extLst>
          </p:cNvPr>
          <p:cNvSpPr/>
          <p:nvPr/>
        </p:nvSpPr>
        <p:spPr>
          <a:xfrm>
            <a:off x="4923692" y="3652097"/>
            <a:ext cx="5917223" cy="473618"/>
          </a:xfrm>
          <a:prstGeom prst="round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Use on Demand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9F6910F-8920-794B-7223-6AF5A7356870}"/>
              </a:ext>
            </a:extLst>
          </p:cNvPr>
          <p:cNvSpPr/>
          <p:nvPr/>
        </p:nvSpPr>
        <p:spPr>
          <a:xfrm>
            <a:off x="4923691" y="4318601"/>
            <a:ext cx="5917223" cy="473618"/>
          </a:xfrm>
          <a:prstGeom prst="round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Smooth Traffic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6513814-EDAF-B36B-BD96-FE8FBC99299C}"/>
              </a:ext>
            </a:extLst>
          </p:cNvPr>
          <p:cNvCxnSpPr>
            <a:cxnSpLocks/>
            <a:endCxn id="119" idx="1"/>
          </p:cNvCxnSpPr>
          <p:nvPr/>
        </p:nvCxnSpPr>
        <p:spPr>
          <a:xfrm rot="16200000" flipH="1">
            <a:off x="3973152" y="2938366"/>
            <a:ext cx="1225776" cy="675304"/>
          </a:xfrm>
          <a:prstGeom prst="bentConnector2">
            <a:avLst/>
          </a:prstGeom>
          <a:ln w="3810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1F04DB2-3999-0128-E60D-08FE42843B59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248389" y="2663130"/>
            <a:ext cx="675303" cy="559272"/>
          </a:xfrm>
          <a:prstGeom prst="bentConnector3">
            <a:avLst>
              <a:gd name="adj1" fmla="val -72"/>
            </a:avLst>
          </a:prstGeom>
          <a:ln w="3810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EB1EAA05-2E16-4BE7-CE94-C4FDDFAE0E9B}"/>
              </a:ext>
            </a:extLst>
          </p:cNvPr>
          <p:cNvSpPr/>
          <p:nvPr/>
        </p:nvSpPr>
        <p:spPr>
          <a:xfrm>
            <a:off x="4923691" y="4983256"/>
            <a:ext cx="5917222" cy="473618"/>
          </a:xfrm>
          <a:prstGeom prst="round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Easy Parking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2B3A0EE-8DF3-14FB-E118-8E0079C0638A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3307572" y="3603946"/>
            <a:ext cx="2556936" cy="675302"/>
          </a:xfrm>
          <a:prstGeom prst="bentConnector2">
            <a:avLst/>
          </a:prstGeom>
          <a:ln w="3810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12B8AB3-B4D5-CDCA-0029-5FC66704C584}"/>
              </a:ext>
            </a:extLst>
          </p:cNvPr>
          <p:cNvSpPr/>
          <p:nvPr/>
        </p:nvSpPr>
        <p:spPr>
          <a:xfrm>
            <a:off x="4923691" y="5647911"/>
            <a:ext cx="5917222" cy="473618"/>
          </a:xfrm>
          <a:prstGeom prst="round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Environmental Benefits (No Air Pollution)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FC64EF-F057-3C4C-573E-4B5ABF294018}"/>
              </a:ext>
            </a:extLst>
          </p:cNvPr>
          <p:cNvCxnSpPr>
            <a:endCxn id="125" idx="1"/>
          </p:cNvCxnSpPr>
          <p:nvPr/>
        </p:nvCxnSpPr>
        <p:spPr>
          <a:xfrm rot="16200000" flipH="1">
            <a:off x="2975246" y="3936274"/>
            <a:ext cx="3221589" cy="675301"/>
          </a:xfrm>
          <a:prstGeom prst="bentConnector2">
            <a:avLst/>
          </a:prstGeom>
          <a:ln w="3810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3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9" grpId="0" animBg="1"/>
      <p:bldP spid="120" grpId="0" animBg="1"/>
      <p:bldP spid="123" grpId="0" animBg="1"/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F087FC-A177-D4C7-3FDF-A59F8C2FA709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408817-5AB7-0D51-2AB4-CB7D17DEF21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3CCE2BA-FA7B-419D-8928-B75B439F67C3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B69DCF-8942-E004-765D-89335FFD3E5E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1AA44B7-FE65-EBC6-806C-62782A160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detail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practice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058E43-55D0-E9B4-C252-C3D372C63C6A}"/>
              </a:ext>
            </a:extLst>
          </p:cNvPr>
          <p:cNvSpPr txBox="1"/>
          <p:nvPr/>
        </p:nvSpPr>
        <p:spPr>
          <a:xfrm>
            <a:off x="3478786" y="351774"/>
            <a:ext cx="5779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Scooter Outline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9FB90-1354-92B0-1E2D-225C34B0C8FF}"/>
              </a:ext>
            </a:extLst>
          </p:cNvPr>
          <p:cNvGrpSpPr/>
          <p:nvPr/>
        </p:nvGrpSpPr>
        <p:grpSpPr>
          <a:xfrm>
            <a:off x="7598076" y="2808945"/>
            <a:ext cx="1572171" cy="1572171"/>
            <a:chOff x="7598076" y="2808945"/>
            <a:chExt cx="1572171" cy="157217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413FA08-ADB7-B701-AE6D-70B0EECB8614}"/>
                </a:ext>
              </a:extLst>
            </p:cNvPr>
            <p:cNvSpPr/>
            <p:nvPr/>
          </p:nvSpPr>
          <p:spPr>
            <a:xfrm>
              <a:off x="7598076" y="2808945"/>
              <a:ext cx="1572171" cy="1572171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A4B808D-F066-0B32-A3F2-9692EF92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8501" y="3229370"/>
              <a:ext cx="731320" cy="73132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E8B3AA-DE13-B4B8-502A-0276A1972CD5}"/>
              </a:ext>
            </a:extLst>
          </p:cNvPr>
          <p:cNvGrpSpPr/>
          <p:nvPr/>
        </p:nvGrpSpPr>
        <p:grpSpPr>
          <a:xfrm>
            <a:off x="5523585" y="951069"/>
            <a:ext cx="1572171" cy="1572171"/>
            <a:chOff x="5523585" y="951069"/>
            <a:chExt cx="1572171" cy="157217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ED6B95-D14E-F2C2-7056-BE730FD97B78}"/>
                </a:ext>
              </a:extLst>
            </p:cNvPr>
            <p:cNvSpPr/>
            <p:nvPr/>
          </p:nvSpPr>
          <p:spPr>
            <a:xfrm>
              <a:off x="5523585" y="951069"/>
              <a:ext cx="1572171" cy="1572171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B021E9-7192-0957-DCFC-592C39499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1415" y="1313427"/>
              <a:ext cx="876510" cy="87651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DB0C30-BF40-131C-C436-5C94D9550945}"/>
              </a:ext>
            </a:extLst>
          </p:cNvPr>
          <p:cNvGrpSpPr/>
          <p:nvPr/>
        </p:nvGrpSpPr>
        <p:grpSpPr>
          <a:xfrm>
            <a:off x="5523585" y="2808945"/>
            <a:ext cx="1572171" cy="1572171"/>
            <a:chOff x="5523585" y="2808945"/>
            <a:chExt cx="1572171" cy="157217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7BDE37F-5147-A63A-3A07-D3F4AB6FDFB9}"/>
                </a:ext>
              </a:extLst>
            </p:cNvPr>
            <p:cNvSpPr/>
            <p:nvPr/>
          </p:nvSpPr>
          <p:spPr>
            <a:xfrm>
              <a:off x="5523585" y="2808945"/>
              <a:ext cx="1572171" cy="1572171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FDD8C00-C0F3-8372-3197-A5945CDC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596" y="3116946"/>
              <a:ext cx="941524" cy="9415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A0ECCB-307E-BDEF-CFE8-5F1C0AD251CB}"/>
              </a:ext>
            </a:extLst>
          </p:cNvPr>
          <p:cNvGrpSpPr/>
          <p:nvPr/>
        </p:nvGrpSpPr>
        <p:grpSpPr>
          <a:xfrm>
            <a:off x="3451617" y="2808945"/>
            <a:ext cx="1572171" cy="1572171"/>
            <a:chOff x="3451617" y="2808945"/>
            <a:chExt cx="1572171" cy="157217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D50E2E-4AD8-1899-527D-766BFF113F09}"/>
                </a:ext>
              </a:extLst>
            </p:cNvPr>
            <p:cNvSpPr/>
            <p:nvPr/>
          </p:nvSpPr>
          <p:spPr>
            <a:xfrm>
              <a:off x="3451617" y="2808945"/>
              <a:ext cx="1572171" cy="157217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56B2B5E-3035-8EEA-CB29-65E2C444F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9350" y="3186916"/>
              <a:ext cx="801584" cy="80158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F1497B-CE3F-8CAB-B97F-98021C93DECE}"/>
              </a:ext>
            </a:extLst>
          </p:cNvPr>
          <p:cNvGrpSpPr/>
          <p:nvPr/>
        </p:nvGrpSpPr>
        <p:grpSpPr>
          <a:xfrm>
            <a:off x="5523585" y="4666821"/>
            <a:ext cx="1572171" cy="1572171"/>
            <a:chOff x="5523585" y="4666821"/>
            <a:chExt cx="1572171" cy="157217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A90FE2E-FD0F-85DA-0D4A-9FC4DA5AF4AE}"/>
                </a:ext>
              </a:extLst>
            </p:cNvPr>
            <p:cNvSpPr/>
            <p:nvPr/>
          </p:nvSpPr>
          <p:spPr>
            <a:xfrm>
              <a:off x="5523585" y="4666821"/>
              <a:ext cx="1572171" cy="1572171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3534061-67BE-75A5-D7CE-830BBD9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858" y="4982606"/>
              <a:ext cx="889000" cy="889000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5FBEC6-1D3B-D07A-4BF5-8DEE1138A11A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6309671" y="2523240"/>
            <a:ext cx="0" cy="1937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4AF80F-9791-55F1-8752-447A2035EAC8}"/>
              </a:ext>
            </a:extLst>
          </p:cNvPr>
          <p:cNvCxnSpPr>
            <a:cxnSpLocks/>
          </p:cNvCxnSpPr>
          <p:nvPr/>
        </p:nvCxnSpPr>
        <p:spPr>
          <a:xfrm>
            <a:off x="6309670" y="2674144"/>
            <a:ext cx="0" cy="1348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55AC2A-19F1-32E6-0D39-36D62E200B61}"/>
              </a:ext>
            </a:extLst>
          </p:cNvPr>
          <p:cNvCxnSpPr>
            <a:stCxn id="53" idx="6"/>
            <a:endCxn id="71" idx="2"/>
          </p:cNvCxnSpPr>
          <p:nvPr/>
        </p:nvCxnSpPr>
        <p:spPr>
          <a:xfrm>
            <a:off x="5023788" y="3595031"/>
            <a:ext cx="49979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161F907-1928-B87D-34C4-76963FA9322C}"/>
              </a:ext>
            </a:extLst>
          </p:cNvPr>
          <p:cNvCxnSpPr>
            <a:stCxn id="71" idx="4"/>
            <a:endCxn id="73" idx="0"/>
          </p:cNvCxnSpPr>
          <p:nvPr/>
        </p:nvCxnSpPr>
        <p:spPr>
          <a:xfrm>
            <a:off x="6309671" y="4381116"/>
            <a:ext cx="0" cy="285705"/>
          </a:xfrm>
          <a:prstGeom prst="straightConnector1">
            <a:avLst/>
          </a:prstGeom>
          <a:ln w="38100">
            <a:solidFill>
              <a:srgbClr val="00A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86F032-2067-6923-320A-2018D1C87042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172325" y="3595031"/>
            <a:ext cx="425751" cy="0"/>
          </a:xfrm>
          <a:prstGeom prst="straightConnector1">
            <a:avLst/>
          </a:prstGeom>
          <a:ln w="3810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04A7CB-E548-5183-A959-6890C40BC7BC}"/>
              </a:ext>
            </a:extLst>
          </p:cNvPr>
          <p:cNvCxnSpPr>
            <a:cxnSpLocks/>
          </p:cNvCxnSpPr>
          <p:nvPr/>
        </p:nvCxnSpPr>
        <p:spPr>
          <a:xfrm flipH="1" flipV="1">
            <a:off x="7095756" y="3592650"/>
            <a:ext cx="424232" cy="2381"/>
          </a:xfrm>
          <a:prstGeom prst="straightConnector1">
            <a:avLst/>
          </a:prstGeom>
          <a:ln w="3810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8386DDA-F84C-54C4-09CC-278DABF95176}"/>
              </a:ext>
            </a:extLst>
          </p:cNvPr>
          <p:cNvSpPr/>
          <p:nvPr/>
        </p:nvSpPr>
        <p:spPr>
          <a:xfrm>
            <a:off x="7734300" y="730280"/>
            <a:ext cx="3116579" cy="1253388"/>
          </a:xfrm>
          <a:prstGeom prst="wedgeEllipseCallout">
            <a:avLst>
              <a:gd name="adj1" fmla="val -74907"/>
              <a:gd name="adj2" fmla="val 131806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</a:t>
            </a:r>
            <a:r>
              <a:rPr lang="en-US"/>
              <a:t>Connections are </a:t>
            </a:r>
            <a:r>
              <a:rPr lang="en-US" dirty="0"/>
              <a:t>by UART</a:t>
            </a:r>
          </a:p>
        </p:txBody>
      </p:sp>
    </p:spTree>
    <p:extLst>
      <p:ext uri="{BB962C8B-B14F-4D97-AF65-F5344CB8AC3E}">
        <p14:creationId xmlns:p14="http://schemas.microsoft.com/office/powerpoint/2010/main" val="294080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407</Words>
  <Application>Microsoft Office PowerPoint</Application>
  <PresentationFormat>Widescreen</PresentationFormat>
  <Paragraphs>240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Masoud</cp:lastModifiedBy>
  <cp:revision>108</cp:revision>
  <dcterms:created xsi:type="dcterms:W3CDTF">2017-01-05T13:17:27Z</dcterms:created>
  <dcterms:modified xsi:type="dcterms:W3CDTF">2022-05-25T12:41:03Z</dcterms:modified>
</cp:coreProperties>
</file>