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A8C78-9009-5B47-A667-18CAD0EDF054}" v="95" dt="2025-04-28T15:17:08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5"/>
    <p:restoredTop sz="94674"/>
  </p:normalViewPr>
  <p:slideViewPr>
    <p:cSldViewPr snapToGrid="0">
      <p:cViewPr>
        <p:scale>
          <a:sx n="170" d="100"/>
          <a:sy n="170" d="100"/>
        </p:scale>
        <p:origin x="13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eghi, Masoud" userId="a9614f07-ba03-408f-ac40-7220f5d6fc3b" providerId="ADAL" clId="{88BA8C78-9009-5B47-A667-18CAD0EDF054}"/>
    <pc:docChg chg="undo redo custSel addSld delSld modSld">
      <pc:chgData name="Nateghi, Masoud" userId="a9614f07-ba03-408f-ac40-7220f5d6fc3b" providerId="ADAL" clId="{88BA8C78-9009-5B47-A667-18CAD0EDF054}" dt="2025-04-28T15:51:12.107" v="2193" actId="20577"/>
      <pc:docMkLst>
        <pc:docMk/>
      </pc:docMkLst>
      <pc:sldChg chg="addSp delSp modSp mod addAnim">
        <pc:chgData name="Nateghi, Masoud" userId="a9614f07-ba03-408f-ac40-7220f5d6fc3b" providerId="ADAL" clId="{88BA8C78-9009-5B47-A667-18CAD0EDF054}" dt="2025-04-28T15:42:19.957" v="2114"/>
        <pc:sldMkLst>
          <pc:docMk/>
          <pc:sldMk cId="2893753129" sldId="256"/>
        </pc:sldMkLst>
        <pc:spChg chg="mod">
          <ac:chgData name="Nateghi, Masoud" userId="a9614f07-ba03-408f-ac40-7220f5d6fc3b" providerId="ADAL" clId="{88BA8C78-9009-5B47-A667-18CAD0EDF054}" dt="2025-04-28T15:42:19.955" v="2112" actId="26606"/>
          <ac:spMkLst>
            <pc:docMk/>
            <pc:sldMk cId="2893753129" sldId="256"/>
            <ac:spMk id="2" creationId="{8F71CBFC-EA3C-6A51-A49A-DFFC8985EF40}"/>
          </ac:spMkLst>
        </pc:spChg>
        <pc:spChg chg="mod">
          <ac:chgData name="Nateghi, Masoud" userId="a9614f07-ba03-408f-ac40-7220f5d6fc3b" providerId="ADAL" clId="{88BA8C78-9009-5B47-A667-18CAD0EDF054}" dt="2025-04-28T15:42:19.955" v="2112" actId="26606"/>
          <ac:spMkLst>
            <pc:docMk/>
            <pc:sldMk cId="2893753129" sldId="256"/>
            <ac:spMk id="3" creationId="{818C19F1-45CC-F7C9-7B2D-DE2655D5C920}"/>
          </ac:spMkLst>
        </pc:spChg>
        <pc:spChg chg="del">
          <ac:chgData name="Nateghi, Masoud" userId="a9614f07-ba03-408f-ac40-7220f5d6fc3b" providerId="ADAL" clId="{88BA8C78-9009-5B47-A667-18CAD0EDF054}" dt="2025-04-28T15:42:19.955" v="2112" actId="26606"/>
          <ac:spMkLst>
            <pc:docMk/>
            <pc:sldMk cId="2893753129" sldId="256"/>
            <ac:spMk id="9" creationId="{9B7AD9F6-8CE7-4299-8FC6-328F4DCD3FF9}"/>
          </ac:spMkLst>
        </pc:spChg>
        <pc:spChg chg="del">
          <ac:chgData name="Nateghi, Masoud" userId="a9614f07-ba03-408f-ac40-7220f5d6fc3b" providerId="ADAL" clId="{88BA8C78-9009-5B47-A667-18CAD0EDF054}" dt="2025-04-28T15:42:19.955" v="2112" actId="26606"/>
          <ac:spMkLst>
            <pc:docMk/>
            <pc:sldMk cId="2893753129" sldId="256"/>
            <ac:spMk id="11" creationId="{F49775AF-8896-43EE-92C6-83497D6DC56F}"/>
          </ac:spMkLst>
        </pc:spChg>
        <pc:spChg chg="add">
          <ac:chgData name="Nateghi, Masoud" userId="a9614f07-ba03-408f-ac40-7220f5d6fc3b" providerId="ADAL" clId="{88BA8C78-9009-5B47-A667-18CAD0EDF054}" dt="2025-04-28T15:42:19.955" v="2112" actId="26606"/>
          <ac:spMkLst>
            <pc:docMk/>
            <pc:sldMk cId="2893753129" sldId="256"/>
            <ac:spMk id="16" creationId="{657F69E0-C4B0-4BEC-A689-4F8D877F05D4}"/>
          </ac:spMkLst>
        </pc:spChg>
        <pc:spChg chg="add">
          <ac:chgData name="Nateghi, Masoud" userId="a9614f07-ba03-408f-ac40-7220f5d6fc3b" providerId="ADAL" clId="{88BA8C78-9009-5B47-A667-18CAD0EDF054}" dt="2025-04-28T15:42:19.955" v="2112" actId="26606"/>
          <ac:spMkLst>
            <pc:docMk/>
            <pc:sldMk cId="2893753129" sldId="256"/>
            <ac:spMk id="18" creationId="{9F6380B4-6A1C-481E-8408-B4E6C75B9B81}"/>
          </ac:spMkLst>
        </pc:spChg>
        <pc:picChg chg="mod ord">
          <ac:chgData name="Nateghi, Masoud" userId="a9614f07-ba03-408f-ac40-7220f5d6fc3b" providerId="ADAL" clId="{88BA8C78-9009-5B47-A667-18CAD0EDF054}" dt="2025-04-28T15:42:19.955" v="2112" actId="26606"/>
          <ac:picMkLst>
            <pc:docMk/>
            <pc:sldMk cId="2893753129" sldId="256"/>
            <ac:picMk id="5" creationId="{30EB9760-15AB-22BD-B6AC-2F96975142C3}"/>
          </ac:picMkLst>
        </pc:picChg>
      </pc:sldChg>
      <pc:sldChg chg="modSp mod">
        <pc:chgData name="Nateghi, Masoud" userId="a9614f07-ba03-408f-ac40-7220f5d6fc3b" providerId="ADAL" clId="{88BA8C78-9009-5B47-A667-18CAD0EDF054}" dt="2025-04-28T14:34:11.860" v="91" actId="20577"/>
        <pc:sldMkLst>
          <pc:docMk/>
          <pc:sldMk cId="3881218496" sldId="257"/>
        </pc:sldMkLst>
        <pc:spChg chg="mod">
          <ac:chgData name="Nateghi, Masoud" userId="a9614f07-ba03-408f-ac40-7220f5d6fc3b" providerId="ADAL" clId="{88BA8C78-9009-5B47-A667-18CAD0EDF054}" dt="2025-04-28T14:34:11.860" v="91" actId="20577"/>
          <ac:spMkLst>
            <pc:docMk/>
            <pc:sldMk cId="3881218496" sldId="257"/>
            <ac:spMk id="2" creationId="{6FEE766B-E30D-5188-7ED0-6096FF975D68}"/>
          </ac:spMkLst>
        </pc:spChg>
        <pc:spChg chg="mod">
          <ac:chgData name="Nateghi, Masoud" userId="a9614f07-ba03-408f-ac40-7220f5d6fc3b" providerId="ADAL" clId="{88BA8C78-9009-5B47-A667-18CAD0EDF054}" dt="2025-04-28T14:34:01.897" v="84" actId="403"/>
          <ac:spMkLst>
            <pc:docMk/>
            <pc:sldMk cId="3881218496" sldId="257"/>
            <ac:spMk id="3" creationId="{CE5F59F9-FF30-0EBC-90DD-657EEB6C6B4A}"/>
          </ac:spMkLst>
        </pc:spChg>
      </pc:sldChg>
      <pc:sldChg chg="modSp mod">
        <pc:chgData name="Nateghi, Masoud" userId="a9614f07-ba03-408f-ac40-7220f5d6fc3b" providerId="ADAL" clId="{88BA8C78-9009-5B47-A667-18CAD0EDF054}" dt="2025-04-28T14:39:18.844" v="155" actId="14100"/>
        <pc:sldMkLst>
          <pc:docMk/>
          <pc:sldMk cId="2753088938" sldId="258"/>
        </pc:sldMkLst>
        <pc:spChg chg="mod">
          <ac:chgData name="Nateghi, Masoud" userId="a9614f07-ba03-408f-ac40-7220f5d6fc3b" providerId="ADAL" clId="{88BA8C78-9009-5B47-A667-18CAD0EDF054}" dt="2025-04-28T14:34:23.293" v="103" actId="20577"/>
          <ac:spMkLst>
            <pc:docMk/>
            <pc:sldMk cId="2753088938" sldId="258"/>
            <ac:spMk id="2" creationId="{E19C4E71-F507-DFDB-15D4-051A492C2845}"/>
          </ac:spMkLst>
        </pc:spChg>
        <pc:spChg chg="mod">
          <ac:chgData name="Nateghi, Masoud" userId="a9614f07-ba03-408f-ac40-7220f5d6fc3b" providerId="ADAL" clId="{88BA8C78-9009-5B47-A667-18CAD0EDF054}" dt="2025-04-28T14:39:18.844" v="155" actId="14100"/>
          <ac:spMkLst>
            <pc:docMk/>
            <pc:sldMk cId="2753088938" sldId="258"/>
            <ac:spMk id="3" creationId="{4E11B3CA-453A-2400-BD8C-FA14E7637132}"/>
          </ac:spMkLst>
        </pc:spChg>
      </pc:sldChg>
      <pc:sldChg chg="addSp delSp modSp new mod setBg">
        <pc:chgData name="Nateghi, Masoud" userId="a9614f07-ba03-408f-ac40-7220f5d6fc3b" providerId="ADAL" clId="{88BA8C78-9009-5B47-A667-18CAD0EDF054}" dt="2025-04-28T14:47:36.402" v="475" actId="20577"/>
        <pc:sldMkLst>
          <pc:docMk/>
          <pc:sldMk cId="2899562086" sldId="259"/>
        </pc:sldMkLst>
        <pc:spChg chg="mod">
          <ac:chgData name="Nateghi, Masoud" userId="a9614f07-ba03-408f-ac40-7220f5d6fc3b" providerId="ADAL" clId="{88BA8C78-9009-5B47-A667-18CAD0EDF054}" dt="2025-04-28T14:47:18.592" v="473" actId="26606"/>
          <ac:spMkLst>
            <pc:docMk/>
            <pc:sldMk cId="2899562086" sldId="259"/>
            <ac:spMk id="2" creationId="{381A996E-97F7-B512-4CB6-ADAE7FB5071B}"/>
          </ac:spMkLst>
        </pc:spChg>
        <pc:spChg chg="del mod">
          <ac:chgData name="Nateghi, Masoud" userId="a9614f07-ba03-408f-ac40-7220f5d6fc3b" providerId="ADAL" clId="{88BA8C78-9009-5B47-A667-18CAD0EDF054}" dt="2025-04-28T14:47:18.592" v="473" actId="26606"/>
          <ac:spMkLst>
            <pc:docMk/>
            <pc:sldMk cId="2899562086" sldId="259"/>
            <ac:spMk id="3" creationId="{02C526A4-FAAC-DA20-D7ED-AA3362928A1E}"/>
          </ac:spMkLst>
        </pc:spChg>
        <pc:spChg chg="add">
          <ac:chgData name="Nateghi, Masoud" userId="a9614f07-ba03-408f-ac40-7220f5d6fc3b" providerId="ADAL" clId="{88BA8C78-9009-5B47-A667-18CAD0EDF054}" dt="2025-04-28T14:47:18.592" v="473" actId="26606"/>
          <ac:spMkLst>
            <pc:docMk/>
            <pc:sldMk cId="2899562086" sldId="259"/>
            <ac:spMk id="9" creationId="{2E442304-DDBD-4F7B-8017-36BCC863FB40}"/>
          </ac:spMkLst>
        </pc:spChg>
        <pc:spChg chg="add">
          <ac:chgData name="Nateghi, Masoud" userId="a9614f07-ba03-408f-ac40-7220f5d6fc3b" providerId="ADAL" clId="{88BA8C78-9009-5B47-A667-18CAD0EDF054}" dt="2025-04-28T14:47:18.592" v="473" actId="26606"/>
          <ac:spMkLst>
            <pc:docMk/>
            <pc:sldMk cId="2899562086" sldId="259"/>
            <ac:spMk id="11" creationId="{5E107275-3853-46FD-A241-DE4355A42675}"/>
          </ac:spMkLst>
        </pc:spChg>
        <pc:graphicFrameChg chg="add mod">
          <ac:chgData name="Nateghi, Masoud" userId="a9614f07-ba03-408f-ac40-7220f5d6fc3b" providerId="ADAL" clId="{88BA8C78-9009-5B47-A667-18CAD0EDF054}" dt="2025-04-28T14:47:36.402" v="475" actId="20577"/>
          <ac:graphicFrameMkLst>
            <pc:docMk/>
            <pc:sldMk cId="2899562086" sldId="259"/>
            <ac:graphicFrameMk id="5" creationId="{AF5A564B-8502-1955-9B3F-C9586D421332}"/>
          </ac:graphicFrameMkLst>
        </pc:graphicFrameChg>
      </pc:sldChg>
      <pc:sldChg chg="addSp delSp modSp new mod setBg">
        <pc:chgData name="Nateghi, Masoud" userId="a9614f07-ba03-408f-ac40-7220f5d6fc3b" providerId="ADAL" clId="{88BA8C78-9009-5B47-A667-18CAD0EDF054}" dt="2025-04-28T15:47:43.425" v="2146" actId="20577"/>
        <pc:sldMkLst>
          <pc:docMk/>
          <pc:sldMk cId="2125556715" sldId="260"/>
        </pc:sldMkLst>
        <pc:spChg chg="mod">
          <ac:chgData name="Nateghi, Masoud" userId="a9614f07-ba03-408f-ac40-7220f5d6fc3b" providerId="ADAL" clId="{88BA8C78-9009-5B47-A667-18CAD0EDF054}" dt="2025-04-28T15:04:25.824" v="822" actId="26606"/>
          <ac:spMkLst>
            <pc:docMk/>
            <pc:sldMk cId="2125556715" sldId="260"/>
            <ac:spMk id="2" creationId="{6FD82F80-FF9F-BC43-0664-31648BE3C74B}"/>
          </ac:spMkLst>
        </pc:spChg>
        <pc:spChg chg="mod">
          <ac:chgData name="Nateghi, Masoud" userId="a9614f07-ba03-408f-ac40-7220f5d6fc3b" providerId="ADAL" clId="{88BA8C78-9009-5B47-A667-18CAD0EDF054}" dt="2025-04-28T15:47:43.425" v="2146" actId="20577"/>
          <ac:spMkLst>
            <pc:docMk/>
            <pc:sldMk cId="2125556715" sldId="260"/>
            <ac:spMk id="3" creationId="{CB302836-FDD2-332D-C76A-CF0C6D33ADC8}"/>
          </ac:spMkLst>
        </pc:spChg>
        <pc:spChg chg="add del mod">
          <ac:chgData name="Nateghi, Masoud" userId="a9614f07-ba03-408f-ac40-7220f5d6fc3b" providerId="ADAL" clId="{88BA8C78-9009-5B47-A667-18CAD0EDF054}" dt="2025-04-28T14:50:40.524" v="486" actId="478"/>
          <ac:spMkLst>
            <pc:docMk/>
            <pc:sldMk cId="2125556715" sldId="260"/>
            <ac:spMk id="4" creationId="{B502DC8E-9094-B52F-0EAD-A9E4E5F9AC46}"/>
          </ac:spMkLst>
        </pc:spChg>
        <pc:spChg chg="add del mod">
          <ac:chgData name="Nateghi, Masoud" userId="a9614f07-ba03-408f-ac40-7220f5d6fc3b" providerId="ADAL" clId="{88BA8C78-9009-5B47-A667-18CAD0EDF054}" dt="2025-04-28T15:04:13.850" v="821" actId="21"/>
          <ac:spMkLst>
            <pc:docMk/>
            <pc:sldMk cId="2125556715" sldId="260"/>
            <ac:spMk id="5" creationId="{A7CE71E0-7380-7B43-5DA3-6329F17A8C45}"/>
          </ac:spMkLst>
        </pc:spChg>
        <pc:spChg chg="add del mod">
          <ac:chgData name="Nateghi, Masoud" userId="a9614f07-ba03-408f-ac40-7220f5d6fc3b" providerId="ADAL" clId="{88BA8C78-9009-5B47-A667-18CAD0EDF054}" dt="2025-04-28T15:04:13.850" v="821" actId="21"/>
          <ac:spMkLst>
            <pc:docMk/>
            <pc:sldMk cId="2125556715" sldId="260"/>
            <ac:spMk id="6" creationId="{E79423A8-FD91-248F-3643-4EB5BC445FFC}"/>
          </ac:spMkLst>
        </pc:spChg>
        <pc:spChg chg="add del mod">
          <ac:chgData name="Nateghi, Masoud" userId="a9614f07-ba03-408f-ac40-7220f5d6fc3b" providerId="ADAL" clId="{88BA8C78-9009-5B47-A667-18CAD0EDF054}" dt="2025-04-28T15:04:13.850" v="821" actId="21"/>
          <ac:spMkLst>
            <pc:docMk/>
            <pc:sldMk cId="2125556715" sldId="260"/>
            <ac:spMk id="7" creationId="{5AE602F0-82DE-0A44-9933-6DC80B367009}"/>
          </ac:spMkLst>
        </pc:spChg>
        <pc:spChg chg="add del mod">
          <ac:chgData name="Nateghi, Masoud" userId="a9614f07-ba03-408f-ac40-7220f5d6fc3b" providerId="ADAL" clId="{88BA8C78-9009-5B47-A667-18CAD0EDF054}" dt="2025-04-28T15:04:13.850" v="821" actId="21"/>
          <ac:spMkLst>
            <pc:docMk/>
            <pc:sldMk cId="2125556715" sldId="260"/>
            <ac:spMk id="10" creationId="{A5C7496A-6090-EDE3-064E-8251642A4E41}"/>
          </ac:spMkLst>
        </pc:spChg>
        <pc:spChg chg="add del mod">
          <ac:chgData name="Nateghi, Masoud" userId="a9614f07-ba03-408f-ac40-7220f5d6fc3b" providerId="ADAL" clId="{88BA8C78-9009-5B47-A667-18CAD0EDF054}" dt="2025-04-28T15:04:13.850" v="821" actId="21"/>
          <ac:spMkLst>
            <pc:docMk/>
            <pc:sldMk cId="2125556715" sldId="260"/>
            <ac:spMk id="11" creationId="{9D3A7047-B2AB-C728-4D14-27760EADEC9B}"/>
          </ac:spMkLst>
        </pc:spChg>
        <pc:spChg chg="add del mod">
          <ac:chgData name="Nateghi, Masoud" userId="a9614f07-ba03-408f-ac40-7220f5d6fc3b" providerId="ADAL" clId="{88BA8C78-9009-5B47-A667-18CAD0EDF054}" dt="2025-04-28T15:04:13.850" v="821" actId="21"/>
          <ac:spMkLst>
            <pc:docMk/>
            <pc:sldMk cId="2125556715" sldId="260"/>
            <ac:spMk id="12" creationId="{4393A703-CB04-7219-AE2E-32DCFF20A5AF}"/>
          </ac:spMkLst>
        </pc:spChg>
        <pc:spChg chg="add del mod">
          <ac:chgData name="Nateghi, Masoud" userId="a9614f07-ba03-408f-ac40-7220f5d6fc3b" providerId="ADAL" clId="{88BA8C78-9009-5B47-A667-18CAD0EDF054}" dt="2025-04-28T15:04:13.850" v="821" actId="21"/>
          <ac:spMkLst>
            <pc:docMk/>
            <pc:sldMk cId="2125556715" sldId="260"/>
            <ac:spMk id="14" creationId="{40D26ECB-1CBD-EA14-CA3D-A77614BC818C}"/>
          </ac:spMkLst>
        </pc:spChg>
        <pc:spChg chg="add del mod">
          <ac:chgData name="Nateghi, Masoud" userId="a9614f07-ba03-408f-ac40-7220f5d6fc3b" providerId="ADAL" clId="{88BA8C78-9009-5B47-A667-18CAD0EDF054}" dt="2025-04-28T15:04:13.850" v="821" actId="21"/>
          <ac:spMkLst>
            <pc:docMk/>
            <pc:sldMk cId="2125556715" sldId="260"/>
            <ac:spMk id="19" creationId="{3E51FF65-63A3-3185-C17B-DC59AFB030F8}"/>
          </ac:spMkLst>
        </pc:spChg>
        <pc:spChg chg="add del mod">
          <ac:chgData name="Nateghi, Masoud" userId="a9614f07-ba03-408f-ac40-7220f5d6fc3b" providerId="ADAL" clId="{88BA8C78-9009-5B47-A667-18CAD0EDF054}" dt="2025-04-28T15:04:13.850" v="821" actId="21"/>
          <ac:spMkLst>
            <pc:docMk/>
            <pc:sldMk cId="2125556715" sldId="260"/>
            <ac:spMk id="20" creationId="{A7EAC599-F5FA-2870-81E5-3DF49808A211}"/>
          </ac:spMkLst>
        </pc:spChg>
        <pc:spChg chg="add del mod">
          <ac:chgData name="Nateghi, Masoud" userId="a9614f07-ba03-408f-ac40-7220f5d6fc3b" providerId="ADAL" clId="{88BA8C78-9009-5B47-A667-18CAD0EDF054}" dt="2025-04-28T15:04:13.850" v="821" actId="21"/>
          <ac:spMkLst>
            <pc:docMk/>
            <pc:sldMk cId="2125556715" sldId="260"/>
            <ac:spMk id="21" creationId="{93AD8AA9-C2FF-278B-5697-65C5C32CD366}"/>
          </ac:spMkLst>
        </pc:spChg>
        <pc:spChg chg="add">
          <ac:chgData name="Nateghi, Masoud" userId="a9614f07-ba03-408f-ac40-7220f5d6fc3b" providerId="ADAL" clId="{88BA8C78-9009-5B47-A667-18CAD0EDF054}" dt="2025-04-28T15:04:25.824" v="822" actId="26606"/>
          <ac:spMkLst>
            <pc:docMk/>
            <pc:sldMk cId="2125556715" sldId="260"/>
            <ac:spMk id="24" creationId="{100EDD19-6802-4EC3-95CE-CFFAB042CFD6}"/>
          </ac:spMkLst>
        </pc:spChg>
        <pc:spChg chg="add">
          <ac:chgData name="Nateghi, Masoud" userId="a9614f07-ba03-408f-ac40-7220f5d6fc3b" providerId="ADAL" clId="{88BA8C78-9009-5B47-A667-18CAD0EDF054}" dt="2025-04-28T15:04:25.824" v="822" actId="26606"/>
          <ac:spMkLst>
            <pc:docMk/>
            <pc:sldMk cId="2125556715" sldId="260"/>
            <ac:spMk id="25" creationId="{DB17E863-922E-4C26-BD64-E8FD41D28661}"/>
          </ac:spMkLst>
        </pc:spChg>
        <pc:spChg chg="add mod">
          <ac:chgData name="Nateghi, Masoud" userId="a9614f07-ba03-408f-ac40-7220f5d6fc3b" providerId="ADAL" clId="{88BA8C78-9009-5B47-A667-18CAD0EDF054}" dt="2025-04-28T15:04:32.816" v="824" actId="1076"/>
          <ac:spMkLst>
            <pc:docMk/>
            <pc:sldMk cId="2125556715" sldId="260"/>
            <ac:spMk id="26" creationId="{007D4325-A010-5224-47B9-3C01B955C7D9}"/>
          </ac:spMkLst>
        </pc:spChg>
        <pc:spChg chg="add mod">
          <ac:chgData name="Nateghi, Masoud" userId="a9614f07-ba03-408f-ac40-7220f5d6fc3b" providerId="ADAL" clId="{88BA8C78-9009-5B47-A667-18CAD0EDF054}" dt="2025-04-28T15:04:32.816" v="824" actId="1076"/>
          <ac:spMkLst>
            <pc:docMk/>
            <pc:sldMk cId="2125556715" sldId="260"/>
            <ac:spMk id="27" creationId="{52F5154D-5CD5-2864-552E-8F0A5CFCF380}"/>
          </ac:spMkLst>
        </pc:spChg>
        <pc:spChg chg="add mod">
          <ac:chgData name="Nateghi, Masoud" userId="a9614f07-ba03-408f-ac40-7220f5d6fc3b" providerId="ADAL" clId="{88BA8C78-9009-5B47-A667-18CAD0EDF054}" dt="2025-04-28T15:04:32.816" v="824" actId="1076"/>
          <ac:spMkLst>
            <pc:docMk/>
            <pc:sldMk cId="2125556715" sldId="260"/>
            <ac:spMk id="28" creationId="{45BFD917-1E00-4E93-6BD7-1E1567CF8E95}"/>
          </ac:spMkLst>
        </pc:spChg>
        <pc:spChg chg="add mod">
          <ac:chgData name="Nateghi, Masoud" userId="a9614f07-ba03-408f-ac40-7220f5d6fc3b" providerId="ADAL" clId="{88BA8C78-9009-5B47-A667-18CAD0EDF054}" dt="2025-04-28T15:04:32.816" v="824" actId="1076"/>
          <ac:spMkLst>
            <pc:docMk/>
            <pc:sldMk cId="2125556715" sldId="260"/>
            <ac:spMk id="30" creationId="{83FF968C-5D20-50BC-B2FC-FBC0EA7C1268}"/>
          </ac:spMkLst>
        </pc:spChg>
        <pc:spChg chg="add mod">
          <ac:chgData name="Nateghi, Masoud" userId="a9614f07-ba03-408f-ac40-7220f5d6fc3b" providerId="ADAL" clId="{88BA8C78-9009-5B47-A667-18CAD0EDF054}" dt="2025-04-28T15:04:32.816" v="824" actId="1076"/>
          <ac:spMkLst>
            <pc:docMk/>
            <pc:sldMk cId="2125556715" sldId="260"/>
            <ac:spMk id="31" creationId="{02EEBE6D-CA95-1B99-9251-F8F65D5DFA03}"/>
          </ac:spMkLst>
        </pc:spChg>
        <pc:spChg chg="add mod">
          <ac:chgData name="Nateghi, Masoud" userId="a9614f07-ba03-408f-ac40-7220f5d6fc3b" providerId="ADAL" clId="{88BA8C78-9009-5B47-A667-18CAD0EDF054}" dt="2025-04-28T15:04:32.816" v="824" actId="1076"/>
          <ac:spMkLst>
            <pc:docMk/>
            <pc:sldMk cId="2125556715" sldId="260"/>
            <ac:spMk id="32" creationId="{1556F49F-D654-07A6-0EEB-CCFD12B2F204}"/>
          </ac:spMkLst>
        </pc:spChg>
        <pc:spChg chg="add mod">
          <ac:chgData name="Nateghi, Masoud" userId="a9614f07-ba03-408f-ac40-7220f5d6fc3b" providerId="ADAL" clId="{88BA8C78-9009-5B47-A667-18CAD0EDF054}" dt="2025-04-28T15:04:32.816" v="824" actId="1076"/>
          <ac:spMkLst>
            <pc:docMk/>
            <pc:sldMk cId="2125556715" sldId="260"/>
            <ac:spMk id="33" creationId="{05EDE649-0E41-752E-1A35-DC30E1C5FDD3}"/>
          </ac:spMkLst>
        </pc:spChg>
        <pc:spChg chg="add mod">
          <ac:chgData name="Nateghi, Masoud" userId="a9614f07-ba03-408f-ac40-7220f5d6fc3b" providerId="ADAL" clId="{88BA8C78-9009-5B47-A667-18CAD0EDF054}" dt="2025-04-28T15:04:32.816" v="824" actId="1076"/>
          <ac:spMkLst>
            <pc:docMk/>
            <pc:sldMk cId="2125556715" sldId="260"/>
            <ac:spMk id="35" creationId="{EE09F4C7-51C1-7768-8BC5-AABA8C4C9035}"/>
          </ac:spMkLst>
        </pc:spChg>
        <pc:spChg chg="add mod">
          <ac:chgData name="Nateghi, Masoud" userId="a9614f07-ba03-408f-ac40-7220f5d6fc3b" providerId="ADAL" clId="{88BA8C78-9009-5B47-A667-18CAD0EDF054}" dt="2025-04-28T15:04:32.816" v="824" actId="1076"/>
          <ac:spMkLst>
            <pc:docMk/>
            <pc:sldMk cId="2125556715" sldId="260"/>
            <ac:spMk id="40" creationId="{5B6AAC6F-450B-D5D5-33BF-A85A7F7489E8}"/>
          </ac:spMkLst>
        </pc:spChg>
        <pc:spChg chg="add mod">
          <ac:chgData name="Nateghi, Masoud" userId="a9614f07-ba03-408f-ac40-7220f5d6fc3b" providerId="ADAL" clId="{88BA8C78-9009-5B47-A667-18CAD0EDF054}" dt="2025-04-28T15:04:32.816" v="824" actId="1076"/>
          <ac:spMkLst>
            <pc:docMk/>
            <pc:sldMk cId="2125556715" sldId="260"/>
            <ac:spMk id="41" creationId="{4308014C-2C55-6792-093F-13B43B385615}"/>
          </ac:spMkLst>
        </pc:spChg>
      </pc:sldChg>
      <pc:sldChg chg="addSp delSp modSp add del mod">
        <pc:chgData name="Nateghi, Masoud" userId="a9614f07-ba03-408f-ac40-7220f5d6fc3b" providerId="ADAL" clId="{88BA8C78-9009-5B47-A667-18CAD0EDF054}" dt="2025-04-28T15:18:39.944" v="1070" actId="2696"/>
        <pc:sldMkLst>
          <pc:docMk/>
          <pc:sldMk cId="3917687146" sldId="261"/>
        </pc:sldMkLst>
        <pc:spChg chg="mod">
          <ac:chgData name="Nateghi, Masoud" userId="a9614f07-ba03-408f-ac40-7220f5d6fc3b" providerId="ADAL" clId="{88BA8C78-9009-5B47-A667-18CAD0EDF054}" dt="2025-04-28T15:18:24.097" v="1068" actId="20577"/>
          <ac:spMkLst>
            <pc:docMk/>
            <pc:sldMk cId="3917687146" sldId="261"/>
            <ac:spMk id="2" creationId="{8B8E662E-E262-A263-7FB4-476FECFA2F6D}"/>
          </ac:spMkLst>
        </pc:spChg>
        <pc:spChg chg="del">
          <ac:chgData name="Nateghi, Masoud" userId="a9614f07-ba03-408f-ac40-7220f5d6fc3b" providerId="ADAL" clId="{88BA8C78-9009-5B47-A667-18CAD0EDF054}" dt="2025-04-28T14:50:51.506" v="488" actId="478"/>
          <ac:spMkLst>
            <pc:docMk/>
            <pc:sldMk cId="3917687146" sldId="261"/>
            <ac:spMk id="3" creationId="{CC1F8E6D-25BE-BAEC-E510-2A1A85733A42}"/>
          </ac:spMkLst>
        </pc:spChg>
        <pc:spChg chg="add del mod">
          <ac:chgData name="Nateghi, Masoud" userId="a9614f07-ba03-408f-ac40-7220f5d6fc3b" providerId="ADAL" clId="{88BA8C78-9009-5B47-A667-18CAD0EDF054}" dt="2025-04-28T15:05:24.926" v="831" actId="478"/>
          <ac:spMkLst>
            <pc:docMk/>
            <pc:sldMk cId="3917687146" sldId="261"/>
            <ac:spMk id="4" creationId="{8B6D6CA4-A921-7095-4AA3-E59B0D30646A}"/>
          </ac:spMkLst>
        </pc:spChg>
        <pc:spChg chg="add del mod">
          <ac:chgData name="Nateghi, Masoud" userId="a9614f07-ba03-408f-ac40-7220f5d6fc3b" providerId="ADAL" clId="{88BA8C78-9009-5B47-A667-18CAD0EDF054}" dt="2025-04-28T15:05:24.926" v="831" actId="478"/>
          <ac:spMkLst>
            <pc:docMk/>
            <pc:sldMk cId="3917687146" sldId="261"/>
            <ac:spMk id="5" creationId="{43A8154C-13E9-AEAE-747C-156B1E03A9CF}"/>
          </ac:spMkLst>
        </pc:spChg>
        <pc:spChg chg="add mod">
          <ac:chgData name="Nateghi, Masoud" userId="a9614f07-ba03-408f-ac40-7220f5d6fc3b" providerId="ADAL" clId="{88BA8C78-9009-5B47-A667-18CAD0EDF054}" dt="2025-04-28T14:53:39.312" v="543" actId="20577"/>
          <ac:spMkLst>
            <pc:docMk/>
            <pc:sldMk cId="3917687146" sldId="261"/>
            <ac:spMk id="6" creationId="{A8B76F59-4822-6235-C52C-C669D1A6B8D3}"/>
          </ac:spMkLst>
        </pc:spChg>
        <pc:spChg chg="add del mod">
          <ac:chgData name="Nateghi, Masoud" userId="a9614f07-ba03-408f-ac40-7220f5d6fc3b" providerId="ADAL" clId="{88BA8C78-9009-5B47-A667-18CAD0EDF054}" dt="2025-04-28T15:05:24.926" v="831" actId="478"/>
          <ac:spMkLst>
            <pc:docMk/>
            <pc:sldMk cId="3917687146" sldId="261"/>
            <ac:spMk id="7" creationId="{0A814FE6-ACD1-5302-977D-9CEDB4BA986A}"/>
          </ac:spMkLst>
        </pc:spChg>
        <pc:spChg chg="add del mod">
          <ac:chgData name="Nateghi, Masoud" userId="a9614f07-ba03-408f-ac40-7220f5d6fc3b" providerId="ADAL" clId="{88BA8C78-9009-5B47-A667-18CAD0EDF054}" dt="2025-04-28T15:05:24.926" v="831" actId="478"/>
          <ac:spMkLst>
            <pc:docMk/>
            <pc:sldMk cId="3917687146" sldId="261"/>
            <ac:spMk id="8" creationId="{B27E69FF-489A-8D52-EDEC-FC9A5A329243}"/>
          </ac:spMkLst>
        </pc:spChg>
        <pc:spChg chg="add del mod">
          <ac:chgData name="Nateghi, Masoud" userId="a9614f07-ba03-408f-ac40-7220f5d6fc3b" providerId="ADAL" clId="{88BA8C78-9009-5B47-A667-18CAD0EDF054}" dt="2025-04-28T15:05:24.926" v="831" actId="478"/>
          <ac:spMkLst>
            <pc:docMk/>
            <pc:sldMk cId="3917687146" sldId="261"/>
            <ac:spMk id="9" creationId="{914C54C8-D050-C5E9-007E-EAABBF2CDD93}"/>
          </ac:spMkLst>
        </pc:spChg>
        <pc:spChg chg="add del mod">
          <ac:chgData name="Nateghi, Masoud" userId="a9614f07-ba03-408f-ac40-7220f5d6fc3b" providerId="ADAL" clId="{88BA8C78-9009-5B47-A667-18CAD0EDF054}" dt="2025-04-28T15:05:24.926" v="831" actId="478"/>
          <ac:spMkLst>
            <pc:docMk/>
            <pc:sldMk cId="3917687146" sldId="261"/>
            <ac:spMk id="10" creationId="{29C0CEE9-A9F0-4CEA-3E09-F5EA2C3E3A31}"/>
          </ac:spMkLst>
        </pc:spChg>
        <pc:spChg chg="add del mod">
          <ac:chgData name="Nateghi, Masoud" userId="a9614f07-ba03-408f-ac40-7220f5d6fc3b" providerId="ADAL" clId="{88BA8C78-9009-5B47-A667-18CAD0EDF054}" dt="2025-04-28T15:05:24.926" v="831" actId="478"/>
          <ac:spMkLst>
            <pc:docMk/>
            <pc:sldMk cId="3917687146" sldId="261"/>
            <ac:spMk id="11" creationId="{9BAA7D1A-8B82-B340-B5C5-47BCC2FA8A35}"/>
          </ac:spMkLst>
        </pc:spChg>
        <pc:spChg chg="add del mod">
          <ac:chgData name="Nateghi, Masoud" userId="a9614f07-ba03-408f-ac40-7220f5d6fc3b" providerId="ADAL" clId="{88BA8C78-9009-5B47-A667-18CAD0EDF054}" dt="2025-04-28T15:05:24.926" v="831" actId="478"/>
          <ac:spMkLst>
            <pc:docMk/>
            <pc:sldMk cId="3917687146" sldId="261"/>
            <ac:spMk id="12" creationId="{6B22E2E0-7BE5-6577-ECD3-7F1B47EFB967}"/>
          </ac:spMkLst>
        </pc:spChg>
        <pc:spChg chg="add del mod">
          <ac:chgData name="Nateghi, Masoud" userId="a9614f07-ba03-408f-ac40-7220f5d6fc3b" providerId="ADAL" clId="{88BA8C78-9009-5B47-A667-18CAD0EDF054}" dt="2025-04-28T15:05:24.926" v="831" actId="478"/>
          <ac:spMkLst>
            <pc:docMk/>
            <pc:sldMk cId="3917687146" sldId="261"/>
            <ac:spMk id="13" creationId="{97F635AE-B64D-DC07-E7D4-257D29F36697}"/>
          </ac:spMkLst>
        </pc:spChg>
        <pc:spChg chg="add del mod">
          <ac:chgData name="Nateghi, Masoud" userId="a9614f07-ba03-408f-ac40-7220f5d6fc3b" providerId="ADAL" clId="{88BA8C78-9009-5B47-A667-18CAD0EDF054}" dt="2025-04-28T15:05:24.926" v="831" actId="478"/>
          <ac:spMkLst>
            <pc:docMk/>
            <pc:sldMk cId="3917687146" sldId="261"/>
            <ac:spMk id="20" creationId="{AA921CEB-3180-A755-A29B-C654A35FAEBD}"/>
          </ac:spMkLst>
        </pc:spChg>
        <pc:spChg chg="add del mod">
          <ac:chgData name="Nateghi, Masoud" userId="a9614f07-ba03-408f-ac40-7220f5d6fc3b" providerId="ADAL" clId="{88BA8C78-9009-5B47-A667-18CAD0EDF054}" dt="2025-04-28T15:05:03.789" v="827" actId="478"/>
          <ac:spMkLst>
            <pc:docMk/>
            <pc:sldMk cId="3917687146" sldId="261"/>
            <ac:spMk id="21" creationId="{138ABD3A-FC90-0E9F-0111-DE3E48C3BEC1}"/>
          </ac:spMkLst>
        </pc:spChg>
        <pc:spChg chg="add del mod">
          <ac:chgData name="Nateghi, Masoud" userId="a9614f07-ba03-408f-ac40-7220f5d6fc3b" providerId="ADAL" clId="{88BA8C78-9009-5B47-A667-18CAD0EDF054}" dt="2025-04-28T15:05:06.941" v="828" actId="478"/>
          <ac:spMkLst>
            <pc:docMk/>
            <pc:sldMk cId="3917687146" sldId="261"/>
            <ac:spMk id="22" creationId="{9AACC679-B347-EB5D-4F44-5DF8DA8321C9}"/>
          </ac:spMkLst>
        </pc:spChg>
        <pc:spChg chg="add del mod">
          <ac:chgData name="Nateghi, Masoud" userId="a9614f07-ba03-408f-ac40-7220f5d6fc3b" providerId="ADAL" clId="{88BA8C78-9009-5B47-A667-18CAD0EDF054}" dt="2025-04-28T15:11:32.767" v="919" actId="478"/>
          <ac:spMkLst>
            <pc:docMk/>
            <pc:sldMk cId="3917687146" sldId="261"/>
            <ac:spMk id="35" creationId="{FF83EC43-D171-7DA1-7157-7128CD4CA7E2}"/>
          </ac:spMkLst>
        </pc:spChg>
        <pc:spChg chg="add del mod">
          <ac:chgData name="Nateghi, Masoud" userId="a9614f07-ba03-408f-ac40-7220f5d6fc3b" providerId="ADAL" clId="{88BA8C78-9009-5B47-A667-18CAD0EDF054}" dt="2025-04-28T15:18:17.296" v="1060" actId="478"/>
          <ac:spMkLst>
            <pc:docMk/>
            <pc:sldMk cId="3917687146" sldId="261"/>
            <ac:spMk id="36" creationId="{A80E7DC8-B7C6-0B89-4965-D8B398C7D602}"/>
          </ac:spMkLst>
        </pc:spChg>
        <pc:spChg chg="add del mod">
          <ac:chgData name="Nateghi, Masoud" userId="a9614f07-ba03-408f-ac40-7220f5d6fc3b" providerId="ADAL" clId="{88BA8C78-9009-5B47-A667-18CAD0EDF054}" dt="2025-04-28T15:18:17.296" v="1060" actId="478"/>
          <ac:spMkLst>
            <pc:docMk/>
            <pc:sldMk cId="3917687146" sldId="261"/>
            <ac:spMk id="37" creationId="{B538FD25-7C9E-7251-571B-F327AFBC3DB6}"/>
          </ac:spMkLst>
        </pc:spChg>
        <pc:spChg chg="add mod">
          <ac:chgData name="Nateghi, Masoud" userId="a9614f07-ba03-408f-ac40-7220f5d6fc3b" providerId="ADAL" clId="{88BA8C78-9009-5B47-A667-18CAD0EDF054}" dt="2025-04-28T15:14:36.461" v="962" actId="1076"/>
          <ac:spMkLst>
            <pc:docMk/>
            <pc:sldMk cId="3917687146" sldId="261"/>
            <ac:spMk id="38" creationId="{219765F8-F904-3292-832E-BD5EC445D046}"/>
          </ac:spMkLst>
        </pc:spChg>
        <pc:spChg chg="add del mod">
          <ac:chgData name="Nateghi, Masoud" userId="a9614f07-ba03-408f-ac40-7220f5d6fc3b" providerId="ADAL" clId="{88BA8C78-9009-5B47-A667-18CAD0EDF054}" dt="2025-04-28T15:18:17.296" v="1060" actId="478"/>
          <ac:spMkLst>
            <pc:docMk/>
            <pc:sldMk cId="3917687146" sldId="261"/>
            <ac:spMk id="39" creationId="{9C02095A-DE16-B35F-3BCB-498FAD58964C}"/>
          </ac:spMkLst>
        </pc:spChg>
        <pc:spChg chg="add del mod">
          <ac:chgData name="Nateghi, Masoud" userId="a9614f07-ba03-408f-ac40-7220f5d6fc3b" providerId="ADAL" clId="{88BA8C78-9009-5B47-A667-18CAD0EDF054}" dt="2025-04-28T15:18:17.296" v="1060" actId="478"/>
          <ac:spMkLst>
            <pc:docMk/>
            <pc:sldMk cId="3917687146" sldId="261"/>
            <ac:spMk id="40" creationId="{D659C081-343D-711C-E9DA-3FCF1F834FC8}"/>
          </ac:spMkLst>
        </pc:spChg>
        <pc:spChg chg="add mod">
          <ac:chgData name="Nateghi, Masoud" userId="a9614f07-ba03-408f-ac40-7220f5d6fc3b" providerId="ADAL" clId="{88BA8C78-9009-5B47-A667-18CAD0EDF054}" dt="2025-04-28T15:10:33.934" v="910" actId="1076"/>
          <ac:spMkLst>
            <pc:docMk/>
            <pc:sldMk cId="3917687146" sldId="261"/>
            <ac:spMk id="41" creationId="{AE008553-E5AC-6636-B812-6CE3058CA337}"/>
          </ac:spMkLst>
        </pc:spChg>
        <pc:spChg chg="add del mod">
          <ac:chgData name="Nateghi, Masoud" userId="a9614f07-ba03-408f-ac40-7220f5d6fc3b" providerId="ADAL" clId="{88BA8C78-9009-5B47-A667-18CAD0EDF054}" dt="2025-04-28T15:18:17.296" v="1060" actId="478"/>
          <ac:spMkLst>
            <pc:docMk/>
            <pc:sldMk cId="3917687146" sldId="261"/>
            <ac:spMk id="42" creationId="{51C93BF4-0A08-5B00-D85E-07824CA56436}"/>
          </ac:spMkLst>
        </pc:spChg>
        <pc:spChg chg="add del mod">
          <ac:chgData name="Nateghi, Masoud" userId="a9614f07-ba03-408f-ac40-7220f5d6fc3b" providerId="ADAL" clId="{88BA8C78-9009-5B47-A667-18CAD0EDF054}" dt="2025-04-28T15:18:17.296" v="1060" actId="478"/>
          <ac:spMkLst>
            <pc:docMk/>
            <pc:sldMk cId="3917687146" sldId="261"/>
            <ac:spMk id="43" creationId="{9EEB7DF8-B5C6-6AFF-BE5A-81FE49F8358C}"/>
          </ac:spMkLst>
        </pc:spChg>
        <pc:spChg chg="add mod">
          <ac:chgData name="Nateghi, Masoud" userId="a9614f07-ba03-408f-ac40-7220f5d6fc3b" providerId="ADAL" clId="{88BA8C78-9009-5B47-A667-18CAD0EDF054}" dt="2025-04-28T15:10:33.934" v="910" actId="1076"/>
          <ac:spMkLst>
            <pc:docMk/>
            <pc:sldMk cId="3917687146" sldId="261"/>
            <ac:spMk id="44" creationId="{DE335FBC-C5B1-824B-BA70-B38B8444B123}"/>
          </ac:spMkLst>
        </pc:spChg>
        <pc:spChg chg="add del mod">
          <ac:chgData name="Nateghi, Masoud" userId="a9614f07-ba03-408f-ac40-7220f5d6fc3b" providerId="ADAL" clId="{88BA8C78-9009-5B47-A667-18CAD0EDF054}" dt="2025-04-28T15:18:17.296" v="1060" actId="478"/>
          <ac:spMkLst>
            <pc:docMk/>
            <pc:sldMk cId="3917687146" sldId="261"/>
            <ac:spMk id="45" creationId="{EAE34003-3713-F9E8-E825-B4A38B1D928B}"/>
          </ac:spMkLst>
        </pc:spChg>
        <pc:spChg chg="add del mod">
          <ac:chgData name="Nateghi, Masoud" userId="a9614f07-ba03-408f-ac40-7220f5d6fc3b" providerId="ADAL" clId="{88BA8C78-9009-5B47-A667-18CAD0EDF054}" dt="2025-04-28T15:18:17.296" v="1060" actId="478"/>
          <ac:spMkLst>
            <pc:docMk/>
            <pc:sldMk cId="3917687146" sldId="261"/>
            <ac:spMk id="48" creationId="{E68E23E0-BBA0-5515-A91E-3147D25C4AB5}"/>
          </ac:spMkLst>
        </pc:spChg>
        <pc:spChg chg="add mod">
          <ac:chgData name="Nateghi, Masoud" userId="a9614f07-ba03-408f-ac40-7220f5d6fc3b" providerId="ADAL" clId="{88BA8C78-9009-5B47-A667-18CAD0EDF054}" dt="2025-04-28T15:12:20.285" v="926" actId="1076"/>
          <ac:spMkLst>
            <pc:docMk/>
            <pc:sldMk cId="3917687146" sldId="261"/>
            <ac:spMk id="52" creationId="{1F9DD88C-A50F-502F-E52D-81BB63171EFD}"/>
          </ac:spMkLst>
        </pc:spChg>
        <pc:spChg chg="add mod">
          <ac:chgData name="Nateghi, Masoud" userId="a9614f07-ba03-408f-ac40-7220f5d6fc3b" providerId="ADAL" clId="{88BA8C78-9009-5B47-A667-18CAD0EDF054}" dt="2025-04-28T15:12:20.285" v="926" actId="1076"/>
          <ac:spMkLst>
            <pc:docMk/>
            <pc:sldMk cId="3917687146" sldId="261"/>
            <ac:spMk id="53" creationId="{695A4A3F-F476-EC76-7440-517A0622F4EB}"/>
          </ac:spMkLst>
        </pc:spChg>
        <pc:spChg chg="add del mod">
          <ac:chgData name="Nateghi, Masoud" userId="a9614f07-ba03-408f-ac40-7220f5d6fc3b" providerId="ADAL" clId="{88BA8C78-9009-5B47-A667-18CAD0EDF054}" dt="2025-04-28T15:18:17.296" v="1060" actId="478"/>
          <ac:spMkLst>
            <pc:docMk/>
            <pc:sldMk cId="3917687146" sldId="261"/>
            <ac:spMk id="54" creationId="{775CB740-BCC2-8E19-C615-F9EAB3A00D7F}"/>
          </ac:spMkLst>
        </pc:spChg>
        <pc:spChg chg="add del mod">
          <ac:chgData name="Nateghi, Masoud" userId="a9614f07-ba03-408f-ac40-7220f5d6fc3b" providerId="ADAL" clId="{88BA8C78-9009-5B47-A667-18CAD0EDF054}" dt="2025-04-28T15:18:20.605" v="1061" actId="478"/>
          <ac:spMkLst>
            <pc:docMk/>
            <pc:sldMk cId="3917687146" sldId="261"/>
            <ac:spMk id="66" creationId="{E5CA53F8-5CB4-0854-5C0C-590999E6F161}"/>
          </ac:spMkLst>
        </pc:spChg>
        <pc:spChg chg="add del mod">
          <ac:chgData name="Nateghi, Masoud" userId="a9614f07-ba03-408f-ac40-7220f5d6fc3b" providerId="ADAL" clId="{88BA8C78-9009-5B47-A667-18CAD0EDF054}" dt="2025-04-28T15:18:17.296" v="1060" actId="478"/>
          <ac:spMkLst>
            <pc:docMk/>
            <pc:sldMk cId="3917687146" sldId="261"/>
            <ac:spMk id="68" creationId="{91668F9E-CA06-C5C0-7EFB-B10FD4CD2972}"/>
          </ac:spMkLst>
        </pc:spChg>
        <pc:picChg chg="add del mod modCrop">
          <ac:chgData name="Nateghi, Masoud" userId="a9614f07-ba03-408f-ac40-7220f5d6fc3b" providerId="ADAL" clId="{88BA8C78-9009-5B47-A667-18CAD0EDF054}" dt="2025-04-28T15:11:32.767" v="919" actId="478"/>
          <ac:picMkLst>
            <pc:docMk/>
            <pc:sldMk cId="3917687146" sldId="261"/>
            <ac:picMk id="32" creationId="{7519E2BF-B054-746C-D558-A1FC71B2CBD1}"/>
          </ac:picMkLst>
        </pc:picChg>
        <pc:picChg chg="add del mod">
          <ac:chgData name="Nateghi, Masoud" userId="a9614f07-ba03-408f-ac40-7220f5d6fc3b" providerId="ADAL" clId="{88BA8C78-9009-5B47-A667-18CAD0EDF054}" dt="2025-04-28T15:11:32.767" v="919" actId="478"/>
          <ac:picMkLst>
            <pc:docMk/>
            <pc:sldMk cId="3917687146" sldId="261"/>
            <ac:picMk id="33" creationId="{6B63582F-3C7B-D7DD-6C57-2656672C7289}"/>
          </ac:picMkLst>
        </pc:picChg>
        <pc:picChg chg="add del mod">
          <ac:chgData name="Nateghi, Masoud" userId="a9614f07-ba03-408f-ac40-7220f5d6fc3b" providerId="ADAL" clId="{88BA8C78-9009-5B47-A667-18CAD0EDF054}" dt="2025-04-28T15:11:32.767" v="919" actId="478"/>
          <ac:picMkLst>
            <pc:docMk/>
            <pc:sldMk cId="3917687146" sldId="261"/>
            <ac:picMk id="34" creationId="{D028D4A1-737C-7066-7C6B-384D4045814A}"/>
          </ac:picMkLst>
        </pc:picChg>
        <pc:picChg chg="add mod">
          <ac:chgData name="Nateghi, Masoud" userId="a9614f07-ba03-408f-ac40-7220f5d6fc3b" providerId="ADAL" clId="{88BA8C78-9009-5B47-A667-18CAD0EDF054}" dt="2025-04-28T15:11:22.869" v="918" actId="1076"/>
          <ac:picMkLst>
            <pc:docMk/>
            <pc:sldMk cId="3917687146" sldId="261"/>
            <ac:picMk id="49" creationId="{118313C5-DE22-F8E5-7331-CD36D3A30AA0}"/>
          </ac:picMkLst>
        </pc:picChg>
        <pc:picChg chg="add mod">
          <ac:chgData name="Nateghi, Masoud" userId="a9614f07-ba03-408f-ac40-7220f5d6fc3b" providerId="ADAL" clId="{88BA8C78-9009-5B47-A667-18CAD0EDF054}" dt="2025-04-28T15:11:22.869" v="918" actId="1076"/>
          <ac:picMkLst>
            <pc:docMk/>
            <pc:sldMk cId="3917687146" sldId="261"/>
            <ac:picMk id="50" creationId="{07160583-AA97-39CE-2A75-90ECF6D2F78C}"/>
          </ac:picMkLst>
        </pc:picChg>
        <pc:picChg chg="add mod">
          <ac:chgData name="Nateghi, Masoud" userId="a9614f07-ba03-408f-ac40-7220f5d6fc3b" providerId="ADAL" clId="{88BA8C78-9009-5B47-A667-18CAD0EDF054}" dt="2025-04-28T15:11:22.869" v="918" actId="1076"/>
          <ac:picMkLst>
            <pc:docMk/>
            <pc:sldMk cId="3917687146" sldId="261"/>
            <ac:picMk id="51" creationId="{4FA8004E-CE15-370B-7610-3B0F9C3486FC}"/>
          </ac:picMkLst>
        </pc:picChg>
        <pc:cxnChg chg="add mod">
          <ac:chgData name="Nateghi, Masoud" userId="a9614f07-ba03-408f-ac40-7220f5d6fc3b" providerId="ADAL" clId="{88BA8C78-9009-5B47-A667-18CAD0EDF054}" dt="2025-04-28T14:55:13.243" v="558" actId="13822"/>
          <ac:cxnSpMkLst>
            <pc:docMk/>
            <pc:sldMk cId="3917687146" sldId="261"/>
            <ac:cxnSpMk id="15" creationId="{C30C3BB1-F60B-C58D-F350-C26EA646248A}"/>
          </ac:cxnSpMkLst>
        </pc:cxnChg>
        <pc:cxnChg chg="add mod">
          <ac:chgData name="Nateghi, Masoud" userId="a9614f07-ba03-408f-ac40-7220f5d6fc3b" providerId="ADAL" clId="{88BA8C78-9009-5B47-A667-18CAD0EDF054}" dt="2025-04-28T14:55:21.191" v="560" actId="1076"/>
          <ac:cxnSpMkLst>
            <pc:docMk/>
            <pc:sldMk cId="3917687146" sldId="261"/>
            <ac:cxnSpMk id="16" creationId="{B8C7C1C0-42A4-3199-B983-72B0BDEEF861}"/>
          </ac:cxnSpMkLst>
        </pc:cxnChg>
        <pc:cxnChg chg="add mod">
          <ac:chgData name="Nateghi, Masoud" userId="a9614f07-ba03-408f-ac40-7220f5d6fc3b" providerId="ADAL" clId="{88BA8C78-9009-5B47-A667-18CAD0EDF054}" dt="2025-04-28T14:55:27.288" v="564" actId="1076"/>
          <ac:cxnSpMkLst>
            <pc:docMk/>
            <pc:sldMk cId="3917687146" sldId="261"/>
            <ac:cxnSpMk id="17" creationId="{09F81B43-798A-063D-B850-F33BDE90FD45}"/>
          </ac:cxnSpMkLst>
        </pc:cxnChg>
        <pc:cxnChg chg="add mod">
          <ac:chgData name="Nateghi, Masoud" userId="a9614f07-ba03-408f-ac40-7220f5d6fc3b" providerId="ADAL" clId="{88BA8C78-9009-5B47-A667-18CAD0EDF054}" dt="2025-04-28T14:55:30.982" v="565" actId="1076"/>
          <ac:cxnSpMkLst>
            <pc:docMk/>
            <pc:sldMk cId="3917687146" sldId="261"/>
            <ac:cxnSpMk id="18" creationId="{E25FC473-6572-BFE0-0461-829AD8C6B10B}"/>
          </ac:cxnSpMkLst>
        </pc:cxnChg>
        <pc:cxnChg chg="add del mod">
          <ac:chgData name="Nateghi, Masoud" userId="a9614f07-ba03-408f-ac40-7220f5d6fc3b" providerId="ADAL" clId="{88BA8C78-9009-5B47-A667-18CAD0EDF054}" dt="2025-04-28T14:55:33.688" v="566" actId="478"/>
          <ac:cxnSpMkLst>
            <pc:docMk/>
            <pc:sldMk cId="3917687146" sldId="261"/>
            <ac:cxnSpMk id="19" creationId="{3443A536-F015-3A99-1BDE-B8E0BF798770}"/>
          </ac:cxnSpMkLst>
        </pc:cxnChg>
        <pc:cxnChg chg="add mod">
          <ac:chgData name="Nateghi, Masoud" userId="a9614f07-ba03-408f-ac40-7220f5d6fc3b" providerId="ADAL" clId="{88BA8C78-9009-5B47-A667-18CAD0EDF054}" dt="2025-04-28T15:05:03.789" v="827" actId="478"/>
          <ac:cxnSpMkLst>
            <pc:docMk/>
            <pc:sldMk cId="3917687146" sldId="261"/>
            <ac:cxnSpMk id="24" creationId="{82364EFF-EB9C-FFF5-CA65-54AE5E481B6A}"/>
          </ac:cxnSpMkLst>
        </pc:cxnChg>
        <pc:cxnChg chg="add mod">
          <ac:chgData name="Nateghi, Masoud" userId="a9614f07-ba03-408f-ac40-7220f5d6fc3b" providerId="ADAL" clId="{88BA8C78-9009-5B47-A667-18CAD0EDF054}" dt="2025-04-28T15:00:02.118" v="663" actId="1076"/>
          <ac:cxnSpMkLst>
            <pc:docMk/>
            <pc:sldMk cId="3917687146" sldId="261"/>
            <ac:cxnSpMk id="26" creationId="{9F8B1D98-F40E-152D-814B-BCF5648A9285}"/>
          </ac:cxnSpMkLst>
        </pc:cxnChg>
        <pc:cxnChg chg="add del mod">
          <ac:chgData name="Nateghi, Masoud" userId="a9614f07-ba03-408f-ac40-7220f5d6fc3b" providerId="ADAL" clId="{88BA8C78-9009-5B47-A667-18CAD0EDF054}" dt="2025-04-28T15:10:20.264" v="909" actId="11529"/>
          <ac:cxnSpMkLst>
            <pc:docMk/>
            <pc:sldMk cId="3917687146" sldId="261"/>
            <ac:cxnSpMk id="47" creationId="{BD4DB10F-D8EC-5B5A-B0B9-F6B6E19EAC1F}"/>
          </ac:cxnSpMkLst>
        </pc:cxnChg>
        <pc:cxnChg chg="add mod">
          <ac:chgData name="Nateghi, Masoud" userId="a9614f07-ba03-408f-ac40-7220f5d6fc3b" providerId="ADAL" clId="{88BA8C78-9009-5B47-A667-18CAD0EDF054}" dt="2025-04-28T15:14:31.111" v="961" actId="1076"/>
          <ac:cxnSpMkLst>
            <pc:docMk/>
            <pc:sldMk cId="3917687146" sldId="261"/>
            <ac:cxnSpMk id="56" creationId="{68A19F35-54AA-871C-E079-D533981CACD2}"/>
          </ac:cxnSpMkLst>
        </pc:cxnChg>
        <pc:cxnChg chg="add mod">
          <ac:chgData name="Nateghi, Masoud" userId="a9614f07-ba03-408f-ac40-7220f5d6fc3b" providerId="ADAL" clId="{88BA8C78-9009-5B47-A667-18CAD0EDF054}" dt="2025-04-28T15:13:10.061" v="936" actId="14100"/>
          <ac:cxnSpMkLst>
            <pc:docMk/>
            <pc:sldMk cId="3917687146" sldId="261"/>
            <ac:cxnSpMk id="57" creationId="{DB219E5A-B399-E7B3-55BF-BC090ED87BBB}"/>
          </ac:cxnSpMkLst>
        </pc:cxnChg>
        <pc:cxnChg chg="add mod">
          <ac:chgData name="Nateghi, Masoud" userId="a9614f07-ba03-408f-ac40-7220f5d6fc3b" providerId="ADAL" clId="{88BA8C78-9009-5B47-A667-18CAD0EDF054}" dt="2025-04-28T15:13:21.822" v="939" actId="14100"/>
          <ac:cxnSpMkLst>
            <pc:docMk/>
            <pc:sldMk cId="3917687146" sldId="261"/>
            <ac:cxnSpMk id="58" creationId="{38D67AC4-C4B2-542B-5901-13D3C723731B}"/>
          </ac:cxnSpMkLst>
        </pc:cxnChg>
        <pc:cxnChg chg="add mod">
          <ac:chgData name="Nateghi, Masoud" userId="a9614f07-ba03-408f-ac40-7220f5d6fc3b" providerId="ADAL" clId="{88BA8C78-9009-5B47-A667-18CAD0EDF054}" dt="2025-04-28T15:13:33.253" v="942" actId="14100"/>
          <ac:cxnSpMkLst>
            <pc:docMk/>
            <pc:sldMk cId="3917687146" sldId="261"/>
            <ac:cxnSpMk id="59" creationId="{4C8CCA0B-B328-8E0A-F5C3-94DE61F17DB0}"/>
          </ac:cxnSpMkLst>
        </pc:cxnChg>
        <pc:cxnChg chg="add mod">
          <ac:chgData name="Nateghi, Masoud" userId="a9614f07-ba03-408f-ac40-7220f5d6fc3b" providerId="ADAL" clId="{88BA8C78-9009-5B47-A667-18CAD0EDF054}" dt="2025-04-28T15:13:17.373" v="938" actId="14100"/>
          <ac:cxnSpMkLst>
            <pc:docMk/>
            <pc:sldMk cId="3917687146" sldId="261"/>
            <ac:cxnSpMk id="60" creationId="{88FC2F36-BC5E-FAC5-9BCB-8223731312C8}"/>
          </ac:cxnSpMkLst>
        </pc:cxnChg>
        <pc:cxnChg chg="add mod">
          <ac:chgData name="Nateghi, Masoud" userId="a9614f07-ba03-408f-ac40-7220f5d6fc3b" providerId="ADAL" clId="{88BA8C78-9009-5B47-A667-18CAD0EDF054}" dt="2025-04-28T15:13:24.453" v="940"/>
          <ac:cxnSpMkLst>
            <pc:docMk/>
            <pc:sldMk cId="3917687146" sldId="261"/>
            <ac:cxnSpMk id="64" creationId="{466328BD-1688-F933-4069-FAA20497FE8D}"/>
          </ac:cxnSpMkLst>
        </pc:cxnChg>
        <pc:cxnChg chg="add mod">
          <ac:chgData name="Nateghi, Masoud" userId="a9614f07-ba03-408f-ac40-7220f5d6fc3b" providerId="ADAL" clId="{88BA8C78-9009-5B47-A667-18CAD0EDF054}" dt="2025-04-28T15:15:39.051" v="980" actId="13822"/>
          <ac:cxnSpMkLst>
            <pc:docMk/>
            <pc:sldMk cId="3917687146" sldId="261"/>
            <ac:cxnSpMk id="70" creationId="{02A38E48-7BB9-B82D-6BAF-8AFF4C39AA5C}"/>
          </ac:cxnSpMkLst>
        </pc:cxnChg>
        <pc:cxnChg chg="add mod">
          <ac:chgData name="Nateghi, Masoud" userId="a9614f07-ba03-408f-ac40-7220f5d6fc3b" providerId="ADAL" clId="{88BA8C78-9009-5B47-A667-18CAD0EDF054}" dt="2025-04-28T15:15:49.542" v="982" actId="1076"/>
          <ac:cxnSpMkLst>
            <pc:docMk/>
            <pc:sldMk cId="3917687146" sldId="261"/>
            <ac:cxnSpMk id="72" creationId="{5450D16F-2AE4-F7A4-286E-1F549932A9A3}"/>
          </ac:cxnSpMkLst>
        </pc:cxnChg>
      </pc:sldChg>
      <pc:sldChg chg="addSp delSp modSp add mod">
        <pc:chgData name="Nateghi, Masoud" userId="a9614f07-ba03-408f-ac40-7220f5d6fc3b" providerId="ADAL" clId="{88BA8C78-9009-5B47-A667-18CAD0EDF054}" dt="2025-04-28T15:51:12.107" v="2193" actId="20577"/>
        <pc:sldMkLst>
          <pc:docMk/>
          <pc:sldMk cId="4137109876" sldId="262"/>
        </pc:sldMkLst>
        <pc:spChg chg="mod">
          <ac:chgData name="Nateghi, Masoud" userId="a9614f07-ba03-408f-ac40-7220f5d6fc3b" providerId="ADAL" clId="{88BA8C78-9009-5B47-A667-18CAD0EDF054}" dt="2025-04-28T15:51:12.107" v="2193" actId="20577"/>
          <ac:spMkLst>
            <pc:docMk/>
            <pc:sldMk cId="4137109876" sldId="262"/>
            <ac:spMk id="3" creationId="{EE0807E7-0389-3F98-6A79-6E6E1458B319}"/>
          </ac:spMkLst>
        </pc:spChg>
        <pc:spChg chg="add mod">
          <ac:chgData name="Nateghi, Masoud" userId="a9614f07-ba03-408f-ac40-7220f5d6fc3b" providerId="ADAL" clId="{88BA8C78-9009-5B47-A667-18CAD0EDF054}" dt="2025-04-28T15:17:08.639" v="990"/>
          <ac:spMkLst>
            <pc:docMk/>
            <pc:sldMk cId="4137109876" sldId="262"/>
            <ac:spMk id="4" creationId="{6CA68FB4-FE9A-839F-2316-B65A1959D03B}"/>
          </ac:spMkLst>
        </pc:spChg>
        <pc:spChg chg="add mod">
          <ac:chgData name="Nateghi, Masoud" userId="a9614f07-ba03-408f-ac40-7220f5d6fc3b" providerId="ADAL" clId="{88BA8C78-9009-5B47-A667-18CAD0EDF054}" dt="2025-04-28T15:17:08.639" v="990"/>
          <ac:spMkLst>
            <pc:docMk/>
            <pc:sldMk cId="4137109876" sldId="262"/>
            <ac:spMk id="5" creationId="{F9DF7FFA-41A7-A5A4-CD37-7C02E34F13D5}"/>
          </ac:spMkLst>
        </pc:spChg>
        <pc:spChg chg="add mod">
          <ac:chgData name="Nateghi, Masoud" userId="a9614f07-ba03-408f-ac40-7220f5d6fc3b" providerId="ADAL" clId="{88BA8C78-9009-5B47-A667-18CAD0EDF054}" dt="2025-04-28T15:17:08.639" v="990"/>
          <ac:spMkLst>
            <pc:docMk/>
            <pc:sldMk cId="4137109876" sldId="262"/>
            <ac:spMk id="7" creationId="{D38A8EF8-2D05-F8FE-DE4E-F460CEC9A63E}"/>
          </ac:spMkLst>
        </pc:spChg>
        <pc:spChg chg="add mod">
          <ac:chgData name="Nateghi, Masoud" userId="a9614f07-ba03-408f-ac40-7220f5d6fc3b" providerId="ADAL" clId="{88BA8C78-9009-5B47-A667-18CAD0EDF054}" dt="2025-04-28T15:17:08.639" v="990"/>
          <ac:spMkLst>
            <pc:docMk/>
            <pc:sldMk cId="4137109876" sldId="262"/>
            <ac:spMk id="8" creationId="{66214926-C1B5-01E5-DDC0-AB33B874165F}"/>
          </ac:spMkLst>
        </pc:spChg>
        <pc:spChg chg="add mod">
          <ac:chgData name="Nateghi, Masoud" userId="a9614f07-ba03-408f-ac40-7220f5d6fc3b" providerId="ADAL" clId="{88BA8C78-9009-5B47-A667-18CAD0EDF054}" dt="2025-04-28T15:17:08.639" v="990"/>
          <ac:spMkLst>
            <pc:docMk/>
            <pc:sldMk cId="4137109876" sldId="262"/>
            <ac:spMk id="14" creationId="{F55DC18F-DA93-CCCC-7CD6-1D44B54B69FD}"/>
          </ac:spMkLst>
        </pc:spChg>
        <pc:spChg chg="add mod">
          <ac:chgData name="Nateghi, Masoud" userId="a9614f07-ba03-408f-ac40-7220f5d6fc3b" providerId="ADAL" clId="{88BA8C78-9009-5B47-A667-18CAD0EDF054}" dt="2025-04-28T15:17:08.639" v="990"/>
          <ac:spMkLst>
            <pc:docMk/>
            <pc:sldMk cId="4137109876" sldId="262"/>
            <ac:spMk id="18" creationId="{8A48CCB0-9394-C0D5-D5C9-1F0BCA68F8FA}"/>
          </ac:spMkLst>
        </pc:spChg>
        <pc:spChg chg="add mod">
          <ac:chgData name="Nateghi, Masoud" userId="a9614f07-ba03-408f-ac40-7220f5d6fc3b" providerId="ADAL" clId="{88BA8C78-9009-5B47-A667-18CAD0EDF054}" dt="2025-04-28T15:17:08.639" v="990"/>
          <ac:spMkLst>
            <pc:docMk/>
            <pc:sldMk cId="4137109876" sldId="262"/>
            <ac:spMk id="19" creationId="{C519C706-9821-4875-8AE3-792D672B6D65}"/>
          </ac:spMkLst>
        </pc:spChg>
        <pc:spChg chg="add mod">
          <ac:chgData name="Nateghi, Masoud" userId="a9614f07-ba03-408f-ac40-7220f5d6fc3b" providerId="ADAL" clId="{88BA8C78-9009-5B47-A667-18CAD0EDF054}" dt="2025-04-28T15:17:08.639" v="990"/>
          <ac:spMkLst>
            <pc:docMk/>
            <pc:sldMk cId="4137109876" sldId="262"/>
            <ac:spMk id="20" creationId="{5B62C188-F644-7AC8-252E-68DA3B71B6CD}"/>
          </ac:spMkLst>
        </pc:spChg>
        <pc:spChg chg="del">
          <ac:chgData name="Nateghi, Masoud" userId="a9614f07-ba03-408f-ac40-7220f5d6fc3b" providerId="ADAL" clId="{88BA8C78-9009-5B47-A667-18CAD0EDF054}" dt="2025-04-28T15:16:52.807" v="986" actId="478"/>
          <ac:spMkLst>
            <pc:docMk/>
            <pc:sldMk cId="4137109876" sldId="262"/>
            <ac:spMk id="26" creationId="{839AAE47-7F67-E068-5075-FF74A152418C}"/>
          </ac:spMkLst>
        </pc:spChg>
        <pc:spChg chg="del">
          <ac:chgData name="Nateghi, Masoud" userId="a9614f07-ba03-408f-ac40-7220f5d6fc3b" providerId="ADAL" clId="{88BA8C78-9009-5B47-A667-18CAD0EDF054}" dt="2025-04-28T15:16:52.807" v="986" actId="478"/>
          <ac:spMkLst>
            <pc:docMk/>
            <pc:sldMk cId="4137109876" sldId="262"/>
            <ac:spMk id="27" creationId="{0991BB73-C802-8F07-2E04-3619370F60CD}"/>
          </ac:spMkLst>
        </pc:spChg>
        <pc:spChg chg="del">
          <ac:chgData name="Nateghi, Masoud" userId="a9614f07-ba03-408f-ac40-7220f5d6fc3b" providerId="ADAL" clId="{88BA8C78-9009-5B47-A667-18CAD0EDF054}" dt="2025-04-28T15:16:52.807" v="986" actId="478"/>
          <ac:spMkLst>
            <pc:docMk/>
            <pc:sldMk cId="4137109876" sldId="262"/>
            <ac:spMk id="28" creationId="{54B89CBC-3CFD-F1AA-D351-E977F0462FB1}"/>
          </ac:spMkLst>
        </pc:spChg>
        <pc:spChg chg="del">
          <ac:chgData name="Nateghi, Masoud" userId="a9614f07-ba03-408f-ac40-7220f5d6fc3b" providerId="ADAL" clId="{88BA8C78-9009-5B47-A667-18CAD0EDF054}" dt="2025-04-28T15:16:52.807" v="986" actId="478"/>
          <ac:spMkLst>
            <pc:docMk/>
            <pc:sldMk cId="4137109876" sldId="262"/>
            <ac:spMk id="30" creationId="{6E052EE3-5221-3237-56F6-9F9FCA467E65}"/>
          </ac:spMkLst>
        </pc:spChg>
        <pc:spChg chg="del">
          <ac:chgData name="Nateghi, Masoud" userId="a9614f07-ba03-408f-ac40-7220f5d6fc3b" providerId="ADAL" clId="{88BA8C78-9009-5B47-A667-18CAD0EDF054}" dt="2025-04-28T15:16:52.807" v="986" actId="478"/>
          <ac:spMkLst>
            <pc:docMk/>
            <pc:sldMk cId="4137109876" sldId="262"/>
            <ac:spMk id="31" creationId="{D62DFA8F-603F-1165-CF23-F0780BB137F7}"/>
          </ac:spMkLst>
        </pc:spChg>
        <pc:spChg chg="del">
          <ac:chgData name="Nateghi, Masoud" userId="a9614f07-ba03-408f-ac40-7220f5d6fc3b" providerId="ADAL" clId="{88BA8C78-9009-5B47-A667-18CAD0EDF054}" dt="2025-04-28T15:16:52.807" v="986" actId="478"/>
          <ac:spMkLst>
            <pc:docMk/>
            <pc:sldMk cId="4137109876" sldId="262"/>
            <ac:spMk id="33" creationId="{C2F438B8-091A-8507-E132-2C17BC946DAE}"/>
          </ac:spMkLst>
        </pc:spChg>
        <pc:spChg chg="del">
          <ac:chgData name="Nateghi, Masoud" userId="a9614f07-ba03-408f-ac40-7220f5d6fc3b" providerId="ADAL" clId="{88BA8C78-9009-5B47-A667-18CAD0EDF054}" dt="2025-04-28T15:16:52.807" v="986" actId="478"/>
          <ac:spMkLst>
            <pc:docMk/>
            <pc:sldMk cId="4137109876" sldId="262"/>
            <ac:spMk id="34" creationId="{E88812D6-9DD0-D823-CAAE-4E500B39162F}"/>
          </ac:spMkLst>
        </pc:spChg>
        <pc:spChg chg="del">
          <ac:chgData name="Nateghi, Masoud" userId="a9614f07-ba03-408f-ac40-7220f5d6fc3b" providerId="ADAL" clId="{88BA8C78-9009-5B47-A667-18CAD0EDF054}" dt="2025-04-28T15:16:52.807" v="986" actId="478"/>
          <ac:spMkLst>
            <pc:docMk/>
            <pc:sldMk cId="4137109876" sldId="262"/>
            <ac:spMk id="35" creationId="{A1C50369-72D1-76EE-45B5-4C911E42AD4E}"/>
          </ac:spMkLst>
        </pc:spChg>
        <pc:spChg chg="del">
          <ac:chgData name="Nateghi, Masoud" userId="a9614f07-ba03-408f-ac40-7220f5d6fc3b" providerId="ADAL" clId="{88BA8C78-9009-5B47-A667-18CAD0EDF054}" dt="2025-04-28T15:16:52.807" v="986" actId="478"/>
          <ac:spMkLst>
            <pc:docMk/>
            <pc:sldMk cId="4137109876" sldId="262"/>
            <ac:spMk id="40" creationId="{E86B4DF7-E5C4-4F92-4470-91DC8431EDB3}"/>
          </ac:spMkLst>
        </pc:spChg>
        <pc:spChg chg="del">
          <ac:chgData name="Nateghi, Masoud" userId="a9614f07-ba03-408f-ac40-7220f5d6fc3b" providerId="ADAL" clId="{88BA8C78-9009-5B47-A667-18CAD0EDF054}" dt="2025-04-28T15:16:52.807" v="986" actId="478"/>
          <ac:spMkLst>
            <pc:docMk/>
            <pc:sldMk cId="4137109876" sldId="262"/>
            <ac:spMk id="41" creationId="{E08CA367-DA51-7625-8B98-632C105E397F}"/>
          </ac:spMkLst>
        </pc:spChg>
        <pc:spChg chg="del">
          <ac:chgData name="Nateghi, Masoud" userId="a9614f07-ba03-408f-ac40-7220f5d6fc3b" providerId="ADAL" clId="{88BA8C78-9009-5B47-A667-18CAD0EDF054}" dt="2025-04-28T15:16:54.546" v="987" actId="478"/>
          <ac:spMkLst>
            <pc:docMk/>
            <pc:sldMk cId="4137109876" sldId="262"/>
            <ac:spMk id="42" creationId="{4D2D05A1-A0D3-0CC7-70C0-F95F00520EA8}"/>
          </ac:spMkLst>
        </pc:spChg>
        <pc:spChg chg="add mod">
          <ac:chgData name="Nateghi, Masoud" userId="a9614f07-ba03-408f-ac40-7220f5d6fc3b" providerId="ADAL" clId="{88BA8C78-9009-5B47-A667-18CAD0EDF054}" dt="2025-04-28T15:17:08.639" v="990"/>
          <ac:spMkLst>
            <pc:docMk/>
            <pc:sldMk cId="4137109876" sldId="262"/>
            <ac:spMk id="47" creationId="{28D98B30-16E7-4A02-84B5-9C506DAAA853}"/>
          </ac:spMkLst>
        </pc:spChg>
        <pc:spChg chg="add mod">
          <ac:chgData name="Nateghi, Masoud" userId="a9614f07-ba03-408f-ac40-7220f5d6fc3b" providerId="ADAL" clId="{88BA8C78-9009-5B47-A667-18CAD0EDF054}" dt="2025-04-28T15:17:08.639" v="990"/>
          <ac:spMkLst>
            <pc:docMk/>
            <pc:sldMk cId="4137109876" sldId="262"/>
            <ac:spMk id="48" creationId="{0CAC5331-495C-2DDA-2DD4-8CABF25FAA38}"/>
          </ac:spMkLst>
        </pc:spChg>
      </pc:sldChg>
      <pc:sldChg chg="addSp delSp modSp add mod">
        <pc:chgData name="Nateghi, Masoud" userId="a9614f07-ba03-408f-ac40-7220f5d6fc3b" providerId="ADAL" clId="{88BA8C78-9009-5B47-A667-18CAD0EDF054}" dt="2025-04-28T15:30:49.766" v="1460" actId="20577"/>
        <pc:sldMkLst>
          <pc:docMk/>
          <pc:sldMk cId="2877384152" sldId="263"/>
        </pc:sldMkLst>
        <pc:spChg chg="mod">
          <ac:chgData name="Nateghi, Masoud" userId="a9614f07-ba03-408f-ac40-7220f5d6fc3b" providerId="ADAL" clId="{88BA8C78-9009-5B47-A667-18CAD0EDF054}" dt="2025-04-28T15:18:43.715" v="1077" actId="20577"/>
          <ac:spMkLst>
            <pc:docMk/>
            <pc:sldMk cId="2877384152" sldId="263"/>
            <ac:spMk id="2" creationId="{FB3C6CF7-1F59-8A24-058D-39924A539673}"/>
          </ac:spMkLst>
        </pc:spChg>
        <pc:spChg chg="mod">
          <ac:chgData name="Nateghi, Masoud" userId="a9614f07-ba03-408f-ac40-7220f5d6fc3b" providerId="ADAL" clId="{88BA8C78-9009-5B47-A667-18CAD0EDF054}" dt="2025-04-28T15:30:49.766" v="1460" actId="20577"/>
          <ac:spMkLst>
            <pc:docMk/>
            <pc:sldMk cId="2877384152" sldId="263"/>
            <ac:spMk id="3" creationId="{4CA1F59E-719C-BE0C-EA32-08CDF9ADDA06}"/>
          </ac:spMkLst>
        </pc:spChg>
        <pc:spChg chg="del">
          <ac:chgData name="Nateghi, Masoud" userId="a9614f07-ba03-408f-ac40-7220f5d6fc3b" providerId="ADAL" clId="{88BA8C78-9009-5B47-A667-18CAD0EDF054}" dt="2025-04-28T15:18:50.248" v="1078" actId="478"/>
          <ac:spMkLst>
            <pc:docMk/>
            <pc:sldMk cId="2877384152" sldId="263"/>
            <ac:spMk id="5" creationId="{642409FD-8BF4-90EE-7B74-8EEE9AD1E9A8}"/>
          </ac:spMkLst>
        </pc:spChg>
        <pc:spChg chg="del">
          <ac:chgData name="Nateghi, Masoud" userId="a9614f07-ba03-408f-ac40-7220f5d6fc3b" providerId="ADAL" clId="{88BA8C78-9009-5B47-A667-18CAD0EDF054}" dt="2025-04-28T15:18:50.248" v="1078" actId="478"/>
          <ac:spMkLst>
            <pc:docMk/>
            <pc:sldMk cId="2877384152" sldId="263"/>
            <ac:spMk id="6" creationId="{4B9CE529-02ED-87F3-6156-5552767CEBFF}"/>
          </ac:spMkLst>
        </pc:spChg>
        <pc:spChg chg="del">
          <ac:chgData name="Nateghi, Masoud" userId="a9614f07-ba03-408f-ac40-7220f5d6fc3b" providerId="ADAL" clId="{88BA8C78-9009-5B47-A667-18CAD0EDF054}" dt="2025-04-28T15:18:50.248" v="1078" actId="478"/>
          <ac:spMkLst>
            <pc:docMk/>
            <pc:sldMk cId="2877384152" sldId="263"/>
            <ac:spMk id="7" creationId="{A1963CB0-6F16-1362-C318-867CE776A6BE}"/>
          </ac:spMkLst>
        </pc:spChg>
        <pc:spChg chg="del">
          <ac:chgData name="Nateghi, Masoud" userId="a9614f07-ba03-408f-ac40-7220f5d6fc3b" providerId="ADAL" clId="{88BA8C78-9009-5B47-A667-18CAD0EDF054}" dt="2025-04-28T15:18:50.248" v="1078" actId="478"/>
          <ac:spMkLst>
            <pc:docMk/>
            <pc:sldMk cId="2877384152" sldId="263"/>
            <ac:spMk id="9" creationId="{7501F5DD-F790-54D7-D337-2D45BA4B8216}"/>
          </ac:spMkLst>
        </pc:spChg>
        <pc:spChg chg="del">
          <ac:chgData name="Nateghi, Masoud" userId="a9614f07-ba03-408f-ac40-7220f5d6fc3b" providerId="ADAL" clId="{88BA8C78-9009-5B47-A667-18CAD0EDF054}" dt="2025-04-28T15:18:50.248" v="1078" actId="478"/>
          <ac:spMkLst>
            <pc:docMk/>
            <pc:sldMk cId="2877384152" sldId="263"/>
            <ac:spMk id="11" creationId="{ECF2A640-2047-CABC-4EEA-9D1437A36DF7}"/>
          </ac:spMkLst>
        </pc:spChg>
        <pc:spChg chg="del">
          <ac:chgData name="Nateghi, Masoud" userId="a9614f07-ba03-408f-ac40-7220f5d6fc3b" providerId="ADAL" clId="{88BA8C78-9009-5B47-A667-18CAD0EDF054}" dt="2025-04-28T15:18:50.248" v="1078" actId="478"/>
          <ac:spMkLst>
            <pc:docMk/>
            <pc:sldMk cId="2877384152" sldId="263"/>
            <ac:spMk id="13" creationId="{6B67DC2B-8D65-7E20-0758-0E12ECFD8730}"/>
          </ac:spMkLst>
        </pc:spChg>
        <pc:spChg chg="del">
          <ac:chgData name="Nateghi, Masoud" userId="a9614f07-ba03-408f-ac40-7220f5d6fc3b" providerId="ADAL" clId="{88BA8C78-9009-5B47-A667-18CAD0EDF054}" dt="2025-04-28T15:18:50.248" v="1078" actId="478"/>
          <ac:spMkLst>
            <pc:docMk/>
            <pc:sldMk cId="2877384152" sldId="263"/>
            <ac:spMk id="14" creationId="{7703E3D5-BA45-DF4E-51D3-D16755F2E49B}"/>
          </ac:spMkLst>
        </pc:spChg>
        <pc:spChg chg="del">
          <ac:chgData name="Nateghi, Masoud" userId="a9614f07-ba03-408f-ac40-7220f5d6fc3b" providerId="ADAL" clId="{88BA8C78-9009-5B47-A667-18CAD0EDF054}" dt="2025-04-28T15:18:50.248" v="1078" actId="478"/>
          <ac:spMkLst>
            <pc:docMk/>
            <pc:sldMk cId="2877384152" sldId="263"/>
            <ac:spMk id="18" creationId="{A34133A8-392B-0C9E-2CFC-CEC2D6C4E1B8}"/>
          </ac:spMkLst>
        </pc:spChg>
        <pc:spChg chg="del">
          <ac:chgData name="Nateghi, Masoud" userId="a9614f07-ba03-408f-ac40-7220f5d6fc3b" providerId="ADAL" clId="{88BA8C78-9009-5B47-A667-18CAD0EDF054}" dt="2025-04-28T15:18:50.248" v="1078" actId="478"/>
          <ac:spMkLst>
            <pc:docMk/>
            <pc:sldMk cId="2877384152" sldId="263"/>
            <ac:spMk id="20" creationId="{7248E451-567B-C7CB-A6B6-FDFEB6DFBEA4}"/>
          </ac:spMkLst>
        </pc:spChg>
        <pc:spChg chg="del">
          <ac:chgData name="Nateghi, Masoud" userId="a9614f07-ba03-408f-ac40-7220f5d6fc3b" providerId="ADAL" clId="{88BA8C78-9009-5B47-A667-18CAD0EDF054}" dt="2025-04-28T15:18:50.248" v="1078" actId="478"/>
          <ac:spMkLst>
            <pc:docMk/>
            <pc:sldMk cId="2877384152" sldId="263"/>
            <ac:spMk id="48" creationId="{C7FDD9D2-1EC3-B6CD-489E-98FFE704F65B}"/>
          </ac:spMkLst>
        </pc:spChg>
        <pc:graphicFrameChg chg="add mod modGraphic">
          <ac:chgData name="Nateghi, Masoud" userId="a9614f07-ba03-408f-ac40-7220f5d6fc3b" providerId="ADAL" clId="{88BA8C78-9009-5B47-A667-18CAD0EDF054}" dt="2025-04-28T15:28:04.958" v="1231" actId="2161"/>
          <ac:graphicFrameMkLst>
            <pc:docMk/>
            <pc:sldMk cId="2877384152" sldId="263"/>
            <ac:graphicFrameMk id="26" creationId="{A994A65D-1915-F9BD-AD91-B0E86633CE70}"/>
          </ac:graphicFrameMkLst>
        </pc:graphicFrameChg>
      </pc:sldChg>
      <pc:sldChg chg="addSp modSp new mod setBg">
        <pc:chgData name="Nateghi, Masoud" userId="a9614f07-ba03-408f-ac40-7220f5d6fc3b" providerId="ADAL" clId="{88BA8C78-9009-5B47-A667-18CAD0EDF054}" dt="2025-04-28T15:38:20.323" v="2072" actId="26606"/>
        <pc:sldMkLst>
          <pc:docMk/>
          <pc:sldMk cId="3032492200" sldId="264"/>
        </pc:sldMkLst>
        <pc:spChg chg="mod">
          <ac:chgData name="Nateghi, Masoud" userId="a9614f07-ba03-408f-ac40-7220f5d6fc3b" providerId="ADAL" clId="{88BA8C78-9009-5B47-A667-18CAD0EDF054}" dt="2025-04-28T15:38:20.323" v="2072" actId="26606"/>
          <ac:spMkLst>
            <pc:docMk/>
            <pc:sldMk cId="3032492200" sldId="264"/>
            <ac:spMk id="2" creationId="{4F331D8A-AD55-79A0-C305-62A9F9ABD8E0}"/>
          </ac:spMkLst>
        </pc:spChg>
        <pc:spChg chg="mod">
          <ac:chgData name="Nateghi, Masoud" userId="a9614f07-ba03-408f-ac40-7220f5d6fc3b" providerId="ADAL" clId="{88BA8C78-9009-5B47-A667-18CAD0EDF054}" dt="2025-04-28T15:38:20.323" v="2072" actId="26606"/>
          <ac:spMkLst>
            <pc:docMk/>
            <pc:sldMk cId="3032492200" sldId="264"/>
            <ac:spMk id="3" creationId="{34E96BDF-D64C-4675-11B7-95B447B29D55}"/>
          </ac:spMkLst>
        </pc:spChg>
        <pc:spChg chg="add">
          <ac:chgData name="Nateghi, Masoud" userId="a9614f07-ba03-408f-ac40-7220f5d6fc3b" providerId="ADAL" clId="{88BA8C78-9009-5B47-A667-18CAD0EDF054}" dt="2025-04-28T15:38:20.323" v="2072" actId="26606"/>
          <ac:spMkLst>
            <pc:docMk/>
            <pc:sldMk cId="3032492200" sldId="264"/>
            <ac:spMk id="8" creationId="{100EDD19-6802-4EC3-95CE-CFFAB042CFD6}"/>
          </ac:spMkLst>
        </pc:spChg>
        <pc:spChg chg="add">
          <ac:chgData name="Nateghi, Masoud" userId="a9614f07-ba03-408f-ac40-7220f5d6fc3b" providerId="ADAL" clId="{88BA8C78-9009-5B47-A667-18CAD0EDF054}" dt="2025-04-28T15:38:20.323" v="2072" actId="26606"/>
          <ac:spMkLst>
            <pc:docMk/>
            <pc:sldMk cId="3032492200" sldId="264"/>
            <ac:spMk id="10" creationId="{DB17E863-922E-4C26-BD64-E8FD41D28661}"/>
          </ac:spMkLst>
        </pc:spChg>
      </pc:sldChg>
      <pc:sldChg chg="addSp modSp new mod setBg">
        <pc:chgData name="Nateghi, Masoud" userId="a9614f07-ba03-408f-ac40-7220f5d6fc3b" providerId="ADAL" clId="{88BA8C78-9009-5B47-A667-18CAD0EDF054}" dt="2025-04-28T15:41:16.796" v="2100" actId="26606"/>
        <pc:sldMkLst>
          <pc:docMk/>
          <pc:sldMk cId="3864858692" sldId="265"/>
        </pc:sldMkLst>
        <pc:spChg chg="mod">
          <ac:chgData name="Nateghi, Masoud" userId="a9614f07-ba03-408f-ac40-7220f5d6fc3b" providerId="ADAL" clId="{88BA8C78-9009-5B47-A667-18CAD0EDF054}" dt="2025-04-28T15:41:16.796" v="2100" actId="26606"/>
          <ac:spMkLst>
            <pc:docMk/>
            <pc:sldMk cId="3864858692" sldId="265"/>
            <ac:spMk id="2" creationId="{1802D2E2-D3C7-C146-6087-B49A4CE90BB6}"/>
          </ac:spMkLst>
        </pc:spChg>
        <pc:spChg chg="mod">
          <ac:chgData name="Nateghi, Masoud" userId="a9614f07-ba03-408f-ac40-7220f5d6fc3b" providerId="ADAL" clId="{88BA8C78-9009-5B47-A667-18CAD0EDF054}" dt="2025-04-28T15:41:16.796" v="2100" actId="26606"/>
          <ac:spMkLst>
            <pc:docMk/>
            <pc:sldMk cId="3864858692" sldId="265"/>
            <ac:spMk id="3" creationId="{4BEFD100-965D-B903-4891-3C9245CDBB2E}"/>
          </ac:spMkLst>
        </pc:spChg>
        <pc:spChg chg="add">
          <ac:chgData name="Nateghi, Masoud" userId="a9614f07-ba03-408f-ac40-7220f5d6fc3b" providerId="ADAL" clId="{88BA8C78-9009-5B47-A667-18CAD0EDF054}" dt="2025-04-28T15:41:16.796" v="2100" actId="26606"/>
          <ac:spMkLst>
            <pc:docMk/>
            <pc:sldMk cId="3864858692" sldId="265"/>
            <ac:spMk id="8" creationId="{100EDD19-6802-4EC3-95CE-CFFAB042CFD6}"/>
          </ac:spMkLst>
        </pc:spChg>
        <pc:spChg chg="add">
          <ac:chgData name="Nateghi, Masoud" userId="a9614f07-ba03-408f-ac40-7220f5d6fc3b" providerId="ADAL" clId="{88BA8C78-9009-5B47-A667-18CAD0EDF054}" dt="2025-04-28T15:41:16.796" v="2100" actId="26606"/>
          <ac:spMkLst>
            <pc:docMk/>
            <pc:sldMk cId="3864858692" sldId="265"/>
            <ac:spMk id="10" creationId="{DB17E863-922E-4C26-BD64-E8FD41D28661}"/>
          </ac:spMkLst>
        </pc:spChg>
      </pc:sldChg>
      <pc:sldChg chg="delSp modSp new del mod">
        <pc:chgData name="Nateghi, Masoud" userId="a9614f07-ba03-408f-ac40-7220f5d6fc3b" providerId="ADAL" clId="{88BA8C78-9009-5B47-A667-18CAD0EDF054}" dt="2025-04-28T15:42:06.602" v="2111" actId="2696"/>
        <pc:sldMkLst>
          <pc:docMk/>
          <pc:sldMk cId="2743825075" sldId="266"/>
        </pc:sldMkLst>
        <pc:spChg chg="del">
          <ac:chgData name="Nateghi, Masoud" userId="a9614f07-ba03-408f-ac40-7220f5d6fc3b" providerId="ADAL" clId="{88BA8C78-9009-5B47-A667-18CAD0EDF054}" dt="2025-04-28T15:41:36.236" v="2109" actId="478"/>
          <ac:spMkLst>
            <pc:docMk/>
            <pc:sldMk cId="2743825075" sldId="266"/>
            <ac:spMk id="2" creationId="{0A6AE1D7-D513-9FE6-2E82-E62073CC04DF}"/>
          </ac:spMkLst>
        </pc:spChg>
        <pc:spChg chg="mod">
          <ac:chgData name="Nateghi, Masoud" userId="a9614f07-ba03-408f-ac40-7220f5d6fc3b" providerId="ADAL" clId="{88BA8C78-9009-5B47-A667-18CAD0EDF054}" dt="2025-04-28T15:41:48.695" v="2110" actId="5793"/>
          <ac:spMkLst>
            <pc:docMk/>
            <pc:sldMk cId="2743825075" sldId="266"/>
            <ac:spMk id="3" creationId="{BBFC7EED-CDB5-0FD2-7CD2-BBC8A88E0CE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EC374-443E-4C62-9A4E-950366EEE49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9C1A96-1B6B-4FFD-8DEF-6DF7E0E7F509}">
      <dgm:prSet/>
      <dgm:spPr/>
      <dgm:t>
        <a:bodyPr/>
        <a:lstStyle/>
        <a:p>
          <a:r>
            <a:rPr lang="en-US"/>
            <a:t>Each ECG lead can be represented as a node within a graph structure.</a:t>
          </a:r>
        </a:p>
      </dgm:t>
    </dgm:pt>
    <dgm:pt modelId="{E4F42590-A1D9-4F6B-8AE6-BB5118639EFC}" type="parTrans" cxnId="{5C752EB5-A0BE-4CD1-AC87-F9672B05754C}">
      <dgm:prSet/>
      <dgm:spPr/>
      <dgm:t>
        <a:bodyPr/>
        <a:lstStyle/>
        <a:p>
          <a:endParaRPr lang="en-US"/>
        </a:p>
      </dgm:t>
    </dgm:pt>
    <dgm:pt modelId="{38EAB466-488D-465A-8E15-E0FC27A92145}" type="sibTrans" cxnId="{5C752EB5-A0BE-4CD1-AC87-F9672B05754C}">
      <dgm:prSet/>
      <dgm:spPr/>
      <dgm:t>
        <a:bodyPr/>
        <a:lstStyle/>
        <a:p>
          <a:endParaRPr lang="en-US"/>
        </a:p>
      </dgm:t>
    </dgm:pt>
    <dgm:pt modelId="{F965B450-C06B-4930-9D36-54CEA8E6A3FE}">
      <dgm:prSet/>
      <dgm:spPr/>
      <dgm:t>
        <a:bodyPr/>
        <a:lstStyle/>
        <a:p>
          <a:r>
            <a:rPr lang="en-US" dirty="0"/>
            <a:t>Features extracted from each lead’s signal serve as node embeddings.</a:t>
          </a:r>
        </a:p>
      </dgm:t>
    </dgm:pt>
    <dgm:pt modelId="{15E40FBF-5635-4C1E-BE88-A252E750080F}" type="parTrans" cxnId="{EEE80210-9D1A-42D3-8608-D4E8F0307AF5}">
      <dgm:prSet/>
      <dgm:spPr/>
      <dgm:t>
        <a:bodyPr/>
        <a:lstStyle/>
        <a:p>
          <a:endParaRPr lang="en-US"/>
        </a:p>
      </dgm:t>
    </dgm:pt>
    <dgm:pt modelId="{86F0A406-0451-4012-9334-9A6B7642AD27}" type="sibTrans" cxnId="{EEE80210-9D1A-42D3-8608-D4E8F0307AF5}">
      <dgm:prSet/>
      <dgm:spPr/>
      <dgm:t>
        <a:bodyPr/>
        <a:lstStyle/>
        <a:p>
          <a:endParaRPr lang="en-US"/>
        </a:p>
      </dgm:t>
    </dgm:pt>
    <dgm:pt modelId="{0B5AB3ED-5728-4877-BAD4-CCBD68BEF069}">
      <dgm:prSet/>
      <dgm:spPr/>
      <dgm:t>
        <a:bodyPr/>
        <a:lstStyle/>
        <a:p>
          <a:r>
            <a:rPr lang="en-US" dirty="0"/>
            <a:t>GNNs learn complex inter-lead relationships, capturing subtle patterns indicative of myocardial infarction against other methods which treat each lead independently. </a:t>
          </a:r>
        </a:p>
      </dgm:t>
    </dgm:pt>
    <dgm:pt modelId="{E7D36930-D633-4154-8773-927B0D72F025}" type="parTrans" cxnId="{BF87B863-AAEF-47C8-A86E-7903321548C7}">
      <dgm:prSet/>
      <dgm:spPr/>
      <dgm:t>
        <a:bodyPr/>
        <a:lstStyle/>
        <a:p>
          <a:endParaRPr lang="en-US"/>
        </a:p>
      </dgm:t>
    </dgm:pt>
    <dgm:pt modelId="{EE7BCDE2-B900-497E-98CF-5107FCE98FAE}" type="sibTrans" cxnId="{BF87B863-AAEF-47C8-A86E-7903321548C7}">
      <dgm:prSet/>
      <dgm:spPr/>
      <dgm:t>
        <a:bodyPr/>
        <a:lstStyle/>
        <a:p>
          <a:endParaRPr lang="en-US"/>
        </a:p>
      </dgm:t>
    </dgm:pt>
    <dgm:pt modelId="{43A7D1F2-1CE6-1241-9743-0B2530F15B59}" type="pres">
      <dgm:prSet presAssocID="{63EEC374-443E-4C62-9A4E-950366EEE495}" presName="vert0" presStyleCnt="0">
        <dgm:presLayoutVars>
          <dgm:dir/>
          <dgm:animOne val="branch"/>
          <dgm:animLvl val="lvl"/>
        </dgm:presLayoutVars>
      </dgm:prSet>
      <dgm:spPr/>
    </dgm:pt>
    <dgm:pt modelId="{BA0BFDCC-4ADE-0643-ADAE-1BAC8489AB5E}" type="pres">
      <dgm:prSet presAssocID="{3E9C1A96-1B6B-4FFD-8DEF-6DF7E0E7F509}" presName="thickLine" presStyleLbl="alignNode1" presStyleIdx="0" presStyleCnt="3"/>
      <dgm:spPr/>
    </dgm:pt>
    <dgm:pt modelId="{6C7EEFDC-A3EB-4748-89E5-849E8C490FDC}" type="pres">
      <dgm:prSet presAssocID="{3E9C1A96-1B6B-4FFD-8DEF-6DF7E0E7F509}" presName="horz1" presStyleCnt="0"/>
      <dgm:spPr/>
    </dgm:pt>
    <dgm:pt modelId="{DFA98568-7A19-4144-BC06-38B54215C793}" type="pres">
      <dgm:prSet presAssocID="{3E9C1A96-1B6B-4FFD-8DEF-6DF7E0E7F509}" presName="tx1" presStyleLbl="revTx" presStyleIdx="0" presStyleCnt="3"/>
      <dgm:spPr/>
    </dgm:pt>
    <dgm:pt modelId="{7CF63E91-402F-D74E-8CE7-A78311CA15F7}" type="pres">
      <dgm:prSet presAssocID="{3E9C1A96-1B6B-4FFD-8DEF-6DF7E0E7F509}" presName="vert1" presStyleCnt="0"/>
      <dgm:spPr/>
    </dgm:pt>
    <dgm:pt modelId="{68546B2E-BC9D-E74A-8D5F-B88D77BBD2C1}" type="pres">
      <dgm:prSet presAssocID="{F965B450-C06B-4930-9D36-54CEA8E6A3FE}" presName="thickLine" presStyleLbl="alignNode1" presStyleIdx="1" presStyleCnt="3"/>
      <dgm:spPr/>
    </dgm:pt>
    <dgm:pt modelId="{FEB36CAE-2137-4B44-96FB-FFF6D5F40B92}" type="pres">
      <dgm:prSet presAssocID="{F965B450-C06B-4930-9D36-54CEA8E6A3FE}" presName="horz1" presStyleCnt="0"/>
      <dgm:spPr/>
    </dgm:pt>
    <dgm:pt modelId="{EF4BA7B8-B0DC-EF45-BC1F-8A8EA341C6C4}" type="pres">
      <dgm:prSet presAssocID="{F965B450-C06B-4930-9D36-54CEA8E6A3FE}" presName="tx1" presStyleLbl="revTx" presStyleIdx="1" presStyleCnt="3"/>
      <dgm:spPr/>
    </dgm:pt>
    <dgm:pt modelId="{0E081764-6C64-FD43-8BE0-7C1483ACA6A4}" type="pres">
      <dgm:prSet presAssocID="{F965B450-C06B-4930-9D36-54CEA8E6A3FE}" presName="vert1" presStyleCnt="0"/>
      <dgm:spPr/>
    </dgm:pt>
    <dgm:pt modelId="{8033F0AB-69F2-7C49-A253-EE3851614399}" type="pres">
      <dgm:prSet presAssocID="{0B5AB3ED-5728-4877-BAD4-CCBD68BEF069}" presName="thickLine" presStyleLbl="alignNode1" presStyleIdx="2" presStyleCnt="3"/>
      <dgm:spPr/>
    </dgm:pt>
    <dgm:pt modelId="{D0DEE4B5-2AEE-F142-A258-DA5D2C6879D1}" type="pres">
      <dgm:prSet presAssocID="{0B5AB3ED-5728-4877-BAD4-CCBD68BEF069}" presName="horz1" presStyleCnt="0"/>
      <dgm:spPr/>
    </dgm:pt>
    <dgm:pt modelId="{C63C2ACE-9811-904D-B179-A2549E86F64F}" type="pres">
      <dgm:prSet presAssocID="{0B5AB3ED-5728-4877-BAD4-CCBD68BEF069}" presName="tx1" presStyleLbl="revTx" presStyleIdx="2" presStyleCnt="3"/>
      <dgm:spPr/>
    </dgm:pt>
    <dgm:pt modelId="{DB0FF25D-F6DE-C74A-AF57-19CED542BB97}" type="pres">
      <dgm:prSet presAssocID="{0B5AB3ED-5728-4877-BAD4-CCBD68BEF069}" presName="vert1" presStyleCnt="0"/>
      <dgm:spPr/>
    </dgm:pt>
  </dgm:ptLst>
  <dgm:cxnLst>
    <dgm:cxn modelId="{EEE80210-9D1A-42D3-8608-D4E8F0307AF5}" srcId="{63EEC374-443E-4C62-9A4E-950366EEE495}" destId="{F965B450-C06B-4930-9D36-54CEA8E6A3FE}" srcOrd="1" destOrd="0" parTransId="{15E40FBF-5635-4C1E-BE88-A252E750080F}" sibTransId="{86F0A406-0451-4012-9334-9A6B7642AD27}"/>
    <dgm:cxn modelId="{98FF1A48-3D58-9A47-AC6B-44679A262D6B}" type="presOf" srcId="{63EEC374-443E-4C62-9A4E-950366EEE495}" destId="{43A7D1F2-1CE6-1241-9743-0B2530F15B59}" srcOrd="0" destOrd="0" presId="urn:microsoft.com/office/officeart/2008/layout/LinedList"/>
    <dgm:cxn modelId="{BF87B863-AAEF-47C8-A86E-7903321548C7}" srcId="{63EEC374-443E-4C62-9A4E-950366EEE495}" destId="{0B5AB3ED-5728-4877-BAD4-CCBD68BEF069}" srcOrd="2" destOrd="0" parTransId="{E7D36930-D633-4154-8773-927B0D72F025}" sibTransId="{EE7BCDE2-B900-497E-98CF-5107FCE98FAE}"/>
    <dgm:cxn modelId="{5C752EB5-A0BE-4CD1-AC87-F9672B05754C}" srcId="{63EEC374-443E-4C62-9A4E-950366EEE495}" destId="{3E9C1A96-1B6B-4FFD-8DEF-6DF7E0E7F509}" srcOrd="0" destOrd="0" parTransId="{E4F42590-A1D9-4F6B-8AE6-BB5118639EFC}" sibTransId="{38EAB466-488D-465A-8E15-E0FC27A92145}"/>
    <dgm:cxn modelId="{03BE71BD-0290-F746-A742-655D35E7AA5A}" type="presOf" srcId="{3E9C1A96-1B6B-4FFD-8DEF-6DF7E0E7F509}" destId="{DFA98568-7A19-4144-BC06-38B54215C793}" srcOrd="0" destOrd="0" presId="urn:microsoft.com/office/officeart/2008/layout/LinedList"/>
    <dgm:cxn modelId="{BB45D3BF-FA11-D748-A2ED-DF8E296C4DF5}" type="presOf" srcId="{0B5AB3ED-5728-4877-BAD4-CCBD68BEF069}" destId="{C63C2ACE-9811-904D-B179-A2549E86F64F}" srcOrd="0" destOrd="0" presId="urn:microsoft.com/office/officeart/2008/layout/LinedList"/>
    <dgm:cxn modelId="{C5A9EBDD-180B-7E47-9C12-A0FADA9AB363}" type="presOf" srcId="{F965B450-C06B-4930-9D36-54CEA8E6A3FE}" destId="{EF4BA7B8-B0DC-EF45-BC1F-8A8EA341C6C4}" srcOrd="0" destOrd="0" presId="urn:microsoft.com/office/officeart/2008/layout/LinedList"/>
    <dgm:cxn modelId="{E61BF3C1-2959-8F4D-8DC4-4679FCAA0BC4}" type="presParOf" srcId="{43A7D1F2-1CE6-1241-9743-0B2530F15B59}" destId="{BA0BFDCC-4ADE-0643-ADAE-1BAC8489AB5E}" srcOrd="0" destOrd="0" presId="urn:microsoft.com/office/officeart/2008/layout/LinedList"/>
    <dgm:cxn modelId="{0F38E267-C674-1D49-A314-DE03836C15D4}" type="presParOf" srcId="{43A7D1F2-1CE6-1241-9743-0B2530F15B59}" destId="{6C7EEFDC-A3EB-4748-89E5-849E8C490FDC}" srcOrd="1" destOrd="0" presId="urn:microsoft.com/office/officeart/2008/layout/LinedList"/>
    <dgm:cxn modelId="{19B2527A-F12E-814C-BD7F-0810A4AFA94C}" type="presParOf" srcId="{6C7EEFDC-A3EB-4748-89E5-849E8C490FDC}" destId="{DFA98568-7A19-4144-BC06-38B54215C793}" srcOrd="0" destOrd="0" presId="urn:microsoft.com/office/officeart/2008/layout/LinedList"/>
    <dgm:cxn modelId="{2C478CEA-D092-D643-A198-C6FA62F98C32}" type="presParOf" srcId="{6C7EEFDC-A3EB-4748-89E5-849E8C490FDC}" destId="{7CF63E91-402F-D74E-8CE7-A78311CA15F7}" srcOrd="1" destOrd="0" presId="urn:microsoft.com/office/officeart/2008/layout/LinedList"/>
    <dgm:cxn modelId="{BCAC37FB-6C9D-0547-85B0-0CC0F2B6B594}" type="presParOf" srcId="{43A7D1F2-1CE6-1241-9743-0B2530F15B59}" destId="{68546B2E-BC9D-E74A-8D5F-B88D77BBD2C1}" srcOrd="2" destOrd="0" presId="urn:microsoft.com/office/officeart/2008/layout/LinedList"/>
    <dgm:cxn modelId="{89869C46-A881-E14D-BAD9-30FF9E40BBB8}" type="presParOf" srcId="{43A7D1F2-1CE6-1241-9743-0B2530F15B59}" destId="{FEB36CAE-2137-4B44-96FB-FFF6D5F40B92}" srcOrd="3" destOrd="0" presId="urn:microsoft.com/office/officeart/2008/layout/LinedList"/>
    <dgm:cxn modelId="{9868974B-B171-1345-9C98-B207BF9C4F31}" type="presParOf" srcId="{FEB36CAE-2137-4B44-96FB-FFF6D5F40B92}" destId="{EF4BA7B8-B0DC-EF45-BC1F-8A8EA341C6C4}" srcOrd="0" destOrd="0" presId="urn:microsoft.com/office/officeart/2008/layout/LinedList"/>
    <dgm:cxn modelId="{21B42469-FFD0-9145-A9DF-5131AF7B4524}" type="presParOf" srcId="{FEB36CAE-2137-4B44-96FB-FFF6D5F40B92}" destId="{0E081764-6C64-FD43-8BE0-7C1483ACA6A4}" srcOrd="1" destOrd="0" presId="urn:microsoft.com/office/officeart/2008/layout/LinedList"/>
    <dgm:cxn modelId="{12FCC13E-8F6F-DC48-A44A-5753CC7D85C5}" type="presParOf" srcId="{43A7D1F2-1CE6-1241-9743-0B2530F15B59}" destId="{8033F0AB-69F2-7C49-A253-EE3851614399}" srcOrd="4" destOrd="0" presId="urn:microsoft.com/office/officeart/2008/layout/LinedList"/>
    <dgm:cxn modelId="{14C291A0-C4CA-C748-9EA3-65AAE3A69917}" type="presParOf" srcId="{43A7D1F2-1CE6-1241-9743-0B2530F15B59}" destId="{D0DEE4B5-2AEE-F142-A258-DA5D2C6879D1}" srcOrd="5" destOrd="0" presId="urn:microsoft.com/office/officeart/2008/layout/LinedList"/>
    <dgm:cxn modelId="{24ED3814-DA06-6140-B445-2050CB828B26}" type="presParOf" srcId="{D0DEE4B5-2AEE-F142-A258-DA5D2C6879D1}" destId="{C63C2ACE-9811-904D-B179-A2549E86F64F}" srcOrd="0" destOrd="0" presId="urn:microsoft.com/office/officeart/2008/layout/LinedList"/>
    <dgm:cxn modelId="{0F106D03-1B14-F148-A869-2F1CE1F713E7}" type="presParOf" srcId="{D0DEE4B5-2AEE-F142-A258-DA5D2C6879D1}" destId="{DB0FF25D-F6DE-C74A-AF57-19CED542BB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BFDCC-4ADE-0643-ADAE-1BAC8489AB5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98568-7A19-4144-BC06-38B54215C793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Each ECG lead can be represented as a node within a graph structure.</a:t>
          </a:r>
        </a:p>
      </dsp:txBody>
      <dsp:txXfrm>
        <a:off x="0" y="2703"/>
        <a:ext cx="6900512" cy="1843578"/>
      </dsp:txXfrm>
    </dsp:sp>
    <dsp:sp modelId="{68546B2E-BC9D-E74A-8D5F-B88D77BBD2C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BA7B8-B0DC-EF45-BC1F-8A8EA341C6C4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Features extracted from each lead’s signal serve as node embeddings.</a:t>
          </a:r>
        </a:p>
      </dsp:txBody>
      <dsp:txXfrm>
        <a:off x="0" y="1846281"/>
        <a:ext cx="6900512" cy="1843578"/>
      </dsp:txXfrm>
    </dsp:sp>
    <dsp:sp modelId="{8033F0AB-69F2-7C49-A253-EE3851614399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C2ACE-9811-904D-B179-A2549E86F64F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GNNs learn complex inter-lead relationships, capturing subtle patterns indicative of myocardial infarction against other methods which treat each lead independently. 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64E7-2997-5AA4-995E-51EDAB4E2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23EAD-28B7-842D-8BA0-07A41E4B0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5BD6-8FAF-D9A2-8F45-9B2C1FB9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2749-CD6F-4AA7-5F1B-D6E7D89D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FAB0B-ABA3-5109-36ED-E4E81ECD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9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B166-C3B6-B568-0729-5BF47F0F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0C305-3B29-C7EC-F04B-98738CE48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0723-3F7F-6CDE-51E8-025EC282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9EAB-CB14-E247-E47D-4CEE2EC9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A1D1-1472-088D-2419-32844943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6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645C5-4E6D-4E08-9D31-2E0E11C33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AD3E1-BC44-6EC0-D174-DA1FFDF1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FBCA3-F696-E813-7078-EDB2DB51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CC21A-DB76-E33D-477A-FE23B0B2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5913-27BF-25B1-3D37-BDA8BF3F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9968-9375-D747-5F86-69BC3907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01B9-7776-464D-927C-54A65B10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5EEE-987E-14B6-16C5-DA9FCA16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C554-776E-C489-C4B2-E91D1922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8EF2-8B4B-14FF-5215-C0CB80D8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DC84-94FD-0E35-BB99-064C5C0E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76B29-3D7D-6220-44B6-802A9473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D1161-E801-B712-1A40-206F4BD6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FC4D5-CAD1-F7A1-A64D-AF67D3C4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BF121-8A06-BCBB-66A8-07F9C4D3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B589-CC3D-4DC6-77CE-10EEBF3A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5A39-358B-1D98-5AC1-56822D523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F8696-5C61-B855-0583-AB376FE5C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05FCC-49C1-6E09-CCB2-531ED37F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72B2F-F24D-9777-3A36-D24EE05F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6577C-3185-C9CA-4404-59675697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4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FC12-B6F5-EF07-2CA8-1FFCF078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DE36E-6D0B-65B9-127F-2B6D294A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F6F2B-3282-F7BA-C835-950675D29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39AA4-EEFC-25DF-8853-2E0FC5FE8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7C49F-7D1F-3D91-CB5F-8460EF0AE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11558-D047-78AD-C0DC-E60CE889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524E0-15E2-A36C-4D89-45E4281C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9A4DF-2DF4-7B3E-EAA6-B2C598D0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13B8-283C-9F4A-584C-4342428C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A95C0-9197-C607-19ED-1B0EB6D3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EAFEB-70A3-317E-2ADB-25B4D659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DD3D3-FD18-E332-4051-706E2B4E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8C252-FF2E-9A46-CA7B-15E5813B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5A908-469D-502A-80B8-F4166E26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2CF64-C2B5-ED1E-B873-8C00A93A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0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FC32-66E3-C0E7-45BD-0E4704A5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AC15-A5B3-359F-FFC1-F941A97FD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0F83B-B41B-4181-0612-07F5A8B55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1B105-3642-D7C9-79B8-C00F3A09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B844B-EF3D-0D0A-1D41-9F1ADDD5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A8BC8-5DDB-CD5D-4A49-F9361B29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6787-7BEF-CB5C-42F8-9BF4024D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2CC3F-8713-007F-B219-45ECCECC5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2236C-F14E-04C6-8F61-6040C3294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12B6F-5AD0-253D-5CE6-ED12F11C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9BBA-A4DA-714C-8C8E-26050BD3F01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A30E3-6CB1-F53C-B1F6-C067CB8F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30A41-609D-A86F-FC49-6BE1137A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44A17-64CC-B9A0-AAFA-B079FF28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D4661-04B7-DFB2-5622-BD0BC1B3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947A-B8C8-7E15-68B5-29EC22943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59BBA-A4DA-714C-8C8E-26050BD3F01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0B70B-2F8E-B0E9-A0F0-EB49557EA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2A232-2BF4-AAAE-C3FA-9686C4557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83440D-E9E8-5149-AA72-36175F44C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30EB9760-15AB-22BD-B6AC-2F96975142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124" r="-1" b="689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71CBFC-EA3C-6A51-A49A-DFFC8985E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Graph-Based Temporal Learning on ECG Signals for Heart Condition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C19F1-45CC-F7C9-7B2D-DE2655D5C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Masoud Nateghi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5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E766B-E30D-5188-7ED0-6096FF97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59F9-FF30-0EBC-90DD-657EEB6C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46" y="2657933"/>
            <a:ext cx="5334198" cy="3849871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/>
              <a:t>ECG records electrical activity of the heart. </a:t>
            </a:r>
          </a:p>
          <a:p>
            <a:pPr lvl="1"/>
            <a:r>
              <a:rPr lang="en-US" sz="2000" dirty="0"/>
              <a:t>Non-invasive, widely available, and cost-effective diagnostic tool.</a:t>
            </a:r>
          </a:p>
          <a:p>
            <a:pPr lvl="1"/>
            <a:r>
              <a:rPr lang="en-US" sz="2000" dirty="0"/>
              <a:t>ECG changes can precede clinical symptoms.</a:t>
            </a:r>
          </a:p>
          <a:p>
            <a:pPr lvl="1"/>
            <a:r>
              <a:rPr lang="en-US" sz="2000" dirty="0"/>
              <a:t>Early detection directly impacts survival rates and quality of life.</a:t>
            </a:r>
            <a:endParaRPr lang="en-US" sz="2800" dirty="0"/>
          </a:p>
        </p:txBody>
      </p:sp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DCE7E39C-AE91-BF17-9300-3D2B8137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67" r="4217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1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C4E71-F507-DFDB-15D4-051A492C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monitor&#10;&#10;AI-generated content may be incorrect.">
            <a:extLst>
              <a:ext uri="{FF2B5EF4-FFF2-40B4-BE49-F238E27FC236}">
                <a16:creationId xmlns:a16="http://schemas.microsoft.com/office/drawing/2014/main" id="{3A0E4857-CEA7-5124-8661-42EF546AF3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074"/>
          <a:stretch/>
        </p:blipFill>
        <p:spPr>
          <a:xfrm>
            <a:off x="-732120" y="0"/>
            <a:ext cx="565374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B3CA-453A-2400-BD8C-FA14E763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1" y="2706624"/>
            <a:ext cx="6373053" cy="3483864"/>
          </a:xfrm>
        </p:spPr>
        <p:txBody>
          <a:bodyPr>
            <a:normAutofit/>
          </a:bodyPr>
          <a:lstStyle/>
          <a:p>
            <a:r>
              <a:rPr lang="en-US" sz="2000" dirty="0"/>
              <a:t>Myocardial Infarction (MI) is responsible for millions of deaths worldwide annually.</a:t>
            </a:r>
          </a:p>
          <a:p>
            <a:r>
              <a:rPr lang="en-US" sz="2000" dirty="0"/>
              <a:t>Automated analysis of ECG can detect subtle patterns invisible to human eyes and beyond human visual interpretation</a:t>
            </a:r>
          </a:p>
          <a:p>
            <a:r>
              <a:rPr lang="en-US" sz="2000" dirty="0"/>
              <a:t>Reduces diagnostic time and improves accuracy</a:t>
            </a:r>
          </a:p>
          <a:p>
            <a:r>
              <a:rPr lang="en-US" sz="2000" dirty="0"/>
              <a:t>Potential for earlier detection of high-risk ECG patterns</a:t>
            </a:r>
          </a:p>
          <a:p>
            <a:r>
              <a:rPr lang="en-US" sz="2000" dirty="0"/>
              <a:t>Creates opportunities for preventive screening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308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A996E-97F7-B512-4CB6-ADAE7FB5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Motivation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5A564B-8502-1955-9B3F-C9586D421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06568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56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82F80-FF9F-BC43-0664-31648BE3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Methods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02836-FDD2-332D-C76A-CF0C6D33AD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Feature extractor block</a:t>
                </a:r>
              </a:p>
              <a:p>
                <a:pPr lvl="1"/>
                <a:r>
                  <a:rPr lang="en-US" sz="2200" dirty="0"/>
                  <a:t>Number of time samples: T</a:t>
                </a:r>
              </a:p>
              <a:p>
                <a:pPr lvl="1"/>
                <a:r>
                  <a:rPr lang="en-US" sz="2200" dirty="0"/>
                  <a:t>Number of lead features: 32</a:t>
                </a:r>
              </a:p>
              <a:p>
                <a:pPr lvl="1"/>
                <a:endParaRPr lang="en-US" sz="2200" dirty="0"/>
              </a:p>
              <a:p>
                <a:r>
                  <a:rPr lang="en-US" sz="2200" dirty="0"/>
                  <a:t>Node embeddings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15×32</m:t>
                        </m:r>
                      </m:sup>
                    </m:sSup>
                  </m:oMath>
                </a14:m>
                <a:endParaRPr lang="en-US" sz="22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200" dirty="0"/>
                  <a:t>Number of the leads: 15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02836-FDD2-332D-C76A-CF0C6D33A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07D4325-A010-5224-47B9-3C01B955C7D9}"/>
              </a:ext>
            </a:extLst>
          </p:cNvPr>
          <p:cNvSpPr txBox="1"/>
          <p:nvPr/>
        </p:nvSpPr>
        <p:spPr>
          <a:xfrm>
            <a:off x="7515431" y="2811344"/>
            <a:ext cx="11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Conv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2F5154D-5CD5-2864-552E-8F0A5CFCF380}"/>
              </a:ext>
            </a:extLst>
          </p:cNvPr>
          <p:cNvSpPr/>
          <p:nvPr/>
        </p:nvSpPr>
        <p:spPr>
          <a:xfrm>
            <a:off x="7459590" y="2811344"/>
            <a:ext cx="1214547" cy="3629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BFD917-1E00-4E93-6BD7-1E1567CF8E95}"/>
              </a:ext>
            </a:extLst>
          </p:cNvPr>
          <p:cNvSpPr txBox="1"/>
          <p:nvPr/>
        </p:nvSpPr>
        <p:spPr>
          <a:xfrm>
            <a:off x="7515431" y="3305771"/>
            <a:ext cx="11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ReLu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086571F-E155-A9E3-3AC1-FCA773F189CB}"/>
              </a:ext>
            </a:extLst>
          </p:cNvPr>
          <p:cNvSpPr/>
          <p:nvPr/>
        </p:nvSpPr>
        <p:spPr>
          <a:xfrm>
            <a:off x="7459590" y="3305771"/>
            <a:ext cx="1214547" cy="3629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FF968C-5D20-50BC-B2FC-FBC0EA7C1268}"/>
              </a:ext>
            </a:extLst>
          </p:cNvPr>
          <p:cNvSpPr txBox="1"/>
          <p:nvPr/>
        </p:nvSpPr>
        <p:spPr>
          <a:xfrm>
            <a:off x="7515431" y="3806562"/>
            <a:ext cx="11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Conv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2EEBE6D-CA95-1B99-9251-F8F65D5DFA03}"/>
              </a:ext>
            </a:extLst>
          </p:cNvPr>
          <p:cNvSpPr/>
          <p:nvPr/>
        </p:nvSpPr>
        <p:spPr>
          <a:xfrm>
            <a:off x="7459590" y="3806562"/>
            <a:ext cx="1214547" cy="3629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56F49F-D654-07A6-0EEB-CCFD12B2F204}"/>
              </a:ext>
            </a:extLst>
          </p:cNvPr>
          <p:cNvSpPr txBox="1"/>
          <p:nvPr/>
        </p:nvSpPr>
        <p:spPr>
          <a:xfrm>
            <a:off x="7515431" y="4300989"/>
            <a:ext cx="11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ReLu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5EDE649-0E41-752E-1A35-DC30E1C5FDD3}"/>
              </a:ext>
            </a:extLst>
          </p:cNvPr>
          <p:cNvSpPr/>
          <p:nvPr/>
        </p:nvSpPr>
        <p:spPr>
          <a:xfrm>
            <a:off x="7459590" y="4300989"/>
            <a:ext cx="1214547" cy="3629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F80E043-98E1-2A93-9DCC-CAC687F3C96C}"/>
              </a:ext>
            </a:extLst>
          </p:cNvPr>
          <p:cNvSpPr/>
          <p:nvPr/>
        </p:nvSpPr>
        <p:spPr>
          <a:xfrm>
            <a:off x="7459590" y="4801780"/>
            <a:ext cx="1214547" cy="3629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09F4C7-51C1-7768-8BC5-AABA8C4C9035}"/>
              </a:ext>
            </a:extLst>
          </p:cNvPr>
          <p:cNvSpPr txBox="1"/>
          <p:nvPr/>
        </p:nvSpPr>
        <p:spPr>
          <a:xfrm>
            <a:off x="7515431" y="4789052"/>
            <a:ext cx="11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Pooling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15879F-F92C-3F4B-25A4-B6848D851069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8066864" y="3174312"/>
            <a:ext cx="0" cy="131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5DF612-F13A-3737-E206-D352CDDE3580}"/>
              </a:ext>
            </a:extLst>
          </p:cNvPr>
          <p:cNvCxnSpPr/>
          <p:nvPr/>
        </p:nvCxnSpPr>
        <p:spPr>
          <a:xfrm>
            <a:off x="8066863" y="3668739"/>
            <a:ext cx="0" cy="131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8D9C87-1DE7-E223-EDF9-76E4CFAA98C7}"/>
              </a:ext>
            </a:extLst>
          </p:cNvPr>
          <p:cNvCxnSpPr/>
          <p:nvPr/>
        </p:nvCxnSpPr>
        <p:spPr>
          <a:xfrm>
            <a:off x="8058720" y="4168403"/>
            <a:ext cx="0" cy="131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20BC7C-A33B-837C-B4EA-155D56F0FAA1}"/>
              </a:ext>
            </a:extLst>
          </p:cNvPr>
          <p:cNvCxnSpPr/>
          <p:nvPr/>
        </p:nvCxnSpPr>
        <p:spPr>
          <a:xfrm>
            <a:off x="8066863" y="4670321"/>
            <a:ext cx="0" cy="131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B6AAC6F-450B-D5D5-33BF-A85A7F7489E8}"/>
              </a:ext>
            </a:extLst>
          </p:cNvPr>
          <p:cNvSpPr/>
          <p:nvPr/>
        </p:nvSpPr>
        <p:spPr>
          <a:xfrm>
            <a:off x="7354888" y="2678722"/>
            <a:ext cx="1416971" cy="260359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308014C-2C55-6792-093F-13B43B385615}"/>
                  </a:ext>
                </a:extLst>
              </p:cNvPr>
              <p:cNvSpPr txBox="1"/>
              <p:nvPr/>
            </p:nvSpPr>
            <p:spPr>
              <a:xfrm>
                <a:off x="7358379" y="2055813"/>
                <a:ext cx="1416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308014C-2C55-6792-093F-13B43B385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379" y="2055813"/>
                <a:ext cx="1416970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A698C1-1C9A-4268-736B-FD83DCCBC747}"/>
                  </a:ext>
                </a:extLst>
              </p:cNvPr>
              <p:cNvSpPr txBox="1"/>
              <p:nvPr/>
            </p:nvSpPr>
            <p:spPr>
              <a:xfrm>
                <a:off x="7201008" y="5539008"/>
                <a:ext cx="1873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Features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1×32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A698C1-1C9A-4268-736B-FD83DCCBC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008" y="5539008"/>
                <a:ext cx="1873324" cy="369332"/>
              </a:xfrm>
              <a:prstGeom prst="rect">
                <a:avLst/>
              </a:prstGeom>
              <a:blipFill>
                <a:blip r:embed="rId4"/>
                <a:stretch>
                  <a:fillRect l="-2013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64C90B-A8FA-981D-2D8F-7DF11B1F2910}"/>
              </a:ext>
            </a:extLst>
          </p:cNvPr>
          <p:cNvCxnSpPr>
            <a:stCxn id="41" idx="2"/>
            <a:endCxn id="27" idx="0"/>
          </p:cNvCxnSpPr>
          <p:nvPr/>
        </p:nvCxnSpPr>
        <p:spPr>
          <a:xfrm>
            <a:off x="8066864" y="2425145"/>
            <a:ext cx="0" cy="386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FEF742-0895-A75A-A15E-B62A9B009D03}"/>
              </a:ext>
            </a:extLst>
          </p:cNvPr>
          <p:cNvCxnSpPr/>
          <p:nvPr/>
        </p:nvCxnSpPr>
        <p:spPr>
          <a:xfrm>
            <a:off x="8058720" y="5164748"/>
            <a:ext cx="0" cy="386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55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C15643-5D31-0BAE-10A9-43704855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5078472-ED2D-B8AF-D747-DB44FF8B8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7F141-13D6-E0F9-E8B8-928FD1B3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Methods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C6B9536-DEA3-F171-CF14-EEB53631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07E7-0389-3F98-6A79-6E6E1458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Final pipeline architecture</a:t>
            </a:r>
          </a:p>
          <a:p>
            <a:r>
              <a:rPr lang="en-US" sz="2200" dirty="0"/>
              <a:t>GNN layers used:</a:t>
            </a:r>
          </a:p>
          <a:p>
            <a:pPr lvl="1"/>
            <a:r>
              <a:rPr lang="en-US" sz="1800" dirty="0"/>
              <a:t>GCN</a:t>
            </a:r>
          </a:p>
          <a:p>
            <a:pPr lvl="1"/>
            <a:r>
              <a:rPr lang="en-US" sz="1800" dirty="0"/>
              <a:t>GAT</a:t>
            </a:r>
          </a:p>
          <a:p>
            <a:r>
              <a:rPr lang="en-US" sz="2200" dirty="0"/>
              <a:t>Dataset: PTB</a:t>
            </a:r>
          </a:p>
          <a:p>
            <a:pPr lvl="1"/>
            <a:r>
              <a:rPr lang="en-US" sz="1800"/>
              <a:t>549 records (384 MI/ 165 Healthy)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68FB4-FE9A-839F-2316-B65A1959D03B}"/>
              </a:ext>
            </a:extLst>
          </p:cNvPr>
          <p:cNvSpPr txBox="1"/>
          <p:nvPr/>
        </p:nvSpPr>
        <p:spPr>
          <a:xfrm>
            <a:off x="8920388" y="3399701"/>
            <a:ext cx="11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GNN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DF7FFA-41A7-A5A4-CD37-7C02E34F13D5}"/>
              </a:ext>
            </a:extLst>
          </p:cNvPr>
          <p:cNvSpPr/>
          <p:nvPr/>
        </p:nvSpPr>
        <p:spPr>
          <a:xfrm>
            <a:off x="8864547" y="3399701"/>
            <a:ext cx="1214547" cy="3629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2CDAC-1A59-400F-F6B3-B323EFD6CAD2}"/>
              </a:ext>
            </a:extLst>
          </p:cNvPr>
          <p:cNvSpPr txBox="1"/>
          <p:nvPr/>
        </p:nvSpPr>
        <p:spPr>
          <a:xfrm>
            <a:off x="8920388" y="3914880"/>
            <a:ext cx="11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ReLu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38A8EF8-2D05-F8FE-DE4E-F460CEC9A63E}"/>
              </a:ext>
            </a:extLst>
          </p:cNvPr>
          <p:cNvSpPr/>
          <p:nvPr/>
        </p:nvSpPr>
        <p:spPr>
          <a:xfrm>
            <a:off x="8864547" y="3914880"/>
            <a:ext cx="1214547" cy="3629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14926-C1B5-01E5-DDC0-AB33B874165F}"/>
              </a:ext>
            </a:extLst>
          </p:cNvPr>
          <p:cNvSpPr txBox="1"/>
          <p:nvPr/>
        </p:nvSpPr>
        <p:spPr>
          <a:xfrm>
            <a:off x="8920388" y="4436423"/>
            <a:ext cx="11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GNN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9F0EE96-A99C-BE7D-FFD9-431A79A67D6B}"/>
              </a:ext>
            </a:extLst>
          </p:cNvPr>
          <p:cNvSpPr/>
          <p:nvPr/>
        </p:nvSpPr>
        <p:spPr>
          <a:xfrm>
            <a:off x="8864547" y="4436423"/>
            <a:ext cx="1214547" cy="3629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B3989-9E2E-5EE8-F352-C3B10DCDF9CA}"/>
              </a:ext>
            </a:extLst>
          </p:cNvPr>
          <p:cNvSpPr txBox="1"/>
          <p:nvPr/>
        </p:nvSpPr>
        <p:spPr>
          <a:xfrm>
            <a:off x="8920388" y="4951602"/>
            <a:ext cx="11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ReLu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AE52FE-A6EA-9DFC-B68C-E866AD2290EF}"/>
              </a:ext>
            </a:extLst>
          </p:cNvPr>
          <p:cNvSpPr/>
          <p:nvPr/>
        </p:nvSpPr>
        <p:spPr>
          <a:xfrm>
            <a:off x="8864547" y="4951602"/>
            <a:ext cx="1214547" cy="3629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3E0BB-4336-6537-9148-19145B3CFEBA}"/>
              </a:ext>
            </a:extLst>
          </p:cNvPr>
          <p:cNvSpPr txBox="1"/>
          <p:nvPr/>
        </p:nvSpPr>
        <p:spPr>
          <a:xfrm>
            <a:off x="8920388" y="5460417"/>
            <a:ext cx="11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MLP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A0FE83-962F-FEA1-EE2D-E9DD48E40A0F}"/>
              </a:ext>
            </a:extLst>
          </p:cNvPr>
          <p:cNvSpPr/>
          <p:nvPr/>
        </p:nvSpPr>
        <p:spPr>
          <a:xfrm>
            <a:off x="8864547" y="5460417"/>
            <a:ext cx="1214547" cy="36296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55DC18F-DA93-CCCC-7CD6-1D44B54B69FD}"/>
              </a:ext>
            </a:extLst>
          </p:cNvPr>
          <p:cNvSpPr/>
          <p:nvPr/>
        </p:nvSpPr>
        <p:spPr>
          <a:xfrm>
            <a:off x="8401038" y="2511424"/>
            <a:ext cx="2142086" cy="7487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41F1F0BC-30BF-00C9-7DC0-CC6F4A30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31" b="-1"/>
          <a:stretch/>
        </p:blipFill>
        <p:spPr>
          <a:xfrm>
            <a:off x="8475584" y="2555643"/>
            <a:ext cx="388963" cy="685483"/>
          </a:xfrm>
          <a:prstGeom prst="rect">
            <a:avLst/>
          </a:prstGeom>
        </p:spPr>
      </p:pic>
      <p:pic>
        <p:nvPicPr>
          <p:cNvPr id="16" name="Picture 15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3324A6EB-D744-3620-F8A8-CB6B8DFB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31" b="-1"/>
          <a:stretch/>
        </p:blipFill>
        <p:spPr>
          <a:xfrm>
            <a:off x="8864547" y="2555642"/>
            <a:ext cx="388963" cy="685483"/>
          </a:xfrm>
          <a:prstGeom prst="rect">
            <a:avLst/>
          </a:prstGeom>
        </p:spPr>
      </p:pic>
      <p:pic>
        <p:nvPicPr>
          <p:cNvPr id="17" name="Picture 1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E28321AF-DDB2-71DE-2478-A40C8A3E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31" b="-1"/>
          <a:stretch/>
        </p:blipFill>
        <p:spPr>
          <a:xfrm>
            <a:off x="10045304" y="2555641"/>
            <a:ext cx="388963" cy="68548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A48CCB0-9394-C0D5-D5C9-1F0BCA68F8FA}"/>
              </a:ext>
            </a:extLst>
          </p:cNvPr>
          <p:cNvSpPr/>
          <p:nvPr/>
        </p:nvSpPr>
        <p:spPr>
          <a:xfrm>
            <a:off x="9537475" y="2862961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19C706-9821-4875-8AE3-792D672B6D65}"/>
              </a:ext>
            </a:extLst>
          </p:cNvPr>
          <p:cNvSpPr/>
          <p:nvPr/>
        </p:nvSpPr>
        <p:spPr>
          <a:xfrm>
            <a:off x="9626547" y="2862961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62C188-F644-7AC8-252E-68DA3B71B6CD}"/>
              </a:ext>
            </a:extLst>
          </p:cNvPr>
          <p:cNvSpPr/>
          <p:nvPr/>
        </p:nvSpPr>
        <p:spPr>
          <a:xfrm>
            <a:off x="9715619" y="2862961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08991B-CED9-ABD6-CA2A-C724BD0FC758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9471821" y="3260218"/>
            <a:ext cx="260" cy="13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3D0E77-A4F9-6297-F605-4C39CCDECEB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471560" y="3762669"/>
            <a:ext cx="261" cy="173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6FCFE1-437B-A1A0-ABA8-0DC2B74A4DB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71821" y="4277848"/>
            <a:ext cx="4135" cy="15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F54A6C-159F-406E-837B-43E61C57D9F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471820" y="5320934"/>
            <a:ext cx="131" cy="15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A12D34-67F1-DD3E-7217-2C1ABC1BC53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65540" y="4799391"/>
            <a:ext cx="6281" cy="164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8D98B30-16E7-4A02-84B5-9C506DAAA853}"/>
              </a:ext>
            </a:extLst>
          </p:cNvPr>
          <p:cNvSpPr txBox="1"/>
          <p:nvPr/>
        </p:nvSpPr>
        <p:spPr>
          <a:xfrm>
            <a:off x="8742361" y="1820159"/>
            <a:ext cx="144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15-lead ECG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AC5331-495C-2DDA-2DD4-8CABF25FAA38}"/>
              </a:ext>
            </a:extLst>
          </p:cNvPr>
          <p:cNvSpPr txBox="1"/>
          <p:nvPr/>
        </p:nvSpPr>
        <p:spPr>
          <a:xfrm>
            <a:off x="8748772" y="6123543"/>
            <a:ext cx="144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MI? 0/1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CEC8CD-436B-05B6-35CB-B5538E07474A}"/>
              </a:ext>
            </a:extLst>
          </p:cNvPr>
          <p:cNvCxnSpPr>
            <a:stCxn id="47" idx="2"/>
            <a:endCxn id="14" idx="0"/>
          </p:cNvCxnSpPr>
          <p:nvPr/>
        </p:nvCxnSpPr>
        <p:spPr>
          <a:xfrm>
            <a:off x="9465540" y="2189491"/>
            <a:ext cx="6541" cy="321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E04FC2-99EA-D011-3550-8F12EC69CC75}"/>
              </a:ext>
            </a:extLst>
          </p:cNvPr>
          <p:cNvCxnSpPr/>
          <p:nvPr/>
        </p:nvCxnSpPr>
        <p:spPr>
          <a:xfrm>
            <a:off x="9475767" y="5829749"/>
            <a:ext cx="6541" cy="321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0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9DE2EE-CB9D-7782-63E6-563618FDC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0AF123-D037-D16E-FD75-CED2518A2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C6CF7-1F59-8A24-058D-39924A53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A198C82C-CBBB-1D7A-10A8-27D66E631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F59E-719C-BE0C-EA32-08CDF9AD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800" dirty="0"/>
              <a:t>Validation metrics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GCN outperformed GAT in all the metrics. </a:t>
            </a:r>
          </a:p>
          <a:p>
            <a:r>
              <a:rPr lang="en-US" sz="1800" dirty="0"/>
              <a:t>Possible reasons for GAT underperformance: </a:t>
            </a:r>
          </a:p>
          <a:p>
            <a:pPr lvl="1"/>
            <a:r>
              <a:rPr lang="en-US" sz="1400" dirty="0"/>
              <a:t>Overfitting due to 1.higher model complexity 2.relatively small size of the dataset</a:t>
            </a:r>
          </a:p>
          <a:p>
            <a:pPr lvl="1"/>
            <a:r>
              <a:rPr lang="en-US" sz="1400" dirty="0"/>
              <a:t>Hyperparameter tuning</a:t>
            </a:r>
          </a:p>
          <a:p>
            <a:endParaRPr lang="en-US" sz="1800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994A65D-1915-F9BD-AD91-B0E86633C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53158"/>
              </p:ext>
            </p:extLst>
          </p:nvPr>
        </p:nvGraphicFramePr>
        <p:xfrm>
          <a:off x="2189397" y="2417657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32134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91269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2092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9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1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0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4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4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38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31D8A-AD55-79A0-C305-62A9F9AB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6BDF-D64C-4675-11B7-95B447B29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GCN is currently more reliable on detection MI on the PTB dataset.</a:t>
            </a:r>
          </a:p>
          <a:p>
            <a:r>
              <a:rPr lang="en-US" sz="2200"/>
              <a:t>While GNN-based methods showed promising results, traditional ML models reported in prior works have sometimes achieved even higher performance on this dataset. </a:t>
            </a:r>
          </a:p>
          <a:p>
            <a:r>
              <a:rPr lang="en-US" sz="2200"/>
              <a:t>Deep learning models require large amount of data, and due to the relatively small size of dataset, it can be an edge case that ML models outperform Deep learning models. </a:t>
            </a:r>
          </a:p>
          <a:p>
            <a:r>
              <a:rPr lang="en-US" sz="2200"/>
              <a:t>Future work can focus on applying this architecture on a bigger dataset like PTB-XL dataset (almost 40 times bigger). </a:t>
            </a:r>
          </a:p>
        </p:txBody>
      </p:sp>
    </p:spTree>
    <p:extLst>
      <p:ext uri="{BB962C8B-B14F-4D97-AF65-F5344CB8AC3E}">
        <p14:creationId xmlns:p14="http://schemas.microsoft.com/office/powerpoint/2010/main" val="303249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2D2E2-D3C7-C146-6087-B49A4CE9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FD100-965D-B903-4891-3C9245CDB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system-ui"/>
              </a:rPr>
              <a:t>Di Cesare M, Perel P, Taylor S, </a:t>
            </a:r>
            <a:r>
              <a:rPr lang="en-US" sz="2200" b="0" i="0" dirty="0" err="1">
                <a:effectLst/>
                <a:latin typeface="system-ui"/>
              </a:rPr>
              <a:t>Kabudula</a:t>
            </a:r>
            <a:r>
              <a:rPr lang="en-US" sz="2200" b="0" i="0" dirty="0">
                <a:effectLst/>
                <a:latin typeface="system-ui"/>
              </a:rPr>
              <a:t> C, Bixby H, Gaziano TA, McGhie DV, Mwangi J, Pervan B, Narula J, Pineiro D, Pinto FJ. The Heart of the World. Glob Heart. 2024 Jan 25;19(1):11. </a:t>
            </a:r>
            <a:r>
              <a:rPr lang="en-US" sz="2200" b="0" i="0" dirty="0" err="1">
                <a:effectLst/>
                <a:latin typeface="system-ui"/>
              </a:rPr>
              <a:t>doi</a:t>
            </a:r>
            <a:r>
              <a:rPr lang="en-US" sz="2200" b="0" i="0" dirty="0">
                <a:effectLst/>
                <a:latin typeface="system-ui"/>
              </a:rPr>
              <a:t>: 10.5334/gh.1288. PMID: 38273998; PMCID: PMC10809869.</a:t>
            </a:r>
          </a:p>
          <a:p>
            <a:r>
              <a:rPr lang="en-US" sz="2200" b="0" i="0" dirty="0">
                <a:effectLst/>
                <a:latin typeface="system-ui"/>
              </a:rPr>
              <a:t>Martínez-</a:t>
            </a:r>
            <a:r>
              <a:rPr lang="en-US" sz="2200" b="0" i="0" dirty="0" err="1">
                <a:effectLst/>
                <a:latin typeface="system-ui"/>
              </a:rPr>
              <a:t>Sellés</a:t>
            </a:r>
            <a:r>
              <a:rPr lang="en-US" sz="2200" b="0" i="0" dirty="0">
                <a:effectLst/>
                <a:latin typeface="system-ui"/>
              </a:rPr>
              <a:t> M, Marina-</a:t>
            </a:r>
            <a:r>
              <a:rPr lang="en-US" sz="2200" b="0" i="0" dirty="0" err="1">
                <a:effectLst/>
                <a:latin typeface="system-ui"/>
              </a:rPr>
              <a:t>Breysse</a:t>
            </a:r>
            <a:r>
              <a:rPr lang="en-US" sz="2200" b="0" i="0" dirty="0">
                <a:effectLst/>
                <a:latin typeface="system-ui"/>
              </a:rPr>
              <a:t> M. Current and Future Use of Artificial Intelligence in Electrocardiography. J Cardiovasc Dev Dis. 2023 Apr 17;10(4):175. </a:t>
            </a:r>
            <a:r>
              <a:rPr lang="en-US" sz="2200" b="0" i="0" dirty="0" err="1">
                <a:effectLst/>
                <a:latin typeface="system-ui"/>
              </a:rPr>
              <a:t>doi</a:t>
            </a:r>
            <a:r>
              <a:rPr lang="en-US" sz="2200" b="0" i="0" dirty="0">
                <a:effectLst/>
                <a:latin typeface="system-ui"/>
              </a:rPr>
              <a:t>: 10.3390/jcdd10040175. PMID: 37103054; PMCID: PMC10145690.</a:t>
            </a:r>
            <a:endParaRPr lang="en-US" sz="2200" dirty="0">
              <a:latin typeface="system-ui"/>
            </a:endParaRPr>
          </a:p>
          <a:p>
            <a:r>
              <a:rPr lang="en-US" sz="2200" dirty="0" err="1"/>
              <a:t>Bousseljot</a:t>
            </a:r>
            <a:r>
              <a:rPr lang="en-US" sz="2200" dirty="0"/>
              <a:t>, R., </a:t>
            </a:r>
            <a:r>
              <a:rPr lang="en-US" sz="2200" dirty="0" err="1"/>
              <a:t>Kreiseler</a:t>
            </a:r>
            <a:r>
              <a:rPr lang="en-US" sz="2200" dirty="0"/>
              <a:t>, D., &amp; Schnabel, A. (1995). </a:t>
            </a:r>
            <a:r>
              <a:rPr lang="en-US" sz="2200" dirty="0" err="1"/>
              <a:t>Nutzung</a:t>
            </a:r>
            <a:r>
              <a:rPr lang="en-US" sz="2200" dirty="0"/>
              <a:t> der EKG-</a:t>
            </a:r>
            <a:r>
              <a:rPr lang="en-US" sz="2200" dirty="0" err="1"/>
              <a:t>Signaldatenbank</a:t>
            </a:r>
            <a:r>
              <a:rPr lang="en-US" sz="2200" dirty="0"/>
              <a:t> CARDIODAT der PTB </a:t>
            </a:r>
            <a:r>
              <a:rPr lang="en-US" sz="2200" dirty="0" err="1"/>
              <a:t>über</a:t>
            </a:r>
            <a:r>
              <a:rPr lang="en-US" sz="2200" dirty="0"/>
              <a:t> das Internet. </a:t>
            </a:r>
            <a:r>
              <a:rPr lang="en-US" sz="2200" dirty="0" err="1"/>
              <a:t>Biomedizinische</a:t>
            </a:r>
            <a:r>
              <a:rPr lang="en-US" sz="2200" dirty="0"/>
              <a:t> Technik / Biomedical Engineering, 40(s1), 317-318.</a:t>
            </a:r>
          </a:p>
        </p:txBody>
      </p:sp>
    </p:spTree>
    <p:extLst>
      <p:ext uri="{BB962C8B-B14F-4D97-AF65-F5344CB8AC3E}">
        <p14:creationId xmlns:p14="http://schemas.microsoft.com/office/powerpoint/2010/main" val="386485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513</Words>
  <Application>Microsoft Macintosh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system-ui</vt:lpstr>
      <vt:lpstr>Office Theme</vt:lpstr>
      <vt:lpstr>Graph-Based Temporal Learning on ECG Signals for Heart Condition Classification</vt:lpstr>
      <vt:lpstr>Introduction</vt:lpstr>
      <vt:lpstr>Introduction</vt:lpstr>
      <vt:lpstr>Motivation</vt:lpstr>
      <vt:lpstr>Methods</vt:lpstr>
      <vt:lpstr>Methods</vt:lpstr>
      <vt:lpstr>Results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Nateghi, Masoud</dc:creator>
  <cp:lastModifiedBy>Nateghi, Masoud</cp:lastModifiedBy>
  <cp:revision>2</cp:revision>
  <dcterms:created xsi:type="dcterms:W3CDTF">2025-03-26T16:39:41Z</dcterms:created>
  <dcterms:modified xsi:type="dcterms:W3CDTF">2025-04-28T15:51:12Z</dcterms:modified>
</cp:coreProperties>
</file>