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Programming.</a:t>
            </a:r>
            <a:br>
              <a:rPr lang="en-US" dirty="0" smtClean="0"/>
            </a:br>
            <a:r>
              <a:rPr lang="en-US" dirty="0" smtClean="0"/>
              <a:t>#00 About course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89213" y="5071668"/>
            <a:ext cx="7059284" cy="1126283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pPr algn="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Dmitry Chub</a:t>
            </a:r>
          </a:p>
          <a:p>
            <a:pPr algn="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Telegram: @</a:t>
            </a:r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dmchub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236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plan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in Java, syntax</a:t>
            </a:r>
          </a:p>
          <a:p>
            <a:r>
              <a:rPr lang="en-US" dirty="0" smtClean="0"/>
              <a:t>Collections</a:t>
            </a:r>
          </a:p>
          <a:p>
            <a:r>
              <a:rPr lang="en-US" dirty="0" smtClean="0"/>
              <a:t>OOP</a:t>
            </a:r>
          </a:p>
          <a:p>
            <a:r>
              <a:rPr lang="en-US" dirty="0" smtClean="0"/>
              <a:t>Date and time, regular expression</a:t>
            </a:r>
          </a:p>
          <a:p>
            <a:r>
              <a:rPr lang="en-US" dirty="0" smtClean="0"/>
              <a:t>App testing</a:t>
            </a:r>
          </a:p>
          <a:p>
            <a:r>
              <a:rPr lang="en-US" dirty="0" smtClean="0"/>
              <a:t>Project building. Maven</a:t>
            </a:r>
          </a:p>
          <a:p>
            <a:r>
              <a:rPr lang="en-US" dirty="0" smtClean="0"/>
              <a:t>Stream API</a:t>
            </a:r>
          </a:p>
          <a:p>
            <a:r>
              <a:rPr lang="en-US" dirty="0" smtClean="0"/>
              <a:t>Concurrency</a:t>
            </a:r>
          </a:p>
          <a:p>
            <a:r>
              <a:rPr lang="en-US" dirty="0" smtClean="0"/>
              <a:t>Work with DB in Java, JDBC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999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5 </a:t>
            </a:r>
            <a:r>
              <a:rPr lang="en-US" sz="2000" dirty="0" err="1" smtClean="0"/>
              <a:t>homeworks</a:t>
            </a:r>
            <a:endParaRPr lang="en-US" sz="2000" dirty="0" smtClean="0"/>
          </a:p>
          <a:p>
            <a:pPr lvl="1"/>
            <a:r>
              <a:rPr lang="en-US" sz="2000" dirty="0" smtClean="0"/>
              <a:t>2-step homework review</a:t>
            </a:r>
          </a:p>
          <a:p>
            <a:pPr lvl="2"/>
            <a:r>
              <a:rPr lang="en-US" sz="2000" dirty="0" smtClean="0"/>
              <a:t>Auto tests at </a:t>
            </a:r>
            <a:r>
              <a:rPr lang="en-US" sz="2000" dirty="0" err="1" smtClean="0"/>
              <a:t>Yandex.Contest</a:t>
            </a:r>
            <a:r>
              <a:rPr lang="en-US" sz="2000" dirty="0" smtClean="0"/>
              <a:t> (HW 1,2) or validation of your tests (HW 3,4,5)</a:t>
            </a:r>
          </a:p>
          <a:p>
            <a:pPr lvl="2"/>
            <a:r>
              <a:rPr lang="en-US" sz="2000" dirty="0" smtClean="0"/>
              <a:t>Code review at </a:t>
            </a:r>
            <a:r>
              <a:rPr lang="en-US" sz="2000" dirty="0" err="1" smtClean="0"/>
              <a:t>GitLab</a:t>
            </a:r>
            <a:endParaRPr lang="en-US" sz="2000" dirty="0" smtClean="0"/>
          </a:p>
          <a:p>
            <a:pPr lvl="1"/>
            <a:r>
              <a:rPr lang="en-US" sz="2000" dirty="0" smtClean="0"/>
              <a:t>Deadlines (1-2 weeks for each homework):</a:t>
            </a:r>
          </a:p>
          <a:p>
            <a:pPr lvl="2"/>
            <a:r>
              <a:rPr lang="en-US" sz="2000" dirty="0" smtClean="0"/>
              <a:t>Soft: -50% of points</a:t>
            </a:r>
          </a:p>
          <a:p>
            <a:pPr lvl="2"/>
            <a:r>
              <a:rPr lang="en-US" sz="2000" dirty="0" smtClean="0"/>
              <a:t>Hard: -100% of points</a:t>
            </a:r>
          </a:p>
        </p:txBody>
      </p:sp>
    </p:spTree>
    <p:extLst>
      <p:ext uri="{BB962C8B-B14F-4D97-AF65-F5344CB8AC3E}">
        <p14:creationId xmlns:p14="http://schemas.microsoft.com/office/powerpoint/2010/main" val="372035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software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JDK: </a:t>
            </a:r>
            <a:r>
              <a:rPr lang="en-US" sz="2400" dirty="0" err="1" smtClean="0"/>
              <a:t>OpenJDK</a:t>
            </a:r>
            <a:r>
              <a:rPr lang="en-US" sz="2400" dirty="0" smtClean="0"/>
              <a:t> (preferable) or Oracle</a:t>
            </a:r>
          </a:p>
          <a:p>
            <a:r>
              <a:rPr lang="en-US" sz="2400" dirty="0"/>
              <a:t>IDE: </a:t>
            </a:r>
            <a:r>
              <a:rPr lang="en-US" sz="2400" dirty="0" err="1"/>
              <a:t>Intellij</a:t>
            </a:r>
            <a:r>
              <a:rPr lang="en-US" sz="2400" dirty="0"/>
              <a:t> </a:t>
            </a:r>
            <a:r>
              <a:rPr lang="en-US" sz="2400" dirty="0" smtClean="0"/>
              <a:t>IDEA </a:t>
            </a:r>
            <a:r>
              <a:rPr lang="en-US" sz="2400" dirty="0"/>
              <a:t>(preferable</a:t>
            </a:r>
            <a:r>
              <a:rPr lang="en-US" sz="2400" dirty="0" smtClean="0"/>
              <a:t>), Eclipse or </a:t>
            </a:r>
            <a:r>
              <a:rPr lang="en-US" sz="2400" dirty="0" smtClean="0"/>
              <a:t>NetBeans, (vim)</a:t>
            </a:r>
            <a:endParaRPr lang="en-US" sz="2400" dirty="0"/>
          </a:p>
          <a:p>
            <a:r>
              <a:rPr lang="en-US" sz="2400" dirty="0"/>
              <a:t>Database Management System: </a:t>
            </a:r>
            <a:r>
              <a:rPr lang="en-US" sz="2400" dirty="0" err="1" smtClean="0"/>
              <a:t>Postgres</a:t>
            </a:r>
            <a:r>
              <a:rPr lang="en-US" sz="2400" dirty="0"/>
              <a:t> (preferable), </a:t>
            </a:r>
            <a:r>
              <a:rPr lang="en-US" sz="2400" dirty="0"/>
              <a:t>MySQL, </a:t>
            </a:r>
            <a:r>
              <a:rPr lang="en-US" sz="2400" dirty="0" err="1"/>
              <a:t>SQLServer</a:t>
            </a:r>
            <a:r>
              <a:rPr lang="en-US" sz="2400" dirty="0"/>
              <a:t> or </a:t>
            </a:r>
            <a:r>
              <a:rPr lang="en-US" sz="2400" dirty="0" smtClean="0"/>
              <a:t>H2</a:t>
            </a:r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: </a:t>
            </a:r>
            <a:r>
              <a:rPr lang="en-US" sz="2400" dirty="0" err="1" smtClean="0"/>
              <a:t>GitLab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4161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J. Bloch “Effective Java</a:t>
            </a:r>
            <a:r>
              <a:rPr lang="en-US" sz="2400" dirty="0" smtClean="0"/>
              <a:t>”</a:t>
            </a:r>
          </a:p>
          <a:p>
            <a:r>
              <a:rPr lang="en-US" sz="2400" dirty="0"/>
              <a:t>Br. Goetz “Java concurrency in practice</a:t>
            </a:r>
            <a:r>
              <a:rPr lang="en-US" sz="2400" dirty="0" smtClean="0"/>
              <a:t>”</a:t>
            </a:r>
          </a:p>
          <a:p>
            <a:r>
              <a:rPr lang="en-US" sz="2400" dirty="0" smtClean="0"/>
              <a:t>J. </a:t>
            </a:r>
            <a:r>
              <a:rPr lang="en-US" sz="2400" dirty="0" err="1" smtClean="0"/>
              <a:t>Boyarsky</a:t>
            </a:r>
            <a:r>
              <a:rPr lang="en-US" sz="2400" dirty="0" smtClean="0"/>
              <a:t> ”OCP Oracle Certified Professional”</a:t>
            </a:r>
            <a:endParaRPr lang="ru-RU" sz="2400" dirty="0"/>
          </a:p>
        </p:txBody>
      </p:sp>
      <p:pic>
        <p:nvPicPr>
          <p:cNvPr id="4" name="Google Shape;7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3876" y="4347595"/>
            <a:ext cx="1525825" cy="1860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447" y="4356739"/>
            <a:ext cx="1397664" cy="18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6857" y="4410614"/>
            <a:ext cx="1396800" cy="17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3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</TotalTime>
  <Words>156</Words>
  <Application>Microsoft Office PowerPoint</Application>
  <PresentationFormat>Широкоэкранный</PresentationFormat>
  <Paragraphs>31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Легкий дым</vt:lpstr>
      <vt:lpstr>Java Programming. #00 About course</vt:lpstr>
      <vt:lpstr>Course plan</vt:lpstr>
      <vt:lpstr>Homeworks</vt:lpstr>
      <vt:lpstr>Required software</vt:lpstr>
      <vt:lpstr>Recommended books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Programming. #00 About course</dc:title>
  <dc:creator>Пользователь Windows</dc:creator>
  <cp:lastModifiedBy>Пользователь Windows</cp:lastModifiedBy>
  <cp:revision>8</cp:revision>
  <dcterms:created xsi:type="dcterms:W3CDTF">2022-10-04T20:09:30Z</dcterms:created>
  <dcterms:modified xsi:type="dcterms:W3CDTF">2022-10-04T23:12:02Z</dcterms:modified>
</cp:coreProperties>
</file>