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jdk.org/display/shenandoah/Main" TargetMode="External"/><Relationship Id="rId2" Type="http://schemas.openxmlformats.org/officeDocument/2006/relationships/hyperlink" Target="https://docs.oracle.com/javase/9/gctuning/garbage-first-garbage-collector.htm#JSGCT-GUID-E9CB81BC-92E5-489E-8A2E-760691A41C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programming #1.1</a:t>
            </a:r>
            <a:br>
              <a:rPr lang="en-US" dirty="0"/>
            </a:br>
            <a:r>
              <a:rPr lang="en-US" dirty="0" smtClean="0"/>
              <a:t>Intro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12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about 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Inspired by C/C++</a:t>
            </a:r>
          </a:p>
          <a:p>
            <a:r>
              <a:rPr lang="en-US" sz="3200" dirty="0"/>
              <a:t>Write once, run anywhere (WORA)</a:t>
            </a:r>
          </a:p>
          <a:p>
            <a:r>
              <a:rPr lang="en-US" sz="3200" dirty="0"/>
              <a:t>Two-step compilation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0513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b="1" dirty="0"/>
              <a:t>Two-step compilation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64828" y="2133600"/>
            <a:ext cx="9364168" cy="3798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489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 compilation</a:t>
            </a:r>
            <a:endParaRPr lang="ru-RU" dirty="0"/>
          </a:p>
        </p:txBody>
      </p:sp>
      <p:pic>
        <p:nvPicPr>
          <p:cNvPr id="4" name="Google Shape;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9212" y="1905000"/>
            <a:ext cx="7682514" cy="4234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33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Advantages</a:t>
            </a:r>
          </a:p>
          <a:p>
            <a:pPr lvl="1"/>
            <a:r>
              <a:rPr lang="en-US" sz="2000" dirty="0"/>
              <a:t>Less code</a:t>
            </a:r>
          </a:p>
          <a:p>
            <a:pPr lvl="1"/>
            <a:r>
              <a:rPr lang="en-US" sz="2000" dirty="0"/>
              <a:t>Less memory leaks</a:t>
            </a:r>
          </a:p>
          <a:p>
            <a:pPr lvl="1"/>
            <a:r>
              <a:rPr lang="en-US" sz="2000" dirty="0"/>
              <a:t>No invalid links</a:t>
            </a:r>
          </a:p>
          <a:p>
            <a:endParaRPr lang="en-US" sz="2000" dirty="0"/>
          </a:p>
          <a:p>
            <a:r>
              <a:rPr lang="en-US" sz="2000" dirty="0"/>
              <a:t>Disadvantages</a:t>
            </a:r>
          </a:p>
          <a:p>
            <a:pPr lvl="1"/>
            <a:r>
              <a:rPr lang="en-US" sz="2000" dirty="0"/>
              <a:t>No control over GC</a:t>
            </a:r>
          </a:p>
          <a:p>
            <a:pPr lvl="1"/>
            <a:r>
              <a:rPr lang="en-US" sz="2000" dirty="0" smtClean="0"/>
              <a:t>Stop The World </a:t>
            </a:r>
            <a:r>
              <a:rPr lang="en-US" sz="2000" dirty="0"/>
              <a:t>pauses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0620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collection. </a:t>
            </a:r>
            <a:br>
              <a:rPr lang="en-US" dirty="0"/>
            </a:br>
            <a:r>
              <a:rPr lang="en-US" dirty="0"/>
              <a:t>Generations hypothesis</a:t>
            </a:r>
            <a:endParaRPr lang="ru-RU" dirty="0"/>
          </a:p>
        </p:txBody>
      </p:sp>
      <p:pic>
        <p:nvPicPr>
          <p:cNvPr id="4" name="Google Shape;6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17083" y="2032905"/>
            <a:ext cx="6484332" cy="3979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16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implementations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Serial (for single-threaded, client environments)</a:t>
            </a:r>
          </a:p>
          <a:p>
            <a:r>
              <a:rPr lang="en-US" sz="2400" dirty="0"/>
              <a:t>Parallel (default)</a:t>
            </a:r>
          </a:p>
          <a:p>
            <a:r>
              <a:rPr lang="en-US" sz="2400" dirty="0"/>
              <a:t>CMS (Concurrent mark and Sweep — shorter pauses, share processor resources)</a:t>
            </a:r>
          </a:p>
          <a:p>
            <a:r>
              <a:rPr lang="en-US" sz="2400" dirty="0">
                <a:hlinkClick r:id="rId2"/>
              </a:rPr>
              <a:t>G1 (Garbage First — big heaps)</a:t>
            </a:r>
            <a:endParaRPr lang="en-US" sz="2400" dirty="0"/>
          </a:p>
          <a:p>
            <a:r>
              <a:rPr lang="en-US" sz="2400" dirty="0">
                <a:hlinkClick r:id="rId3"/>
              </a:rPr>
              <a:t>Shenandoah (</a:t>
            </a:r>
            <a:r>
              <a:rPr lang="en-US" sz="2400" dirty="0" err="1">
                <a:hlinkClick r:id="rId3"/>
              </a:rPr>
              <a:t>submillisecond</a:t>
            </a:r>
            <a:r>
              <a:rPr lang="en-US" sz="2400" dirty="0">
                <a:hlinkClick r:id="rId3"/>
              </a:rPr>
              <a:t> pauses)</a:t>
            </a:r>
            <a:endParaRPr lang="en-US" sz="2400" dirty="0"/>
          </a:p>
          <a:p>
            <a:r>
              <a:rPr lang="en-US" sz="2400" dirty="0"/>
              <a:t>Epsilon (no GC)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6005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dirty="0" smtClean="0"/>
              <a:t>library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structures</a:t>
            </a:r>
          </a:p>
          <a:p>
            <a:r>
              <a:rPr lang="en-US" sz="2400" dirty="0"/>
              <a:t>Math operations</a:t>
            </a:r>
          </a:p>
          <a:p>
            <a:r>
              <a:rPr lang="en-US" sz="2400" dirty="0"/>
              <a:t>Date and time</a:t>
            </a:r>
          </a:p>
          <a:p>
            <a:r>
              <a:rPr lang="en-US" sz="2400" dirty="0"/>
              <a:t>Work with file system</a:t>
            </a:r>
          </a:p>
          <a:p>
            <a:r>
              <a:rPr lang="en-US" sz="2400" dirty="0"/>
              <a:t>GUI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998326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108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Легкий дым</vt:lpstr>
      <vt:lpstr>Java programming #1.1 Intro</vt:lpstr>
      <vt:lpstr>Important about Java</vt:lpstr>
      <vt:lpstr>Two-step compilation</vt:lpstr>
      <vt:lpstr>JIT compilation</vt:lpstr>
      <vt:lpstr>Garbage collection</vt:lpstr>
      <vt:lpstr>Garbage collection.  Generations hypothesis</vt:lpstr>
      <vt:lpstr>GC implementations</vt:lpstr>
      <vt:lpstr>Standard library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#1.1 Intro</dc:title>
  <dc:creator>Пользователь Windows</dc:creator>
  <cp:lastModifiedBy>Пользователь Windows</cp:lastModifiedBy>
  <cp:revision>3</cp:revision>
  <dcterms:created xsi:type="dcterms:W3CDTF">2022-10-04T20:48:55Z</dcterms:created>
  <dcterms:modified xsi:type="dcterms:W3CDTF">2022-10-04T21:08:37Z</dcterms:modified>
</cp:coreProperties>
</file>