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ArrayLi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LinkedLis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HashMap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comparestrings.html" TargetMode="External"/><Relationship Id="rId2" Type="http://schemas.openxmlformats.org/officeDocument/2006/relationships/hyperlink" Target="https://docs.oracle.com/javase/tutorial/java/data/manipstring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lang/String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StringBuild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StringBuff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oracle.com/javase/8/docs/technotes/guides/collection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HashSet.html" TargetMode="External"/><Relationship Id="rId2" Type="http://schemas.openxmlformats.org/officeDocument/2006/relationships/hyperlink" Target="https://docs.oracle.com/javase/8/docs/api/java/util/HashM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/util/LinkedList.html" TargetMode="External"/><Relationship Id="rId4" Type="http://schemas.openxmlformats.org/officeDocument/2006/relationships/hyperlink" Target="https://docs.oracle.com/javase/8/docs/api/java/util/Array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programming #2 </a:t>
            </a:r>
            <a:br>
              <a:rPr lang="en-US" dirty="0"/>
            </a:br>
            <a:r>
              <a:rPr lang="en-US" dirty="0"/>
              <a:t>Collections, Strings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49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continuous memory block</a:t>
            </a:r>
          </a:p>
          <a:p>
            <a:r>
              <a:rPr lang="en-US" sz="2400" dirty="0"/>
              <a:t>Enables auto resize</a:t>
            </a:r>
          </a:p>
          <a:p>
            <a:r>
              <a:rPr lang="en-US" sz="2400" dirty="0"/>
              <a:t>Constant random access</a:t>
            </a:r>
          </a:p>
          <a:p>
            <a:r>
              <a:rPr lang="en-US" sz="2400" dirty="0"/>
              <a:t>Adding an element has constant amortized time cost</a:t>
            </a:r>
          </a:p>
          <a:p>
            <a:r>
              <a:rPr lang="en-US" sz="2400" dirty="0"/>
              <a:t>Not synchronized </a:t>
            </a:r>
          </a:p>
          <a:p>
            <a:r>
              <a:rPr lang="en-US" sz="2400" dirty="0">
                <a:hlinkClick r:id="rId2"/>
              </a:rPr>
              <a:t>Documentation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55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Typical usage of ArrayList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9724" y="1615375"/>
            <a:ext cx="7706724" cy="4702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25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distributed memory blocks</a:t>
            </a:r>
          </a:p>
          <a:p>
            <a:r>
              <a:rPr lang="en-US" sz="2400" dirty="0"/>
              <a:t>Enables auto resize</a:t>
            </a:r>
          </a:p>
          <a:p>
            <a:r>
              <a:rPr lang="en-US" sz="2400" dirty="0"/>
              <a:t>Slow random access</a:t>
            </a:r>
          </a:p>
          <a:p>
            <a:r>
              <a:rPr lang="en-US" sz="2400" dirty="0"/>
              <a:t>Constant add time</a:t>
            </a:r>
          </a:p>
          <a:p>
            <a:r>
              <a:rPr lang="en-US" sz="2400" dirty="0"/>
              <a:t>Not synchronized</a:t>
            </a:r>
          </a:p>
          <a:p>
            <a:r>
              <a:rPr lang="en-US" sz="2400" dirty="0">
                <a:hlinkClick r:id="rId2"/>
              </a:rPr>
              <a:t>Documentation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876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Stores pairs of (key, value)</a:t>
            </a:r>
          </a:p>
          <a:p>
            <a:r>
              <a:rPr lang="en-US" sz="2400" dirty="0"/>
              <a:t>Enables auto resize</a:t>
            </a:r>
          </a:p>
          <a:p>
            <a:r>
              <a:rPr lang="en-US" sz="2400" dirty="0"/>
              <a:t>Amortized constant add, lookup and delete</a:t>
            </a:r>
          </a:p>
          <a:p>
            <a:r>
              <a:rPr lang="en-US" sz="2400" dirty="0"/>
              <a:t>Not synchronized</a:t>
            </a:r>
          </a:p>
          <a:p>
            <a:r>
              <a:rPr lang="en-US" sz="2400" dirty="0"/>
              <a:t>Does not guarantee order of elements</a:t>
            </a:r>
          </a:p>
          <a:p>
            <a:r>
              <a:rPr lang="en-US" sz="2400" dirty="0">
                <a:hlinkClick r:id="rId2"/>
              </a:rPr>
              <a:t>Documentation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869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usage of HashMap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11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0221" y="1904999"/>
            <a:ext cx="10264391" cy="439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19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classes in 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String</a:t>
            </a:r>
          </a:p>
          <a:p>
            <a:r>
              <a:rPr lang="en-US" sz="3200" dirty="0" err="1"/>
              <a:t>StringBuilder</a:t>
            </a:r>
            <a:endParaRPr lang="en-US" sz="3200" dirty="0"/>
          </a:p>
          <a:p>
            <a:r>
              <a:rPr lang="en-US" sz="3200" dirty="0" err="1"/>
              <a:t>StringBuffer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7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Immutable</a:t>
            </a:r>
          </a:p>
          <a:p>
            <a:r>
              <a:rPr lang="en-US" sz="2400" dirty="0"/>
              <a:t>Final class (cannot have subclasses)</a:t>
            </a:r>
          </a:p>
          <a:p>
            <a:r>
              <a:rPr lang="en-US" sz="2400" dirty="0"/>
              <a:t>Thread safe</a:t>
            </a:r>
          </a:p>
          <a:p>
            <a:r>
              <a:rPr lang="en-US" sz="2400" dirty="0">
                <a:hlinkClick r:id="rId2"/>
              </a:rPr>
              <a:t>Methods (manipulating)</a:t>
            </a:r>
            <a:endParaRPr lang="en-US" sz="2400" dirty="0"/>
          </a:p>
          <a:p>
            <a:r>
              <a:rPr lang="en-US" sz="2400" dirty="0">
                <a:hlinkClick r:id="rId3"/>
              </a:rPr>
              <a:t>Methods (comparing)</a:t>
            </a:r>
            <a:endParaRPr lang="en-US" sz="2400" dirty="0"/>
          </a:p>
          <a:p>
            <a:r>
              <a:rPr lang="en-US" sz="2400" dirty="0">
                <a:hlinkClick r:id="rId4"/>
              </a:rPr>
              <a:t>Official documentation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91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Mutable</a:t>
            </a:r>
          </a:p>
          <a:p>
            <a:r>
              <a:rPr lang="en-US" sz="2800" dirty="0"/>
              <a:t>Final class (cannot have subclasses)</a:t>
            </a:r>
          </a:p>
          <a:p>
            <a:r>
              <a:rPr lang="en-US" sz="2800" dirty="0"/>
              <a:t>Thread unsafe</a:t>
            </a:r>
          </a:p>
          <a:p>
            <a:r>
              <a:rPr lang="en-US" sz="2800" dirty="0">
                <a:hlinkClick r:id="rId2"/>
              </a:rPr>
              <a:t>Official documentation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2350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Mutable</a:t>
            </a:r>
          </a:p>
          <a:p>
            <a:r>
              <a:rPr lang="en-US" sz="2800" dirty="0"/>
              <a:t>Final class (cannot have subclasses)</a:t>
            </a:r>
          </a:p>
          <a:p>
            <a:r>
              <a:rPr lang="en-US" sz="2800" dirty="0"/>
              <a:t>Thread safe</a:t>
            </a:r>
          </a:p>
          <a:p>
            <a:r>
              <a:rPr lang="en-US" sz="2800" dirty="0">
                <a:hlinkClick r:id="rId2"/>
              </a:rPr>
              <a:t>Official documentation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266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 overview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Documentation</a:t>
            </a:r>
            <a:endParaRPr lang="ru-RU" dirty="0"/>
          </a:p>
        </p:txBody>
      </p:sp>
      <p:pic>
        <p:nvPicPr>
          <p:cNvPr id="4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43" y="2914336"/>
            <a:ext cx="10633236" cy="2845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99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 overview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9212" y="1768365"/>
            <a:ext cx="7736352" cy="4587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46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 overview</a:t>
            </a:r>
            <a:endParaRPr lang="ru-RU" dirty="0"/>
          </a:p>
        </p:txBody>
      </p:sp>
      <p:pic>
        <p:nvPicPr>
          <p:cNvPr id="4" name="Google Shape;7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9435" y="1650891"/>
            <a:ext cx="5806341" cy="474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40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HashMap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HashSet</a:t>
            </a:r>
            <a:endParaRPr lang="en-US" sz="2800" dirty="0"/>
          </a:p>
          <a:p>
            <a:r>
              <a:rPr lang="en-US" sz="2800" dirty="0">
                <a:hlinkClick r:id="rId4"/>
              </a:rPr>
              <a:t>ArrayList</a:t>
            </a:r>
            <a:endParaRPr lang="en-US" sz="2800" dirty="0"/>
          </a:p>
          <a:p>
            <a:r>
              <a:rPr lang="en-US" sz="2800" dirty="0">
                <a:hlinkClick r:id="rId5"/>
              </a:rPr>
              <a:t>LinkedList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618482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496</TotalTime>
  <Words>152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Легкий дым</vt:lpstr>
      <vt:lpstr>Java programming #2  Collections, Strings </vt:lpstr>
      <vt:lpstr>String classes in Java</vt:lpstr>
      <vt:lpstr>String</vt:lpstr>
      <vt:lpstr>StringBuilder</vt:lpstr>
      <vt:lpstr>StringBuffer</vt:lpstr>
      <vt:lpstr>Collections framework overview</vt:lpstr>
      <vt:lpstr>Collections framework overview</vt:lpstr>
      <vt:lpstr>Collections framework overview</vt:lpstr>
      <vt:lpstr>Frequently used classes</vt:lpstr>
      <vt:lpstr>ArrayList</vt:lpstr>
      <vt:lpstr>Typical usage of ArrayList</vt:lpstr>
      <vt:lpstr>LinkedList</vt:lpstr>
      <vt:lpstr>HashMap</vt:lpstr>
      <vt:lpstr>Typical usage of HashMap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#2  Collections, Strings</dc:title>
  <dc:creator>Пользователь Windows</dc:creator>
  <cp:lastModifiedBy>Пользователь Windows</cp:lastModifiedBy>
  <cp:revision>7</cp:revision>
  <dcterms:created xsi:type="dcterms:W3CDTF">2022-10-04T21:42:54Z</dcterms:created>
  <dcterms:modified xsi:type="dcterms:W3CDTF">2022-10-05T12:59:28Z</dcterms:modified>
</cp:coreProperties>
</file>