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programming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#</a:t>
            </a:r>
            <a:r>
              <a:rPr lang="en-US" dirty="0"/>
              <a:t>3 </a:t>
            </a:r>
            <a:r>
              <a:rPr lang="en-US" dirty="0" smtClean="0"/>
              <a:t>OOP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Dmitry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Chub</a:t>
            </a:r>
          </a:p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Telegram: @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dmchub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95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" dirty="0"/>
              <a:t>Initialization</a:t>
            </a:r>
            <a:endParaRPr lang="ru-RU" dirty="0"/>
          </a:p>
        </p:txBody>
      </p:sp>
      <p:pic>
        <p:nvPicPr>
          <p:cNvPr id="4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2431" y="2046388"/>
            <a:ext cx="9722182" cy="3944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02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Interfaces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Contain methods without implementations</a:t>
            </a:r>
          </a:p>
          <a:p>
            <a:r>
              <a:rPr lang="en-US" sz="2000" dirty="0" smtClean="0"/>
              <a:t>Since JDK8 default methods are available</a:t>
            </a:r>
          </a:p>
          <a:p>
            <a:r>
              <a:rPr lang="en-US" sz="2000" dirty="0"/>
              <a:t>Since JDK8 </a:t>
            </a:r>
            <a:r>
              <a:rPr lang="en-US" sz="2000" dirty="0" smtClean="0"/>
              <a:t>static </a:t>
            </a:r>
            <a:r>
              <a:rPr lang="en-US" sz="2000" dirty="0"/>
              <a:t>methods are available</a:t>
            </a:r>
          </a:p>
          <a:p>
            <a:r>
              <a:rPr lang="en-US" sz="2000" dirty="0"/>
              <a:t>Since </a:t>
            </a:r>
            <a:r>
              <a:rPr lang="en-US" sz="2000" dirty="0" smtClean="0"/>
              <a:t>JDK9 private </a:t>
            </a:r>
            <a:r>
              <a:rPr lang="en-US" sz="2000" dirty="0"/>
              <a:t>methods are </a:t>
            </a:r>
            <a:r>
              <a:rPr lang="en-US" sz="2000" dirty="0" smtClean="0"/>
              <a:t>available</a:t>
            </a:r>
          </a:p>
          <a:p>
            <a:pPr lvl="1"/>
            <a:r>
              <a:rPr lang="en-US" sz="2000" dirty="0" smtClean="0"/>
              <a:t>Accessible in interface only</a:t>
            </a:r>
          </a:p>
          <a:p>
            <a:pPr lvl="1"/>
            <a:r>
              <a:rPr lang="en-US" sz="2000" dirty="0" smtClean="0"/>
              <a:t>Don’t have default implementation</a:t>
            </a:r>
          </a:p>
          <a:p>
            <a:r>
              <a:rPr lang="en-US" sz="2000" dirty="0" smtClean="0"/>
              <a:t>Can contain static constants (</a:t>
            </a:r>
            <a:r>
              <a:rPr lang="en-US" sz="2000" b="1" i="1" dirty="0" smtClean="0"/>
              <a:t>public static final</a:t>
            </a:r>
            <a:r>
              <a:rPr lang="en-US" sz="2000" dirty="0" smtClean="0"/>
              <a:t> by default)</a:t>
            </a:r>
          </a:p>
          <a:p>
            <a:r>
              <a:rPr lang="en-US" sz="2000" dirty="0" smtClean="0"/>
              <a:t>Interface inheritance is available</a:t>
            </a:r>
            <a:endParaRPr lang="en-US" sz="20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68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Object class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46" y="1544856"/>
            <a:ext cx="3923478" cy="50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Object Oriented Approach fundamentals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Abstraction</a:t>
            </a:r>
          </a:p>
          <a:p>
            <a:r>
              <a:rPr lang="en-US" sz="2400" dirty="0"/>
              <a:t>Encapsulation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Polymorphism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91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note about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Everything is a class</a:t>
            </a:r>
          </a:p>
          <a:p>
            <a:r>
              <a:rPr lang="en-US" sz="2400" dirty="0"/>
              <a:t>Every function is a method of some class</a:t>
            </a:r>
          </a:p>
          <a:p>
            <a:r>
              <a:rPr lang="en-US" sz="2400" dirty="0"/>
              <a:t>Every piece of data is a field of some class</a:t>
            </a:r>
          </a:p>
          <a:p>
            <a:r>
              <a:rPr lang="en-US" sz="2400" dirty="0"/>
              <a:t>Every data type (except primitives) inherits from Object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363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Class structure</a:t>
            </a:r>
            <a:endParaRPr lang="ru-RU" dirty="0"/>
          </a:p>
        </p:txBody>
      </p:sp>
      <p:pic>
        <p:nvPicPr>
          <p:cNvPr id="4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651" y="1421184"/>
            <a:ext cx="4726699" cy="515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4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Scopes</a:t>
            </a:r>
            <a:endParaRPr lang="ru-RU" dirty="0"/>
          </a:p>
        </p:txBody>
      </p:sp>
      <p:graphicFrame>
        <p:nvGraphicFramePr>
          <p:cNvPr id="4" name="Google Shape;53;p9"/>
          <p:cNvGraphicFramePr/>
          <p:nvPr>
            <p:extLst>
              <p:ext uri="{D42A27DB-BD31-4B8C-83A1-F6EECF244321}">
                <p14:modId xmlns:p14="http://schemas.microsoft.com/office/powerpoint/2010/main" val="3404481800"/>
              </p:ext>
            </p:extLst>
          </p:nvPr>
        </p:nvGraphicFramePr>
        <p:xfrm>
          <a:off x="1952954" y="2148915"/>
          <a:ext cx="8286092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/>
                        <a:t>Scope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/>
                        <a:t>Who can access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private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only the class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package-private (default)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only package members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protected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class, package members, subclasses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public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everyone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Inheritance</a:t>
            </a:r>
            <a:endParaRPr lang="ru-RU" dirty="0"/>
          </a:p>
        </p:txBody>
      </p:sp>
      <p:pic>
        <p:nvPicPr>
          <p:cNvPr id="4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3529" y="1881537"/>
            <a:ext cx="9366173" cy="4251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95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Inheritance</a:t>
            </a:r>
            <a:endParaRPr lang="ru-RU" dirty="0"/>
          </a:p>
        </p:txBody>
      </p:sp>
      <p:pic>
        <p:nvPicPr>
          <p:cNvPr id="4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5258" y="1962445"/>
            <a:ext cx="8013117" cy="424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71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Overriding</a:t>
            </a:r>
            <a:endParaRPr lang="ru-RU" dirty="0"/>
          </a:p>
        </p:txBody>
      </p:sp>
      <p:pic>
        <p:nvPicPr>
          <p:cNvPr id="4" name="Google Shape;7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7799" y="1520879"/>
            <a:ext cx="8658226" cy="4627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89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" dirty="0"/>
              <a:t>Overloading</a:t>
            </a:r>
            <a:endParaRPr lang="ru-RU" dirty="0"/>
          </a:p>
        </p:txBody>
      </p:sp>
      <p:pic>
        <p:nvPicPr>
          <p:cNvPr id="4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1528" y="2352569"/>
            <a:ext cx="10553084" cy="306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24149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132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Java programming  #3 OOP</vt:lpstr>
      <vt:lpstr>Object Oriented Approach fundamentals</vt:lpstr>
      <vt:lpstr>Important note about Java</vt:lpstr>
      <vt:lpstr>Class structure</vt:lpstr>
      <vt:lpstr>Scopes</vt:lpstr>
      <vt:lpstr>Inheritance</vt:lpstr>
      <vt:lpstr>Inheritance</vt:lpstr>
      <vt:lpstr>Overriding</vt:lpstr>
      <vt:lpstr>Overloading</vt:lpstr>
      <vt:lpstr>Initialization</vt:lpstr>
      <vt:lpstr>Interfaces</vt:lpstr>
      <vt:lpstr>Object class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 #3 OOP</dc:title>
  <dc:creator>Пользователь Windows</dc:creator>
  <cp:lastModifiedBy>Пользователь Windows</cp:lastModifiedBy>
  <cp:revision>12</cp:revision>
  <dcterms:created xsi:type="dcterms:W3CDTF">2022-10-09T15:11:10Z</dcterms:created>
  <dcterms:modified xsi:type="dcterms:W3CDTF">2022-10-11T22:36:10Z</dcterms:modified>
</cp:coreProperties>
</file>