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ime/package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oracle.com/javase/8/docs/api/java/time/format/DateTimeFormat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Java programming #4 </a:t>
            </a:r>
            <a:br>
              <a:rPr lang="en-US" dirty="0"/>
            </a:br>
            <a:r>
              <a:rPr lang="en-US" dirty="0" err="1"/>
              <a:t>Date&amp;Time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3200" dirty="0" smtClean="0"/>
              <a:t>Dmitry Chub</a:t>
            </a:r>
          </a:p>
          <a:p>
            <a:pPr algn="r"/>
            <a:r>
              <a:rPr lang="en-US" sz="3200" dirty="0" smtClean="0"/>
              <a:t>Telegram: @</a:t>
            </a:r>
            <a:r>
              <a:rPr lang="en-US" sz="3200" dirty="0" err="1" smtClean="0"/>
              <a:t>dmchub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66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Date and time 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java.time</a:t>
            </a:r>
            <a:r>
              <a:rPr lang="en-US" dirty="0"/>
              <a:t> — Base package of Date Time API. All the classes are thread safe and immutable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java.time.chrono</a:t>
            </a:r>
            <a:r>
              <a:rPr lang="en-US" dirty="0"/>
              <a:t> — Generic API for calendar systems other than the default ISO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java.time.format</a:t>
            </a:r>
            <a:r>
              <a:rPr lang="en-US" dirty="0"/>
              <a:t> — Parse and format date classes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java.time.zone</a:t>
            </a:r>
            <a:r>
              <a:rPr lang="en-US" dirty="0"/>
              <a:t> — Classes that support different time zones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full documentation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08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" dirty="0"/>
              <a:t>Date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7683" y="1657103"/>
            <a:ext cx="9318460" cy="480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6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Time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2276" y="1540527"/>
            <a:ext cx="9276419" cy="4902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63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" dirty="0"/>
              <a:t>DateTime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9212" y="1541489"/>
            <a:ext cx="9045191" cy="510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Periods of time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1290" y="1676966"/>
            <a:ext cx="9577916" cy="4429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32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Date and time format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0700" y="1520467"/>
            <a:ext cx="9279016" cy="4743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54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Parse date with </a:t>
            </a:r>
            <a:r>
              <a:rPr lang="en-US" dirty="0">
                <a:hlinkClick r:id="rId2"/>
              </a:rPr>
              <a:t>formatter</a:t>
            </a:r>
            <a:endParaRPr lang="ru-RU" dirty="0"/>
          </a:p>
        </p:txBody>
      </p:sp>
      <p:pic>
        <p:nvPicPr>
          <p:cNvPr id="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84" y="1905000"/>
            <a:ext cx="10067988" cy="2314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93318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79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Java programming #4  Date&amp;Time</vt:lpstr>
      <vt:lpstr>Date and time overview</vt:lpstr>
      <vt:lpstr>Date example</vt:lpstr>
      <vt:lpstr>Time example</vt:lpstr>
      <vt:lpstr>DateTime example</vt:lpstr>
      <vt:lpstr>Periods of time example</vt:lpstr>
      <vt:lpstr>Date and time format example</vt:lpstr>
      <vt:lpstr>Parse date with formatter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#4  Date&amp;Time</dc:title>
  <dc:creator>Пользователь Windows</dc:creator>
  <cp:lastModifiedBy>Пользователь Windows</cp:lastModifiedBy>
  <cp:revision>2</cp:revision>
  <dcterms:created xsi:type="dcterms:W3CDTF">2022-10-11T05:28:15Z</dcterms:created>
  <dcterms:modified xsi:type="dcterms:W3CDTF">2022-10-11T05:45:17Z</dcterms:modified>
</cp:coreProperties>
</file>