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base/java/util/regex/Pattern.html" TargetMode="External"/><Relationship Id="rId2" Type="http://schemas.openxmlformats.org/officeDocument/2006/relationships/hyperlink" Target="https://docs.oracle.com/en/java/javase/15/docs/api/java.base/java/util/regex/package-summ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5/docs/api/java.base/java/util/regex/Matche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formatter.com/java-regex-test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Java programming #5</a:t>
            </a:r>
            <a:br>
              <a:rPr lang="en-US" dirty="0"/>
            </a:br>
            <a:r>
              <a:rPr lang="en-US" dirty="0" err="1"/>
              <a:t>RegEx</a:t>
            </a:r>
            <a:r>
              <a:rPr lang="en-US" dirty="0"/>
              <a:t>, Generics, </a:t>
            </a:r>
            <a:r>
              <a:rPr lang="en-US" dirty="0" err="1"/>
              <a:t>JavaDoc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algn="r"/>
            <a:r>
              <a:rPr lang="en-US" sz="2800" dirty="0" smtClean="0"/>
              <a:t>Dmitry Chub</a:t>
            </a:r>
          </a:p>
          <a:p>
            <a:pPr algn="r"/>
            <a:r>
              <a:rPr lang="en-US" sz="2800" dirty="0" smtClean="0"/>
              <a:t>@</a:t>
            </a:r>
            <a:r>
              <a:rPr lang="en-US" sz="2800" dirty="0" err="1" smtClean="0"/>
              <a:t>dmchub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095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9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1495" y="1904999"/>
            <a:ext cx="10273117" cy="2887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3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Generic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10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5026" y="1905000"/>
            <a:ext cx="9779586" cy="2046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8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Regular expression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Regular expression </a:t>
            </a:r>
            <a:r>
              <a:rPr lang="en-US" sz="2800" dirty="0"/>
              <a:t>-- is a sequence of characters that define a search pattern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990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idea of </a:t>
            </a:r>
            <a:r>
              <a:rPr lang="en-US" dirty="0" err="1"/>
              <a:t>RegEx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Match text against pattern to find out, whether text fits in pattern or not</a:t>
            </a:r>
          </a:p>
          <a:p>
            <a:endParaRPr lang="en-US" sz="2400" dirty="0"/>
          </a:p>
          <a:p>
            <a:r>
              <a:rPr lang="en-US" sz="2400" dirty="0" err="1"/>
              <a:t>RegEx</a:t>
            </a:r>
            <a:r>
              <a:rPr lang="en-US" sz="2400" dirty="0"/>
              <a:t>    </a:t>
            </a:r>
          </a:p>
          <a:p>
            <a:r>
              <a:rPr lang="en-US" sz="2400" dirty="0" err="1"/>
              <a:t>a.b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Text</a:t>
            </a:r>
          </a:p>
          <a:p>
            <a:r>
              <a:rPr lang="en-US" sz="2400" dirty="0" err="1"/>
              <a:t>axb</a:t>
            </a:r>
            <a:endParaRPr lang="ru-RU" sz="2400" dirty="0"/>
          </a:p>
        </p:txBody>
      </p:sp>
      <p:pic>
        <p:nvPicPr>
          <p:cNvPr id="4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0587" y="2893095"/>
            <a:ext cx="4262503" cy="3507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;p7"/>
          <p:cNvSpPr txBox="1"/>
          <p:nvPr/>
        </p:nvSpPr>
        <p:spPr>
          <a:xfrm>
            <a:off x="6093812" y="477139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/>
              <a:t>Text</a:t>
            </a:r>
            <a:endParaRPr sz="2300" b="1" dirty="0"/>
          </a:p>
        </p:txBody>
      </p:sp>
      <p:sp>
        <p:nvSpPr>
          <p:cNvPr id="6" name="Google Shape;43;p7"/>
          <p:cNvSpPr txBox="1"/>
          <p:nvPr/>
        </p:nvSpPr>
        <p:spPr>
          <a:xfrm>
            <a:off x="8075328" y="4712332"/>
            <a:ext cx="14895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/>
              <a:t>RegEx</a:t>
            </a:r>
            <a:endParaRPr sz="2300" b="1" dirty="0"/>
          </a:p>
        </p:txBody>
      </p:sp>
    </p:spTree>
    <p:extLst>
      <p:ext uri="{BB962C8B-B14F-4D97-AF65-F5344CB8AC3E}">
        <p14:creationId xmlns:p14="http://schemas.microsoft.com/office/powerpoint/2010/main" val="309385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RegEx</a:t>
            </a:r>
            <a:r>
              <a:rPr lang="en-US" dirty="0"/>
              <a:t> in 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Package</a:t>
            </a:r>
            <a:r>
              <a:rPr lang="en-US" sz="2400" dirty="0"/>
              <a:t> </a:t>
            </a:r>
            <a:r>
              <a:rPr lang="en-US" sz="2400" dirty="0" err="1"/>
              <a:t>java.util.regex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Pattern</a:t>
            </a:r>
            <a:r>
              <a:rPr lang="en-US" sz="2400" dirty="0"/>
              <a:t> -- compiled representation of a regular expression.</a:t>
            </a:r>
          </a:p>
          <a:p>
            <a:r>
              <a:rPr lang="en-US" sz="2400" dirty="0">
                <a:hlinkClick r:id="rId4"/>
              </a:rPr>
              <a:t>Matcher</a:t>
            </a:r>
            <a:r>
              <a:rPr lang="en-US" sz="2400" dirty="0"/>
              <a:t> -- engine that performs match operations on a character sequence by interpreting a Pattern.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704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Simple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6023" y="2133600"/>
            <a:ext cx="9288589" cy="2564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99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Bonus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Online </a:t>
            </a:r>
            <a:r>
              <a:rPr lang="de-DE" sz="2400" dirty="0" err="1"/>
              <a:t>RegEx</a:t>
            </a:r>
            <a:r>
              <a:rPr lang="de-DE" sz="2400" dirty="0"/>
              <a:t> IDE</a:t>
            </a:r>
          </a:p>
          <a:p>
            <a:r>
              <a:rPr lang="de-DE" sz="2400" dirty="0">
                <a:hlinkClick r:id="rId2"/>
              </a:rPr>
              <a:t>https://www.freeformatter.com/java-regex-tester.html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591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JavaDoc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7437" y="1757859"/>
            <a:ext cx="11764155" cy="4159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9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99866"/>
            <a:ext cx="8911687" cy="1280890"/>
          </a:xfrm>
        </p:spPr>
        <p:txBody>
          <a:bodyPr/>
          <a:lstStyle/>
          <a:p>
            <a:pPr algn="r"/>
            <a:r>
              <a:rPr lang="en-US" dirty="0" err="1"/>
              <a:t>JavaDoc</a:t>
            </a:r>
            <a:r>
              <a:rPr lang="en-US" dirty="0"/>
              <a:t> descriptors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Google Shape;85;p13"/>
          <p:cNvGraphicFramePr/>
          <p:nvPr>
            <p:extLst>
              <p:ext uri="{D42A27DB-BD31-4B8C-83A1-F6EECF244321}">
                <p14:modId xmlns:p14="http://schemas.microsoft.com/office/powerpoint/2010/main" val="1717129586"/>
              </p:ext>
            </p:extLst>
          </p:nvPr>
        </p:nvGraphicFramePr>
        <p:xfrm>
          <a:off x="588579" y="1027912"/>
          <a:ext cx="11246069" cy="56587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/>
                        <a:t>Descriptor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Where to use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@author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Class, Interface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Author of this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@version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Class, Interface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Version of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@since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Class, Interface, field, method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Available since some version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@see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Class, Interface, field, method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LInk to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@param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Description of parameter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@return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Description of return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03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@throws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Description of exception that can be thrown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03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@deprecated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Class, Interface, field, 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Deprecated since version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03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{@link reference}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Class, Interface, field, method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Link to website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0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89212" y="1652863"/>
            <a:ext cx="92374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enum</a:t>
            </a:r>
            <a:r>
              <a:rPr lang="ru-RU" sz="2800" dirty="0"/>
              <a:t> </a:t>
            </a:r>
            <a:r>
              <a:rPr lang="ru-RU" sz="2800" dirty="0" err="1" smtClean="0"/>
              <a:t>Day</a:t>
            </a:r>
            <a:r>
              <a:rPr lang="en-US" sz="2800" dirty="0" smtClean="0"/>
              <a:t> </a:t>
            </a:r>
            <a:r>
              <a:rPr lang="ru-RU" sz="2800" dirty="0" smtClean="0"/>
              <a:t>{</a:t>
            </a:r>
            <a:endParaRPr lang="ru-RU" sz="2800" dirty="0"/>
          </a:p>
          <a:p>
            <a:r>
              <a:rPr lang="ru-RU" sz="2800" dirty="0"/>
              <a:t>    MONDAY,</a:t>
            </a:r>
          </a:p>
          <a:p>
            <a:r>
              <a:rPr lang="ru-RU" sz="2800" dirty="0"/>
              <a:t>    TUESDAY,</a:t>
            </a:r>
          </a:p>
          <a:p>
            <a:r>
              <a:rPr lang="ru-RU" sz="2800" dirty="0"/>
              <a:t>    WEDNESDAY,</a:t>
            </a:r>
          </a:p>
          <a:p>
            <a:r>
              <a:rPr lang="ru-RU" sz="2800" dirty="0"/>
              <a:t>    THURSDAY,</a:t>
            </a:r>
          </a:p>
          <a:p>
            <a:r>
              <a:rPr lang="ru-RU" sz="2800" dirty="0"/>
              <a:t>    FRIDAY,</a:t>
            </a:r>
          </a:p>
          <a:p>
            <a:r>
              <a:rPr lang="ru-RU" sz="2800" dirty="0"/>
              <a:t>    SATURDAY,</a:t>
            </a:r>
          </a:p>
          <a:p>
            <a:r>
              <a:rPr lang="ru-RU" sz="2800" dirty="0"/>
              <a:t>    SUNDAY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3180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214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Java programming #5 RegEx, Generics, JavaDoc</vt:lpstr>
      <vt:lpstr>Regular expression</vt:lpstr>
      <vt:lpstr>The idea of RegEx</vt:lpstr>
      <vt:lpstr>RegEx in Java</vt:lpstr>
      <vt:lpstr>Simple example</vt:lpstr>
      <vt:lpstr>Bonus</vt:lpstr>
      <vt:lpstr>JavaDoc</vt:lpstr>
      <vt:lpstr>JavaDoc descriptors</vt:lpstr>
      <vt:lpstr>Enum</vt:lpstr>
      <vt:lpstr>Generics</vt:lpstr>
      <vt:lpstr>Generic interface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#5 RegEx, Generics, JavaDoc</dc:title>
  <dc:creator>Пользователь Windows</dc:creator>
  <cp:lastModifiedBy>Пользователь Windows</cp:lastModifiedBy>
  <cp:revision>8</cp:revision>
  <dcterms:created xsi:type="dcterms:W3CDTF">2022-10-18T05:26:49Z</dcterms:created>
  <dcterms:modified xsi:type="dcterms:W3CDTF">2022-10-19T17:05:04Z</dcterms:modified>
</cp:coreProperties>
</file>