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#writing-tests-annota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ci/quick_star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Java programming #6</a:t>
            </a:r>
            <a:br>
              <a:rPr lang="en-US" dirty="0"/>
            </a:br>
            <a:r>
              <a:rPr lang="en-US" dirty="0"/>
              <a:t>Application </a:t>
            </a:r>
            <a:r>
              <a:rPr lang="en-US" dirty="0" smtClean="0"/>
              <a:t>testing </a:t>
            </a:r>
            <a:r>
              <a:rPr lang="en-US" dirty="0"/>
              <a:t>Continuous </a:t>
            </a:r>
            <a:r>
              <a:rPr lang="en-US" dirty="0" smtClean="0"/>
              <a:t>Integration </a:t>
            </a:r>
            <a:r>
              <a:rPr lang="en-US" dirty="0" err="1"/>
              <a:t>Gitlab</a:t>
            </a:r>
            <a:r>
              <a:rPr lang="en-US" dirty="0"/>
              <a:t> CI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US" dirty="0" smtClean="0"/>
          </a:p>
          <a:p>
            <a:pPr algn="r"/>
            <a:r>
              <a:rPr lang="en-US" sz="2400" dirty="0" smtClean="0"/>
              <a:t>Dmitry Chub</a:t>
            </a:r>
          </a:p>
          <a:p>
            <a:pPr algn="r"/>
            <a:r>
              <a:rPr lang="en-US" sz="2400" dirty="0" smtClean="0"/>
              <a:t>@</a:t>
            </a:r>
            <a:r>
              <a:rPr lang="en-US" sz="2400" dirty="0" err="1" smtClean="0"/>
              <a:t>dmchub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160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Warm-up questions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do we need testing?</a:t>
            </a:r>
          </a:p>
          <a:p>
            <a:r>
              <a:rPr lang="en-US" sz="2800" dirty="0"/>
              <a:t>What is our goal when we create tests?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2422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Type of testing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Unit testing</a:t>
            </a:r>
          </a:p>
          <a:p>
            <a:pPr lvl="1"/>
            <a:r>
              <a:rPr lang="en-US" sz="2400" dirty="0" smtClean="0"/>
              <a:t>Check each part (unit) of application separately</a:t>
            </a:r>
          </a:p>
          <a:p>
            <a:r>
              <a:rPr lang="en-US" sz="2400" b="1" dirty="0" smtClean="0"/>
              <a:t>Integration testing</a:t>
            </a:r>
          </a:p>
          <a:p>
            <a:pPr lvl="1"/>
            <a:r>
              <a:rPr lang="en-US" sz="2400" dirty="0" smtClean="0"/>
              <a:t>Check parts of application working together</a:t>
            </a:r>
          </a:p>
          <a:p>
            <a:r>
              <a:rPr lang="en-US" sz="2400" b="1" dirty="0" smtClean="0"/>
              <a:t>System or End to End (End2End) testing </a:t>
            </a:r>
          </a:p>
          <a:p>
            <a:pPr lvl="1"/>
            <a:r>
              <a:rPr lang="en-US" sz="2400" dirty="0" smtClean="0"/>
              <a:t>Check entire system (application)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1551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JUNIT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JUNIT 5 is our main testing </a:t>
            </a:r>
            <a:r>
              <a:rPr lang="en-US" sz="2800" dirty="0" smtClean="0"/>
              <a:t>framework </a:t>
            </a:r>
          </a:p>
          <a:p>
            <a:pPr lvl="1"/>
            <a:r>
              <a:rPr lang="en-US" sz="2400" dirty="0" smtClean="0"/>
              <a:t>(What is difference between framework and library?)</a:t>
            </a:r>
            <a:endParaRPr lang="en-US" sz="2400" dirty="0"/>
          </a:p>
          <a:p>
            <a:endParaRPr lang="en-US" sz="2800" dirty="0"/>
          </a:p>
          <a:p>
            <a:r>
              <a:rPr lang="en-US" sz="2800" b="1" dirty="0"/>
              <a:t>Official documentation</a:t>
            </a:r>
          </a:p>
          <a:p>
            <a:r>
              <a:rPr lang="en-US" sz="2800" dirty="0">
                <a:hlinkClick r:id="rId2"/>
              </a:rPr>
              <a:t>https://junit.org/junit5/docs/current/user-guide/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5867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Add Junit5 dependency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&lt;dependency&gt;</a:t>
            </a:r>
          </a:p>
          <a:p>
            <a:pPr marL="0" indent="0">
              <a:buNone/>
            </a:pPr>
            <a:r>
              <a:rPr lang="en-US" sz="2400" dirty="0"/>
              <a:t>        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dirty="0" err="1"/>
              <a:t>org.junit.jupiter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    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dirty="0" err="1"/>
              <a:t>junit-jupiter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        &lt;version&gt;5.8.2&lt;/version&gt;</a:t>
            </a:r>
          </a:p>
          <a:p>
            <a:pPr marL="0" indent="0">
              <a:buNone/>
            </a:pPr>
            <a:r>
              <a:rPr lang="en-US" sz="2400" dirty="0"/>
              <a:t>        &lt;scope&gt;test&lt;/scope&gt;</a:t>
            </a:r>
          </a:p>
          <a:p>
            <a:pPr marL="0" indent="0">
              <a:buNone/>
            </a:pPr>
            <a:r>
              <a:rPr lang="en-US" sz="2400" dirty="0"/>
              <a:t>&lt;/dependency&gt;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4571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" dirty="0"/>
              <a:t>Add plugin for maven to run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12" y="1626544"/>
            <a:ext cx="7058736" cy="5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0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Annotations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0877"/>
              </p:ext>
            </p:extLst>
          </p:nvPr>
        </p:nvGraphicFramePr>
        <p:xfrm>
          <a:off x="2592925" y="1555531"/>
          <a:ext cx="8915400" cy="375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123">
                  <a:extLst>
                    <a:ext uri="{9D8B030D-6E8A-4147-A177-3AD203B41FA5}">
                      <a16:colId xmlns:a16="http://schemas.microsoft.com/office/drawing/2014/main" val="2117936490"/>
                    </a:ext>
                  </a:extLst>
                </a:gridCol>
                <a:gridCol w="6379277">
                  <a:extLst>
                    <a:ext uri="{9D8B030D-6E8A-4147-A177-3AD203B41FA5}">
                      <a16:colId xmlns:a16="http://schemas.microsoft.com/office/drawing/2014/main" val="3336971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1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@Test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Denotes that a method is a test method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93887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@BeforeEach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Denotes that the annotated method should be executed </a:t>
                      </a:r>
                      <a:r>
                        <a:rPr lang="ru" i="1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b="1">
                          <a:solidFill>
                            <a:schemeClr val="dk1"/>
                          </a:solidFill>
                        </a:rPr>
                        <a:t>each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@Test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8103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@AfterEach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Denotes that the annotated method should be executed </a:t>
                      </a:r>
                      <a:r>
                        <a:rPr lang="ru" i="1" dirty="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b="1" dirty="0">
                          <a:solidFill>
                            <a:schemeClr val="dk1"/>
                          </a:solidFill>
                        </a:rPr>
                        <a:t>each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 @Test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83062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@BeforeAll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Denotes that the annotated method should be executed </a:t>
                      </a:r>
                      <a:r>
                        <a:rPr lang="ru" i="1" dirty="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b="1" dirty="0">
                          <a:solidFill>
                            <a:schemeClr val="dk1"/>
                          </a:solidFill>
                        </a:rPr>
                        <a:t>all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 @Test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98957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@AfterAll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solidFill>
                            <a:schemeClr val="dk1"/>
                          </a:solidFill>
                        </a:rPr>
                        <a:t>Denotes that the annotated method should be executed </a:t>
                      </a:r>
                      <a:r>
                        <a:rPr lang="ru" i="1" dirty="0">
                          <a:solidFill>
                            <a:schemeClr val="dk1"/>
                          </a:solidFill>
                        </a:rPr>
                        <a:t>after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ru" b="1" dirty="0">
                          <a:solidFill>
                            <a:schemeClr val="dk1"/>
                          </a:solidFill>
                        </a:rPr>
                        <a:t>all</a:t>
                      </a:r>
                      <a:r>
                        <a:rPr lang="ru" dirty="0">
                          <a:solidFill>
                            <a:schemeClr val="dk1"/>
                          </a:solidFill>
                        </a:rPr>
                        <a:t> @Test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40048100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207173" y="5657984"/>
            <a:ext cx="106848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all</a:t>
            </a:r>
            <a:r>
              <a:rPr lang="ru-RU" sz="2000" dirty="0"/>
              <a:t> </a:t>
            </a:r>
            <a:r>
              <a:rPr lang="ru-RU" sz="2000" dirty="0" err="1"/>
              <a:t>annotations</a:t>
            </a:r>
            <a:endParaRPr lang="ru-RU" sz="2000" dirty="0"/>
          </a:p>
          <a:p>
            <a:r>
              <a:rPr lang="ru-RU" sz="2000" dirty="0">
                <a:hlinkClick r:id="rId2"/>
              </a:rPr>
              <a:t>https://junit.org/junit5/docs/current/user-guide/#writing-tests-annotations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4071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CI / CD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0221" y="1861349"/>
            <a:ext cx="10373710" cy="4142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2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Gitlab</a:t>
            </a:r>
            <a:r>
              <a:rPr lang="en-US" dirty="0"/>
              <a:t> CI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official documentation</a:t>
            </a:r>
          </a:p>
          <a:p>
            <a:r>
              <a:rPr lang="en-US" sz="2400" dirty="0">
                <a:hlinkClick r:id="rId2"/>
              </a:rPr>
              <a:t>https://docs.gitlab.com/ee/ci/quick_start/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Here we need to</a:t>
            </a:r>
          </a:p>
          <a:p>
            <a:pPr lvl="1"/>
            <a:r>
              <a:rPr lang="en-US" sz="2400" dirty="0"/>
              <a:t>Configure .</a:t>
            </a:r>
            <a:r>
              <a:rPr lang="en-US" sz="2400" dirty="0" err="1"/>
              <a:t>gitlab-ci.yml</a:t>
            </a:r>
            <a:endParaRPr lang="en-US" sz="2400" dirty="0"/>
          </a:p>
          <a:p>
            <a:pPr lvl="1"/>
            <a:r>
              <a:rPr lang="en-US" sz="2400" dirty="0"/>
              <a:t>Configure runner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82875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531</TotalTime>
  <Words>220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Java programming #6 Application testing Continuous Integration Gitlab CI</vt:lpstr>
      <vt:lpstr>Warm-up questions</vt:lpstr>
      <vt:lpstr>Type of testing</vt:lpstr>
      <vt:lpstr>JUNIT 5</vt:lpstr>
      <vt:lpstr>Add Junit5 dependency</vt:lpstr>
      <vt:lpstr>Add plugin for maven to run tests</vt:lpstr>
      <vt:lpstr>Annotations</vt:lpstr>
      <vt:lpstr>CI / CD</vt:lpstr>
      <vt:lpstr>Gitlab CI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#6 Application testing Continuous Integration Gitlab CI</dc:title>
  <dc:creator>Пользователь Windows</dc:creator>
  <cp:lastModifiedBy>Пользователь Windows</cp:lastModifiedBy>
  <cp:revision>8</cp:revision>
  <dcterms:created xsi:type="dcterms:W3CDTF">2022-10-18T20:24:38Z</dcterms:created>
  <dcterms:modified xsi:type="dcterms:W3CDTF">2022-10-19T13:03:11Z</dcterms:modified>
</cp:coreProperties>
</file>