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io/BufferedReader.html" TargetMode="External"/><Relationship Id="rId2" Type="http://schemas.openxmlformats.org/officeDocument/2006/relationships/hyperlink" Target="https://docs.oracle.com/en/java/javase/11/docs/api/java.base/java/util/Scann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oracle.com/javase/tutorial/java/data/autobox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programming #1.2</a:t>
            </a:r>
            <a:br>
              <a:rPr lang="en-US" dirty="0"/>
            </a:br>
            <a:r>
              <a:rPr lang="en-US" dirty="0"/>
              <a:t>Syntax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2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</a:t>
            </a:r>
          </a:p>
          <a:p>
            <a:pPr lvl="1"/>
            <a:r>
              <a:rPr lang="en-US" sz="2800" dirty="0">
                <a:hlinkClick r:id="rId2"/>
              </a:rPr>
              <a:t>Scanner</a:t>
            </a:r>
            <a:endParaRPr lang="en-US" sz="2800" dirty="0"/>
          </a:p>
          <a:p>
            <a:pPr lvl="1"/>
            <a:r>
              <a:rPr lang="en-US" sz="2800" dirty="0" err="1">
                <a:hlinkClick r:id="rId3"/>
              </a:rPr>
              <a:t>BufferedReader</a:t>
            </a:r>
            <a:endParaRPr lang="en-US" sz="2800" dirty="0"/>
          </a:p>
          <a:p>
            <a:r>
              <a:rPr lang="en-US" sz="2800" dirty="0"/>
              <a:t>Output</a:t>
            </a:r>
          </a:p>
          <a:p>
            <a:pPr lvl="1"/>
            <a:r>
              <a:rPr lang="en-US" sz="2800" dirty="0"/>
              <a:t>print / </a:t>
            </a:r>
            <a:r>
              <a:rPr lang="en-US" sz="2800" dirty="0" err="1"/>
              <a:t>println</a:t>
            </a:r>
            <a:endParaRPr lang="en-US" sz="2800" dirty="0"/>
          </a:p>
          <a:p>
            <a:pPr lvl="1"/>
            <a:r>
              <a:rPr lang="en-US" sz="2800" dirty="0" err="1"/>
              <a:t>printf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98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typization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Types:</a:t>
            </a:r>
          </a:p>
          <a:p>
            <a:pPr lvl="1"/>
            <a:r>
              <a:rPr lang="en-US" sz="2000" dirty="0"/>
              <a:t>Primitives</a:t>
            </a:r>
          </a:p>
          <a:p>
            <a:pPr lvl="2"/>
            <a:r>
              <a:rPr lang="en-US" sz="2000" dirty="0"/>
              <a:t>byte, short, </a:t>
            </a:r>
            <a:r>
              <a:rPr lang="en-US" sz="2000" dirty="0" err="1"/>
              <a:t>int</a:t>
            </a:r>
            <a:r>
              <a:rPr lang="en-US" sz="2000" dirty="0"/>
              <a:t>, long</a:t>
            </a:r>
          </a:p>
          <a:p>
            <a:pPr lvl="2"/>
            <a:r>
              <a:rPr lang="en-US" sz="2000" dirty="0"/>
              <a:t>char</a:t>
            </a:r>
          </a:p>
          <a:p>
            <a:pPr lvl="2"/>
            <a:r>
              <a:rPr lang="en-US" sz="2000" dirty="0"/>
              <a:t>float, double,</a:t>
            </a:r>
          </a:p>
          <a:p>
            <a:pPr lvl="2"/>
            <a:r>
              <a:rPr lang="en-US" sz="2000" dirty="0" err="1"/>
              <a:t>boolean</a:t>
            </a:r>
            <a:endParaRPr lang="en-US" sz="2000" dirty="0"/>
          </a:p>
          <a:p>
            <a:pPr lvl="1"/>
            <a:r>
              <a:rPr lang="en-US" sz="2000" dirty="0"/>
              <a:t>Objects</a:t>
            </a:r>
          </a:p>
          <a:p>
            <a:pPr lvl="1"/>
            <a:r>
              <a:rPr lang="en-US" sz="2000" dirty="0"/>
              <a:t>Arrays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470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endParaRPr lang="ru-RU" dirty="0"/>
          </a:p>
        </p:txBody>
      </p:sp>
      <p:pic>
        <p:nvPicPr>
          <p:cNvPr id="4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5118" y="2133600"/>
            <a:ext cx="10646705" cy="2924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87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endParaRPr lang="ru-RU" dirty="0"/>
          </a:p>
        </p:txBody>
      </p:sp>
      <p:pic>
        <p:nvPicPr>
          <p:cNvPr id="4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351" y="2133600"/>
            <a:ext cx="10640261" cy="251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83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relationships</a:t>
            </a:r>
            <a:endParaRPr lang="ru-RU" dirty="0"/>
          </a:p>
        </p:txBody>
      </p:sp>
      <p:pic>
        <p:nvPicPr>
          <p:cNvPr id="4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043" y="1889232"/>
            <a:ext cx="10557640" cy="3134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8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16 bit</a:t>
            </a:r>
          </a:p>
          <a:p>
            <a:r>
              <a:rPr lang="en-US" sz="2800" dirty="0"/>
              <a:t>UTF-16 encoding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58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literals</a:t>
            </a:r>
            <a:endParaRPr lang="ru-RU" dirty="0"/>
          </a:p>
        </p:txBody>
      </p:sp>
      <p:pic>
        <p:nvPicPr>
          <p:cNvPr id="4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1078" y="1905000"/>
            <a:ext cx="9933534" cy="3760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3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7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524" y="1905000"/>
            <a:ext cx="10464088" cy="4251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13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 / </a:t>
            </a:r>
            <a:r>
              <a:rPr lang="en-US" dirty="0" err="1"/>
              <a:t>Autoboxing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Oracle Tutorial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97" y="1947592"/>
            <a:ext cx="3348584" cy="39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6470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54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Java programming #1.2 Syntax</vt:lpstr>
      <vt:lpstr>Static typization</vt:lpstr>
      <vt:lpstr>Primitive types</vt:lpstr>
      <vt:lpstr>Primitive types</vt:lpstr>
      <vt:lpstr>Types relationships</vt:lpstr>
      <vt:lpstr>Char</vt:lpstr>
      <vt:lpstr>Char literals</vt:lpstr>
      <vt:lpstr>Keywords</vt:lpstr>
      <vt:lpstr>Unboxing / Autoboxing</vt:lpstr>
      <vt:lpstr>Input and output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#1.2 Syntax</dc:title>
  <dc:creator>Пользователь Windows</dc:creator>
  <cp:lastModifiedBy>Пользователь Windows</cp:lastModifiedBy>
  <cp:revision>5</cp:revision>
  <dcterms:created xsi:type="dcterms:W3CDTF">2022-10-04T21:14:06Z</dcterms:created>
  <dcterms:modified xsi:type="dcterms:W3CDTF">2022-10-04T21:43:13Z</dcterms:modified>
</cp:coreProperties>
</file>