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7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96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08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41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53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9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03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8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96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0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446DD-4405-478E-9156-677FD5B0386F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60F90F-2141-4FB7-B513-5BF6E4EED9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9FB28-F629-4CC5-D128-D0C7337311C9}"/>
              </a:ext>
            </a:extLst>
          </p:cNvPr>
          <p:cNvSpPr txBox="1"/>
          <p:nvPr/>
        </p:nvSpPr>
        <p:spPr>
          <a:xfrm>
            <a:off x="828151" y="5352228"/>
            <a:ext cx="11139435" cy="91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700" dirty="0">
                <a:latin typeface="+mj-lt"/>
                <a:ea typeface="+mj-ea"/>
                <a:cs typeface="+mj-cs"/>
              </a:rPr>
              <a:t>Unsupervised Clustering Project  (Disney Characters)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AB4BB-5490-27D6-6CC9-43D42840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70" b="25563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5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95BFB29C-7475-7C3B-5854-10D6F0164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17" y="940303"/>
            <a:ext cx="6397765" cy="49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colored dots&#10;&#10;AI-generated content may be incorrect.">
            <a:extLst>
              <a:ext uri="{FF2B5EF4-FFF2-40B4-BE49-F238E27FC236}">
                <a16:creationId xmlns:a16="http://schemas.microsoft.com/office/drawing/2014/main" id="{D5B153FB-1F81-9595-0882-CA0168355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20" y="237737"/>
            <a:ext cx="7781560" cy="63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agram&#10;&#10;AI-generated content may be incorrect.">
            <a:extLst>
              <a:ext uri="{FF2B5EF4-FFF2-40B4-BE49-F238E27FC236}">
                <a16:creationId xmlns:a16="http://schemas.microsoft.com/office/drawing/2014/main" id="{7A4EA921-F6E2-ABD9-2C36-66A2EEE38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85" y="391662"/>
            <a:ext cx="6681230" cy="60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0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AFB0AA-906A-E00D-9DDB-61B5516B778F}"/>
              </a:ext>
            </a:extLst>
          </p:cNvPr>
          <p:cNvSpPr txBox="1"/>
          <p:nvPr/>
        </p:nvSpPr>
        <p:spPr>
          <a:xfrm>
            <a:off x="1527243" y="1615670"/>
            <a:ext cx="98638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**Conclusion:**</a:t>
            </a:r>
          </a:p>
          <a:p>
            <a:endParaRPr lang="en-CA" dirty="0"/>
          </a:p>
          <a:p>
            <a:r>
              <a:rPr lang="en-CA" dirty="0"/>
              <a:t>By applying clustering to the Disney character data, we can uncover groups of characters that share similarities in terms of the films they appear in. </a:t>
            </a:r>
          </a:p>
          <a:p>
            <a:endParaRPr lang="en-CA" dirty="0"/>
          </a:p>
          <a:p>
            <a:r>
              <a:rPr lang="en-CA" dirty="0"/>
              <a:t>These clusters can provide insights into potential themes or types of characters in the Disney universe, which can be useful for various applications such as content recommendation or market analysis.</a:t>
            </a:r>
          </a:p>
        </p:txBody>
      </p:sp>
    </p:spTree>
    <p:extLst>
      <p:ext uri="{BB962C8B-B14F-4D97-AF65-F5344CB8AC3E}">
        <p14:creationId xmlns:p14="http://schemas.microsoft.com/office/powerpoint/2010/main" val="3924310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69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Majid Mohajerani, Dr</dc:creator>
  <cp:lastModifiedBy>Majid Mohajerani, Dr</cp:lastModifiedBy>
  <cp:revision>2</cp:revision>
  <dcterms:created xsi:type="dcterms:W3CDTF">2025-03-27T04:57:40Z</dcterms:created>
  <dcterms:modified xsi:type="dcterms:W3CDTF">2025-03-27T05:09:45Z</dcterms:modified>
</cp:coreProperties>
</file>