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سایت فروشگاه کتاب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پایتون-جنگو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87" y="582886"/>
            <a:ext cx="11107225" cy="636314"/>
          </a:xfrm>
        </p:spPr>
        <p:txBody>
          <a:bodyPr/>
          <a:lstStyle/>
          <a:p>
            <a:pPr algn="r" rtl="1"/>
            <a:r>
              <a:rPr lang="fa-IR" dirty="0"/>
              <a:t>طراحی صفحات : اصلی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28DB88-DFEA-4562-9750-BC7D99BEF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916" y="1311966"/>
            <a:ext cx="9019039" cy="5070733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AD24-785F-4ADA-838E-44E2CA5E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67470" cy="464035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/>
              <a:t>ادمین یا کارمند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D5CA5-1EB4-47FB-B6D3-1A70E31D4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1" y="1329574"/>
            <a:ext cx="9621078" cy="5409216"/>
          </a:xfrm>
        </p:spPr>
      </p:pic>
    </p:spTree>
    <p:extLst>
      <p:ext uri="{BB962C8B-B14F-4D97-AF65-F5344CB8AC3E}">
        <p14:creationId xmlns:p14="http://schemas.microsoft.com/office/powerpoint/2010/main" val="56851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0DB6-A869-41FF-A8A6-182CB59C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450783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/>
              <a:t>ادمین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E7AC7-9B03-4507-8EA3-04405E283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550" y="1261321"/>
            <a:ext cx="9294899" cy="5225829"/>
          </a:xfrm>
        </p:spPr>
      </p:pic>
    </p:spTree>
    <p:extLst>
      <p:ext uri="{BB962C8B-B14F-4D97-AF65-F5344CB8AC3E}">
        <p14:creationId xmlns:p14="http://schemas.microsoft.com/office/powerpoint/2010/main" val="35926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31D2-1A03-4784-B7EB-27ECFCF5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pPr algn="r" rtl="1"/>
            <a:r>
              <a:rPr lang="fa-IR" dirty="0"/>
              <a:t>مشتری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16802-D43F-4518-BADE-448D674AC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5" y="1166193"/>
            <a:ext cx="9568069" cy="5379412"/>
          </a:xfrm>
        </p:spPr>
      </p:pic>
    </p:spTree>
    <p:extLst>
      <p:ext uri="{BB962C8B-B14F-4D97-AF65-F5344CB8AC3E}">
        <p14:creationId xmlns:p14="http://schemas.microsoft.com/office/powerpoint/2010/main" val="294245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EB1A-A427-4812-8B81-C4E8E007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548"/>
          </a:xfrm>
        </p:spPr>
        <p:txBody>
          <a:bodyPr/>
          <a:lstStyle/>
          <a:p>
            <a:pPr algn="r" rtl="1"/>
            <a:r>
              <a:rPr lang="fa-IR" dirty="0"/>
              <a:t>حساب کاربری مشتری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2A66F-0A68-49D4-9A94-FD65E15CA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97" y="1245704"/>
            <a:ext cx="9142080" cy="5139910"/>
          </a:xfrm>
        </p:spPr>
      </p:pic>
    </p:spTree>
    <p:extLst>
      <p:ext uri="{BB962C8B-B14F-4D97-AF65-F5344CB8AC3E}">
        <p14:creationId xmlns:p14="http://schemas.microsoft.com/office/powerpoint/2010/main" val="36933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093F-E9B7-4DCC-9266-4F4C5714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809"/>
          </a:xfrm>
        </p:spPr>
        <p:txBody>
          <a:bodyPr/>
          <a:lstStyle/>
          <a:p>
            <a:pPr algn="r" rtl="1"/>
            <a:r>
              <a:rPr lang="fa-IR" dirty="0"/>
              <a:t>صفحه ثبت نام یا ورود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50423-D4FD-41BA-8A9B-C15EF62C5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27" y="1339587"/>
            <a:ext cx="9157252" cy="5148440"/>
          </a:xfrm>
        </p:spPr>
      </p:pic>
    </p:spTree>
    <p:extLst>
      <p:ext uri="{BB962C8B-B14F-4D97-AF65-F5344CB8AC3E}">
        <p14:creationId xmlns:p14="http://schemas.microsoft.com/office/powerpoint/2010/main" val="17234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D9CC-C97B-43A5-B430-BBFD25ED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801"/>
          </a:xfrm>
        </p:spPr>
        <p:txBody>
          <a:bodyPr/>
          <a:lstStyle/>
          <a:p>
            <a:r>
              <a:rPr lang="en-US" dirty="0"/>
              <a:t>App &amp;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7AF64B-25A2-4CC5-BB21-8B76D91EB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235" y="1152730"/>
            <a:ext cx="10259086" cy="5526366"/>
          </a:xfrm>
        </p:spPr>
      </p:pic>
    </p:spTree>
    <p:extLst>
      <p:ext uri="{BB962C8B-B14F-4D97-AF65-F5344CB8AC3E}">
        <p14:creationId xmlns:p14="http://schemas.microsoft.com/office/powerpoint/2010/main" val="387040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8ADA-1250-4F01-AFEB-C95F570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گزارش فنی: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4C26-641F-489B-A845-92E2F461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این پروژه دارای  سه اپ میباشد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accounts-books-orders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دارای مدل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است که سه سطح دسترسی مشتری و ادمین و کارمند دارد و یک مدل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Adresses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دارد که هر مشتری میتواند چندین آدرس داشته باشد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Books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دارای مدل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 که دسته بندی کتاب های موجود است و یک مدل کتاب داریم که سامل ازاطلاعات هر کتاب و تخفیف ریالی و درصدی میشود که توسط کارمند یا ادمین تعریف میشود.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دارای مدل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 که شامل سبد خرید مشتری میشود و یک مدل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copoun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هست که شامل مقدار و کد تخفیف است که توسط مشتری در سبد خرید اعمال میشود. یک مدل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داریم که بعد از مرحله سبد خرید ثبت میشود و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ordeitem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شامل کتاب های انتخاب شده و تعداد آنها در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میباشد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372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{D79218B2-4C08-46CA-9AF0-E512A12A5B87}tf33552983_win32</Template>
  <TotalTime>78</TotalTime>
  <Words>159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 2</vt:lpstr>
      <vt:lpstr>DividendVTI</vt:lpstr>
      <vt:lpstr>سایت فروشگاه کتاب</vt:lpstr>
      <vt:lpstr>طراحی صفحات : اصلی</vt:lpstr>
      <vt:lpstr>ادمین یا کارمند</vt:lpstr>
      <vt:lpstr>ادمین</vt:lpstr>
      <vt:lpstr>مشتری</vt:lpstr>
      <vt:lpstr>حساب کاربری مشتری</vt:lpstr>
      <vt:lpstr>صفحه ثبت نام یا ورود</vt:lpstr>
      <vt:lpstr>App &amp; models</vt:lpstr>
      <vt:lpstr>گزارش فنی: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سایت فروشگاه کتاب</dc:title>
  <dc:creator>Masi</dc:creator>
  <cp:lastModifiedBy>Masi</cp:lastModifiedBy>
  <cp:revision>4</cp:revision>
  <dcterms:created xsi:type="dcterms:W3CDTF">2021-08-11T18:00:12Z</dcterms:created>
  <dcterms:modified xsi:type="dcterms:W3CDTF">2021-08-11T19:43:14Z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