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9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7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3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2A2-E3BE-4D8B-92E6-2D2DA0DE8B25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EB603-A340-48B9-8B7B-951D7820B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55" y="1080110"/>
            <a:ext cx="3958092" cy="207126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51980" y="1771750"/>
            <a:ext cx="1091405" cy="14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438" y="1287065"/>
            <a:ext cx="3114675" cy="16573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5931074" y="2115740"/>
            <a:ext cx="1390389" cy="4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1419" y="275573"/>
            <a:ext cx="5578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error message with invalid integer…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01" y="4281420"/>
            <a:ext cx="12192000" cy="208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2" y="960369"/>
            <a:ext cx="11183655" cy="510988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4008329" y="5661764"/>
            <a:ext cx="1546964" cy="4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5607276" y="5599135"/>
            <a:ext cx="496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goes to the console, not the GUI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64071" y="795403"/>
            <a:ext cx="820455" cy="757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7157" y="526093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line throws if not a valid integer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305" y="56368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 applications need to give information back to the users</a:t>
            </a:r>
          </a:p>
        </p:txBody>
      </p:sp>
    </p:spTree>
    <p:extLst>
      <p:ext uri="{BB962C8B-B14F-4D97-AF65-F5344CB8AC3E}">
        <p14:creationId xmlns:p14="http://schemas.microsoft.com/office/powerpoint/2010/main" val="212958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2" y="966854"/>
            <a:ext cx="11183655" cy="5109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8722" y="95278"/>
            <a:ext cx="647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are shown in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JoptionPane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message dialog….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310009" y="4740613"/>
            <a:ext cx="2094689" cy="39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7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8320" y="144050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Message dialogs are not always ideal for large amounts of information…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1" y="1471443"/>
            <a:ext cx="41324641" cy="1781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115" y="3560323"/>
            <a:ext cx="954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“Ok” button is off my screen and I can’t get to it.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is effectively dead and has to be killed from task manager of kill -9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wrapped around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an alternative (will give scroll bars…)</a:t>
            </a:r>
          </a:p>
        </p:txBody>
      </p:sp>
    </p:spTree>
    <p:extLst>
      <p:ext uri="{BB962C8B-B14F-4D97-AF65-F5344CB8AC3E}">
        <p14:creationId xmlns:p14="http://schemas.microsoft.com/office/powerpoint/2010/main" val="324695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66" y="159513"/>
            <a:ext cx="6335947" cy="2036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6" y="2158206"/>
            <a:ext cx="8852170" cy="469979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897549" y="4721157"/>
            <a:ext cx="583660" cy="2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8239" y="4497740"/>
            <a:ext cx="68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not marked as thread safe – should be placed back 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AWT thread via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SwingUtilities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97549" y="3404681"/>
            <a:ext cx="1854740" cy="2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403" y="493554"/>
            <a:ext cx="5259422" cy="7540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6841" y="3236071"/>
            <a:ext cx="559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stack confined.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user hits “Choose Number” again, max can change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undefined results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793787" y="3715966"/>
            <a:ext cx="2114145" cy="11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7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409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8</cp:revision>
  <dcterms:created xsi:type="dcterms:W3CDTF">2016-11-11T18:07:05Z</dcterms:created>
  <dcterms:modified xsi:type="dcterms:W3CDTF">2016-11-11T18:56:34Z</dcterms:modified>
</cp:coreProperties>
</file>