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/>
              <a:t>fasta</a:t>
            </a:r>
            <a:r>
              <a:rPr lang="en-US" dirty="0"/>
              <a:t> file 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4980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http://www.compbio.ox.ac.uk/bioinformatics_faq/format_examples.shtml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8119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#5:</a:t>
            </a:r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614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is due on Wed, Sep. 28</a:t>
            </a:r>
            <a:r>
              <a:rPr lang="en-US" baseline="30000" dirty="0"/>
              <a:t>th</a:t>
            </a:r>
            <a:r>
              <a:rPr lang="en-US" dirty="0"/>
              <a:t> before class.</a:t>
            </a:r>
          </a:p>
          <a:p>
            <a:r>
              <a:rPr lang="en-US" dirty="0"/>
              <a:t>Send you code to afodor@uncc.edu and mbrown67@uncc.edu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14</cp:revision>
  <dcterms:created xsi:type="dcterms:W3CDTF">2006-08-16T00:00:00Z</dcterms:created>
  <dcterms:modified xsi:type="dcterms:W3CDTF">2016-09-16T19:35:49Z</dcterms:modified>
</cp:coreProperties>
</file>