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31297-2B8C-4694-89BD-AA313D4EA54B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21A0-E00D-4353-A486-D4EA6719F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14271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(Feb. 8),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#3” is in the subject line…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#3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EC103-9574-407D-BCE5-F949E2B40E51}"/>
              </a:ext>
            </a:extLst>
          </p:cNvPr>
          <p:cNvSpPr txBox="1"/>
          <p:nvPr/>
        </p:nvSpPr>
        <p:spPr>
          <a:xfrm>
            <a:off x="685800" y="609600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(1) You walk into the “occasionally dishonest casino”  with prior probabilities and likelihoods set to the values in slides 24-25 of lecture #4.  </a:t>
            </a:r>
          </a:p>
          <a:p>
            <a:endParaRPr lang="en-US" dirty="0"/>
          </a:p>
          <a:p>
            <a:r>
              <a:rPr lang="en-US" dirty="0"/>
              <a:t>You pick up one die and with it roll:  </a:t>
            </a:r>
          </a:p>
          <a:p>
            <a:endParaRPr lang="en-US" dirty="0"/>
          </a:p>
          <a:p>
            <a:r>
              <a:rPr lang="en-US" dirty="0"/>
              <a:t>	“ 4 5 1 3 6 6 3 1 2 6 6 6 6 6 4 3 6”</a:t>
            </a:r>
          </a:p>
          <a:p>
            <a:endParaRPr lang="en-US" dirty="0"/>
          </a:p>
          <a:p>
            <a:r>
              <a:rPr lang="en-US" dirty="0"/>
              <a:t>What is the posterior probability that you have a loaded die after observing that data.</a:t>
            </a:r>
          </a:p>
          <a:p>
            <a:endParaRPr lang="en-US" dirty="0"/>
          </a:p>
          <a:p>
            <a:r>
              <a:rPr lang="en-US" dirty="0"/>
              <a:t>Show your code…</a:t>
            </a:r>
          </a:p>
          <a:p>
            <a:endParaRPr lang="en-US" dirty="0"/>
          </a:p>
          <a:p>
            <a:r>
              <a:rPr lang="en-US" dirty="0"/>
              <a:t>See next slide for next problem…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280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/>
              <a:t>(2) Consider two priors for our belief about p(heads) for a coin:</a:t>
            </a:r>
          </a:p>
          <a:p>
            <a:pPr marL="342900" indent="-342900"/>
            <a:endParaRPr lang="en-US" dirty="0"/>
          </a:p>
          <a:p>
            <a:pPr marL="800100" lvl="1" indent="-342900"/>
            <a:r>
              <a:rPr lang="en-US" dirty="0"/>
              <a:t>A uniform prior ( for example </a:t>
            </a:r>
            <a:r>
              <a:rPr lang="en-US" dirty="0" err="1"/>
              <a:t>dbeta</a:t>
            </a:r>
            <a:r>
              <a:rPr lang="en-US" dirty="0"/>
              <a:t>(1,1)).</a:t>
            </a:r>
          </a:p>
          <a:p>
            <a:pPr marL="800100" lvl="1" indent="-342900"/>
            <a:r>
              <a:rPr lang="en-US" dirty="0"/>
              <a:t>A prior of 5 heads and tails ( </a:t>
            </a:r>
            <a:r>
              <a:rPr lang="en-US" dirty="0" err="1"/>
              <a:t>dbeta</a:t>
            </a:r>
            <a:r>
              <a:rPr lang="en-US" dirty="0"/>
              <a:t>(6,6)).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(1A) superimpose visualizations of these two priors (using different colors for each prior) ranging from 0 to 1.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(1B) Make posterior graphs for two experiments with new data:</a:t>
            </a:r>
          </a:p>
          <a:p>
            <a:pPr marL="800100" lvl="1" indent="-342900"/>
            <a:r>
              <a:rPr lang="en-US" dirty="0"/>
              <a:t>	One with 1 heads and 1 tail as additional observations.</a:t>
            </a:r>
          </a:p>
          <a:p>
            <a:pPr marL="800100" lvl="1" indent="-342900"/>
            <a:r>
              <a:rPr lang="en-US" dirty="0"/>
              <a:t>	One with 400 heads and 400 tails as additional observations.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/>
              <a:t>	So </a:t>
            </a:r>
            <a:r>
              <a:rPr lang="en-US" dirty="0"/>
              <a:t>you should end up with 4 posterior plots: (2 datasets * 2 priors).</a:t>
            </a:r>
          </a:p>
          <a:p>
            <a:pPr marL="800100" lvl="1" indent="-342900"/>
            <a:r>
              <a:rPr lang="en-US" dirty="0"/>
              <a:t>	Plot the two distributions involving the 2 new coin flips on one graph and the </a:t>
            </a:r>
          </a:p>
          <a:p>
            <a:pPr marL="800100" lvl="1" indent="-342900"/>
            <a:r>
              <a:rPr lang="en-US" dirty="0"/>
              <a:t>	two  distributions involving the 800 new coin flips on a separate graph.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	Why are the two posterior plots involving the 800 coin flips so similar?</a:t>
            </a:r>
          </a:p>
          <a:p>
            <a:pPr marL="800100" lvl="1" indent="-342900"/>
            <a:r>
              <a:rPr lang="en-US" dirty="0"/>
              <a:t>	Why are the two posterior plots involving the 2 coin flips so different?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	In your e-mail include the plots, R code and the answers to the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120</Words>
  <Application>Microsoft Office PowerPoint</Application>
  <PresentationFormat>On-screen Show (4:3)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53</cp:revision>
  <dcterms:created xsi:type="dcterms:W3CDTF">2006-08-16T00:00:00Z</dcterms:created>
  <dcterms:modified xsi:type="dcterms:W3CDTF">2018-01-31T17:18:21Z</dcterms:modified>
</cp:coreProperties>
</file>