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585323"/>
          </a:xfrm>
          <a:prstGeom prst="rect">
            <a:avLst/>
          </a:prstGeom>
          <a:noFill/>
        </p:spPr>
        <p:txBody>
          <a:bodyPr wrap="square" rtlCol="0">
            <a:spAutoFit/>
          </a:bodyPr>
          <a:lstStyle/>
          <a:p>
            <a:r>
              <a:rPr lang="en-US" dirty="0"/>
              <a:t>	</a:t>
            </a:r>
          </a:p>
          <a:p>
            <a:endParaRPr lang="en-US" dirty="0"/>
          </a:p>
          <a:p>
            <a:r>
              <a:rPr lang="en-US" dirty="0"/>
              <a:t>By the beginning of the next lab (Feb. 13), send what you have to </a:t>
            </a:r>
            <a:r>
              <a:rPr lang="en-US" dirty="0">
                <a:hlinkClick r:id="rId2"/>
              </a:rPr>
              <a:t>afodor@uncc.edu</a:t>
            </a:r>
            <a:r>
              <a:rPr lang="en-US" dirty="0"/>
              <a:t> and</a:t>
            </a:r>
          </a:p>
          <a:p>
            <a:r>
              <a:rPr lang="en-US" dirty="0"/>
              <a:t>msioda@uncc.edu</a:t>
            </a:r>
          </a:p>
          <a:p>
            <a:endParaRPr lang="en-US" dirty="0"/>
          </a:p>
          <a:p>
            <a:r>
              <a:rPr lang="en-US" dirty="0"/>
              <a:t>Send your code and the answers to questions..</a:t>
            </a:r>
          </a:p>
          <a:p>
            <a:endParaRPr lang="en-US" dirty="0"/>
          </a:p>
          <a:p>
            <a:r>
              <a:rPr lang="en-US" dirty="0"/>
              <a:t>Make sure the text “Lab #4” is in the subject line… </a:t>
            </a:r>
          </a:p>
          <a:p>
            <a:r>
              <a:rPr lang="en-US" dirty="0"/>
              <a:t>1</a:t>
            </a:r>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017306"/>
          </a:xfrm>
          <a:prstGeom prst="rect">
            <a:avLst/>
          </a:prstGeom>
          <a:noFill/>
        </p:spPr>
        <p:txBody>
          <a:bodyPr wrap="square" rtlCol="0">
            <a:spAutoFit/>
          </a:bodyPr>
          <a:lstStyle/>
          <a:p>
            <a:r>
              <a:rPr lang="en-US" dirty="0"/>
              <a:t>(1A)  Plot the prior graph for a situation where the prior belief is represented by</a:t>
            </a:r>
          </a:p>
          <a:p>
            <a:r>
              <a:rPr lang="en-US" dirty="0"/>
              <a:t>	the following R code :</a:t>
            </a:r>
          </a:p>
          <a:p>
            <a:endParaRPr lang="en-US" dirty="0"/>
          </a:p>
          <a:p>
            <a:r>
              <a:rPr lang="en-US" dirty="0"/>
              <a:t>		</a:t>
            </a:r>
            <a:r>
              <a:rPr lang="en-US" dirty="0" err="1"/>
              <a:t>dexp</a:t>
            </a:r>
            <a:r>
              <a:rPr lang="en-US" dirty="0"/>
              <a:t>(x, rate =5) / 0.9932621</a:t>
            </a:r>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(1B)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(1C)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a:t>
            </a:r>
            <a:r>
              <a:rPr lang="en-US"/>
              <a:t>in (1B</a:t>
            </a:r>
            <a:r>
              <a:rPr lang="en-US" dirty="0"/>
              <a:t>)?</a:t>
            </a:r>
          </a:p>
          <a:p>
            <a:endParaRPr lang="en-US" dirty="0"/>
          </a:p>
          <a:p>
            <a:r>
              <a:rPr lang="en-US" dirty="0"/>
              <a:t>Send graphs and code in your e-mail.     (See next slide for hints!)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),main=“Plot title here”)</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7, slide 10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60</Words>
  <Application>Microsoft Office PowerPoint</Application>
  <PresentationFormat>On-screen Show (4:3)</PresentationFormat>
  <Paragraphs>62</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Anthony Fodor</cp:lastModifiedBy>
  <cp:revision>53</cp:revision>
  <dcterms:created xsi:type="dcterms:W3CDTF">2006-08-16T00:00:00Z</dcterms:created>
  <dcterms:modified xsi:type="dcterms:W3CDTF">2019-02-07T02:45:11Z</dcterms:modified>
</cp:coreProperties>
</file>