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Extending your last homework, write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381000" y="0"/>
            <a:ext cx="1047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5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to afodor@uncc.edu and mbrown67@uncc.edu 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15</cp:revision>
  <dcterms:created xsi:type="dcterms:W3CDTF">2006-08-16T00:00:00Z</dcterms:created>
  <dcterms:modified xsi:type="dcterms:W3CDTF">2016-09-27T23:40:39Z</dcterms:modified>
</cp:coreProperties>
</file>