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30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478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</a:t>
            </a:r>
            <a:r>
              <a:rPr lang="en-US" dirty="0" smtClean="0"/>
              <a:t>#4:</a:t>
            </a:r>
            <a:endParaRPr lang="en-US" dirty="0"/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public static 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readFastaFile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 throws Exception</a:t>
            </a:r>
          </a:p>
          <a:p>
            <a:r>
              <a:rPr lang="en-US" dirty="0"/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// returns the header of this sequence without the “&gt;”</a:t>
            </a:r>
          </a:p>
          <a:p>
            <a:r>
              <a:rPr lang="en-US" dirty="0"/>
              <a:t>	public String </a:t>
            </a:r>
            <a:r>
              <a:rPr lang="en-US" dirty="0" err="1"/>
              <a:t>getHeader</a:t>
            </a:r>
            <a:r>
              <a:rPr lang="en-US" dirty="0"/>
              <a:t>()</a:t>
            </a:r>
          </a:p>
          <a:p>
            <a:r>
              <a:rPr lang="en-US" dirty="0"/>
              <a:t>	{	… }</a:t>
            </a:r>
          </a:p>
          <a:p>
            <a:endParaRPr lang="en-US" dirty="0"/>
          </a:p>
          <a:p>
            <a:r>
              <a:rPr lang="en-US" dirty="0"/>
              <a:t>	// returns the </a:t>
            </a:r>
            <a:r>
              <a:rPr lang="en-US" dirty="0" err="1"/>
              <a:t>Dna</a:t>
            </a:r>
            <a:r>
              <a:rPr lang="en-US" dirty="0"/>
              <a:t> sequence of this </a:t>
            </a:r>
            <a:r>
              <a:rPr lang="en-US" dirty="0" err="1"/>
              <a:t>FastaSequence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getSequence</a:t>
            </a:r>
            <a:r>
              <a:rPr lang="en-US" dirty="0"/>
              <a:t>() </a:t>
            </a:r>
          </a:p>
          <a:p>
            <a:r>
              <a:rPr lang="en-US" dirty="0"/>
              <a:t>	{  …}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returns the number of G’s and C’s divided by the length of this sequence</a:t>
            </a:r>
          </a:p>
          <a:p>
            <a:r>
              <a:rPr lang="en-US" dirty="0"/>
              <a:t>	public float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  <a:p>
            <a:r>
              <a:rPr lang="en-US" dirty="0"/>
              <a:t>	{ …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(SEE NEXT SLIDE!!!!)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04800"/>
            <a:ext cx="36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 </a:t>
            </a:r>
            <a:r>
              <a:rPr lang="en-US" dirty="0" smtClean="0">
                <a:solidFill>
                  <a:srgbClr val="FF0000"/>
                </a:solidFill>
              </a:rPr>
              <a:t>#4 </a:t>
            </a:r>
            <a:r>
              <a:rPr lang="en-US" dirty="0" smtClean="0">
                <a:solidFill>
                  <a:srgbClr val="FF0000"/>
                </a:solidFill>
              </a:rPr>
              <a:t>due 10/8;  mid-term: 10/15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fastaList</a:t>
            </a:r>
            <a:r>
              <a:rPr lang="en-US" dirty="0"/>
              <a:t> = </a:t>
            </a:r>
          </a:p>
          <a:p>
            <a:pPr lvl="1"/>
            <a:r>
              <a:rPr lang="en-US" dirty="0" err="1"/>
              <a:t>FastaSequence.</a:t>
            </a:r>
            <a:r>
              <a:rPr lang="en-US" i="1" dirty="0" err="1"/>
              <a:t>readFastaFile</a:t>
            </a:r>
            <a:r>
              <a:rPr lang="en-US" i="1" dirty="0"/>
              <a:t>("c:\\</a:t>
            </a:r>
            <a:r>
              <a:rPr lang="en-US" i="1" dirty="0" err="1"/>
              <a:t>pointsToSome</a:t>
            </a:r>
            <a:r>
              <a:rPr lang="en-US" i="1" dirty="0"/>
              <a:t>\\FastaFile.txt");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for( </a:t>
            </a:r>
            <a:r>
              <a:rPr lang="en-US" b="1" dirty="0" err="1"/>
              <a:t>FastaSequence</a:t>
            </a:r>
            <a:r>
              <a:rPr lang="en-US" b="1" dirty="0"/>
              <a:t> </a:t>
            </a:r>
            <a:r>
              <a:rPr lang="en-US" b="1" dirty="0" err="1"/>
              <a:t>fs</a:t>
            </a:r>
            <a:r>
              <a:rPr lang="en-US" b="1" dirty="0"/>
              <a:t> : </a:t>
            </a:r>
            <a:r>
              <a:rPr lang="en-US" b="1" dirty="0" err="1"/>
              <a:t>fastaList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fs.getHeader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fs.getSequence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fs.getGCRatio</a:t>
            </a:r>
            <a:r>
              <a:rPr lang="en-US" b="1" i="1" dirty="0"/>
              <a:t>());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28600"/>
            <a:ext cx="8915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Next, to your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add a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static method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writeUnique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throws Exception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writes each unique sequence to the output file with the # of times each sequence was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Seen in the input file as the header (sorted with the sequence seen the fewest times the first)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if the input was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&gt;Seq1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&gt;Seq2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&gt;Seq3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&gt;Seq4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&gt;Seq5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&gt;Seq6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8956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3962400" y="2938463"/>
            <a:ext cx="2100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 output would be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114800" y="3352800"/>
            <a:ext cx="468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&gt;2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&gt;3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</a:t>
            </a:r>
            <a:r>
              <a:rPr lang="en-US" dirty="0" smtClean="0"/>
              <a:t>Monday Oct. 1.</a:t>
            </a:r>
            <a:endParaRPr lang="en-US" dirty="0"/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</a:t>
            </a:r>
            <a:r>
              <a:rPr lang="en-US" dirty="0" smtClean="0"/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3276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extra-credit: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class that allows a user to parse an arbitrarily large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sequence at a time but does not hold the sequences in memory.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class should have a function called something like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getNextSequence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next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file or null if there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more sequences…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171</Words>
  <Application>Microsoft Office PowerPoint</Application>
  <PresentationFormat>On-screen Show (4:3)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Fodor, Anthony</cp:lastModifiedBy>
  <cp:revision>26</cp:revision>
  <dcterms:created xsi:type="dcterms:W3CDTF">2006-08-16T00:00:00Z</dcterms:created>
  <dcterms:modified xsi:type="dcterms:W3CDTF">2018-09-30T22:05:51Z</dcterms:modified>
</cp:coreProperties>
</file>