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49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7" r:id="rId44"/>
    <p:sldId id="345" r:id="rId45"/>
    <p:sldId id="343" r:id="rId46"/>
    <p:sldId id="346" r:id="rId47"/>
    <p:sldId id="353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15D75-0E8B-44AC-9D39-FA39E649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480"/>
            <a:ext cx="9144000" cy="46730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00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these simple metrics can be useful in  looking at next-gen sequencing experiments.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762000"/>
            <a:ext cx="55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454 sequencing experiment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5857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724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readFasta</a:t>
            </a:r>
            <a:r>
              <a:rPr lang="en-US" dirty="0"/>
              <a:t> method in the </a:t>
            </a:r>
            <a:r>
              <a:rPr lang="en-US" dirty="0" err="1"/>
              <a:t>BioConductor</a:t>
            </a:r>
            <a:r>
              <a:rPr lang="en-US" dirty="0"/>
              <a:t> “</a:t>
            </a:r>
            <a:r>
              <a:rPr lang="en-US" dirty="0" err="1"/>
              <a:t>shortReads</a:t>
            </a:r>
            <a:r>
              <a:rPr lang="en-US" dirty="0"/>
              <a:t>” library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157288"/>
            <a:ext cx="88868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09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source("http://bioconductor.org/biocLite.R") #this only needs to be done once</a:t>
            </a:r>
          </a:p>
          <a:p>
            <a:endParaRPr lang="en-US" dirty="0"/>
          </a:p>
          <a:p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ShortRead</a:t>
            </a:r>
            <a:r>
              <a:rPr lang="en-US" dirty="0"/>
              <a:t>") #this only has to be done once</a:t>
            </a:r>
          </a:p>
          <a:p>
            <a:endParaRPr lang="en-US" dirty="0"/>
          </a:p>
          <a:p>
            <a:r>
              <a:rPr lang="en-US" dirty="0"/>
              <a:t>library("</a:t>
            </a:r>
            <a:r>
              <a:rPr lang="en-US" dirty="0" err="1"/>
              <a:t>ShortRead</a:t>
            </a:r>
            <a:r>
              <a:rPr lang="en-US" dirty="0"/>
              <a:t>") #this needs to be done with every new R session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readFasta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example(</a:t>
            </a:r>
            <a:r>
              <a:rPr lang="en-US" dirty="0" err="1"/>
              <a:t>readFasta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connected to the internet, we can easily install the library..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85813"/>
            <a:ext cx="838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help file for </a:t>
            </a:r>
            <a:r>
              <a:rPr lang="en-US" dirty="0" err="1"/>
              <a:t>readFasta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4850"/>
            <a:ext cx="7981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50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hard thing with using other people’s libraries in R.  Figuring out where your data are!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0148" y="6400800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() is structure…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way to get the length of the first sequence…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914400"/>
            <a:ext cx="8924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137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230868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“S4” r object (more on that later)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05966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the attributes out (attributes are like fields in Java)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24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0504" y="4659868"/>
            <a:ext cx="26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 we want is </a:t>
            </a:r>
            <a:r>
              <a:rPr lang="en-US" dirty="0" err="1"/>
              <a:t>sread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96000"/>
            <a:ext cx="845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seems to work but is far from ideal (among other problems it will be slow in a loop)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example(</a:t>
            </a:r>
            <a:r>
              <a:rPr lang="en-US" dirty="0" err="1"/>
              <a:t>fastaRead</a:t>
            </a:r>
            <a:r>
              <a:rPr lang="en-US" dirty="0"/>
              <a:t>) gives us another idea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09600"/>
            <a:ext cx="87249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7432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810000"/>
            <a:ext cx="425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sread</a:t>
            </a:r>
            <a:r>
              <a:rPr lang="en-US" dirty="0"/>
              <a:t> is a function provided to help us out..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18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man page for </a:t>
            </a:r>
            <a:r>
              <a:rPr lang="en-US" dirty="0" err="1"/>
              <a:t>sread</a:t>
            </a:r>
            <a:r>
              <a:rPr lang="en-US" dirty="0"/>
              <a:t> (which we get to by typing ?</a:t>
            </a:r>
            <a:r>
              <a:rPr lang="en-US" dirty="0" err="1"/>
              <a:t>sread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48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better!  </a:t>
            </a:r>
            <a:r>
              <a:rPr lang="en-US" dirty="0" err="1"/>
              <a:t>myreads@ranges@width</a:t>
            </a:r>
            <a:r>
              <a:rPr lang="en-US" dirty="0"/>
              <a:t> is the vector of sequence lengths already put there for us by </a:t>
            </a:r>
            <a:r>
              <a:rPr lang="en-US" dirty="0" err="1"/>
              <a:t>sread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(@ is evidently a selection operator for S4 classes ; more on this later)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1" y="495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491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8449"/>
            <a:ext cx="4495800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our data, this was not a good sequencing run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1" y="206906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is too high (about half of mean)</a:t>
            </a: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1371643" y="2057400"/>
            <a:ext cx="685759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96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is a mess!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43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different (better) sequencing run…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3657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tight distribution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47700" y="2247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533" y="2438400"/>
            <a:ext cx="307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Reasonable standard deviation</a:t>
            </a:r>
          </a:p>
          <a:p>
            <a:r>
              <a:rPr lang="en-US" dirty="0"/>
              <a:t>(about 10% of mean)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Raad</a:t>
            </a:r>
            <a:r>
              <a:rPr lang="en-US" dirty="0"/>
              <a:t> </a:t>
            </a:r>
            <a:r>
              <a:rPr lang="en-US" dirty="0" err="1"/>
              <a:t>Gharaibeh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more direct way to get the widths…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23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181475" cy="43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exercises (for Thursday afternoon at 2:00)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69" y="609600"/>
            <a:ext cx="86701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Download and unzip (using </a:t>
            </a:r>
            <a:r>
              <a:rPr lang="en-US" dirty="0" err="1"/>
              <a:t>gzip</a:t>
            </a:r>
            <a:r>
              <a:rPr lang="en-US" dirty="0"/>
              <a:t> –d ) these sequences: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http://fodorlab.uncc.edu/sites/fodorlab.uncc.edu/files/media/Hamp_Fodor_090810.tar.gz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Using </a:t>
            </a:r>
            <a:r>
              <a:rPr lang="en-US" dirty="0" err="1"/>
              <a:t>Bioconductor</a:t>
            </a:r>
            <a:r>
              <a:rPr lang="en-US" dirty="0"/>
              <a:t> from R determine 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How many sequences are in the dataset?  What is the mean and SD of the lengths?</a:t>
            </a:r>
          </a:p>
          <a:p>
            <a:pPr marL="342900" indent="-342900"/>
            <a:r>
              <a:rPr lang="en-US" dirty="0"/>
              <a:t>Display a histogram of the lengths.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Use R commands to try and figure out the information in the </a:t>
            </a:r>
            <a:r>
              <a:rPr lang="en-US" dirty="0" err="1"/>
              <a:t>BioConductor</a:t>
            </a:r>
            <a:r>
              <a:rPr lang="en-US" dirty="0"/>
              <a:t> objects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BONUS: Display a histogram of the GC content of the sequences.  </a:t>
            </a:r>
          </a:p>
          <a:p>
            <a:pPr marL="342900" indent="-342900"/>
            <a:r>
              <a:rPr lang="en-US" dirty="0"/>
              <a:t>(This can be done entirely in R or using Java or another language to dump data to 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818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these to me before you leave Thursday afternoon (but nothing to hand in yet…)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1556</Words>
  <Application>Microsoft Office PowerPoint</Application>
  <PresentationFormat>On-screen Show (4:3)</PresentationFormat>
  <Paragraphs>240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200</cp:revision>
  <dcterms:created xsi:type="dcterms:W3CDTF">2006-08-16T00:00:00Z</dcterms:created>
  <dcterms:modified xsi:type="dcterms:W3CDTF">2019-01-04T23:12:22Z</dcterms:modified>
</cp:coreProperties>
</file>