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adenomasRelease/tree/master/fas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8894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#9:  Single and multi-threaded one-</a:t>
            </a:r>
            <a:r>
              <a:rPr lang="en-US" dirty="0" err="1"/>
              <a:t>mers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(</a:t>
            </a:r>
            <a:r>
              <a:rPr lang="en-US" dirty="0" err="1"/>
              <a:t>i</a:t>
            </a:r>
            <a:r>
              <a:rPr lang="en-US" dirty="0"/>
              <a:t>) Implement single-threaded code that given a directory of </a:t>
            </a:r>
            <a:r>
              <a:rPr lang="en-US" dirty="0" err="1"/>
              <a:t>Fasta</a:t>
            </a:r>
            <a:r>
              <a:rPr lang="en-US" dirty="0"/>
              <a:t> sequence files</a:t>
            </a:r>
          </a:p>
          <a:p>
            <a:r>
              <a:rPr lang="en-US" dirty="0"/>
              <a:t>prints out to the console the number of A,C,G,T and “other” characters for all the sequences </a:t>
            </a:r>
          </a:p>
          <a:p>
            <a:r>
              <a:rPr lang="en-US" dirty="0"/>
              <a:t>in the directory.  So the output of your code is 5 numbers of all the sequences merged</a:t>
            </a:r>
          </a:p>
          <a:p>
            <a:r>
              <a:rPr lang="en-US" dirty="0"/>
              <a:t>together across all files in the directory. </a:t>
            </a:r>
          </a:p>
          <a:p>
            <a:r>
              <a:rPr lang="en-US" dirty="0"/>
              <a:t>(For example: A=55706280 C=48654725 G=69200618 T=44405593 Unassigned=39952)</a:t>
            </a:r>
          </a:p>
          <a:p>
            <a:endParaRPr lang="en-US" dirty="0"/>
          </a:p>
          <a:p>
            <a:r>
              <a:rPr lang="en-US" dirty="0"/>
              <a:t>	(ii) Now implement the same code but multi-threaded.  You could, for example,</a:t>
            </a:r>
          </a:p>
          <a:p>
            <a:r>
              <a:rPr lang="en-US" dirty="0"/>
              <a:t>have each file processed by its own thread.  Confirm that you get the same answer from</a:t>
            </a:r>
          </a:p>
          <a:p>
            <a:r>
              <a:rPr lang="en-US" dirty="0"/>
              <a:t>your single-threaded and multi-threaded implementations.</a:t>
            </a:r>
          </a:p>
          <a:p>
            <a:endParaRPr lang="en-US" dirty="0"/>
          </a:p>
          <a:p>
            <a:r>
              <a:rPr lang="en-US" dirty="0"/>
              <a:t>	How much speed up do you see?  Try to minimize contention between the threads.</a:t>
            </a:r>
          </a:p>
          <a:p>
            <a:endParaRPr lang="en-US" dirty="0"/>
          </a:p>
          <a:p>
            <a:r>
              <a:rPr lang="en-US" dirty="0"/>
              <a:t>	For a test set you can use the sequences available here: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https://github.com/afodor/adenomasRelease/tree/master/fasta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	On this dataset:</a:t>
            </a:r>
          </a:p>
          <a:p>
            <a:r>
              <a:rPr lang="en-US" dirty="0"/>
              <a:t>	Single-threaded, my 4 core laptop took ~4.1 seconds</a:t>
            </a:r>
          </a:p>
          <a:p>
            <a:r>
              <a:rPr lang="en-US" dirty="0"/>
              <a:t>	Running 5 threads with a solution that had thread contention took ~3.7 seconds</a:t>
            </a:r>
          </a:p>
          <a:p>
            <a:r>
              <a:rPr lang="en-US" dirty="0"/>
              <a:t>	Running 5 threads minimizing thread contention took ~1.6 seconds.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This is due next week.  Please e-mail links to code and a description of how much your </a:t>
            </a:r>
          </a:p>
          <a:p>
            <a:r>
              <a:rPr lang="en-US" dirty="0"/>
              <a:t>code sped up or failed to speed up by November 8 before lab to afodor@uncc.edu.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31</cp:revision>
  <dcterms:created xsi:type="dcterms:W3CDTF">2006-08-16T00:00:00Z</dcterms:created>
  <dcterms:modified xsi:type="dcterms:W3CDTF">2017-10-31T17:27:29Z</dcterms:modified>
</cp:coreProperties>
</file>