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od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C638F-5DA2-495E-BCB1-0EA446F65BDA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36DD-9F62-4A90-8254-827A267E3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8676"/>
            <a:ext cx="4206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1:</a:t>
            </a:r>
          </a:p>
          <a:p>
            <a:r>
              <a:rPr lang="en-US" dirty="0"/>
              <a:t>	Hello World </a:t>
            </a:r>
          </a:p>
          <a:p>
            <a:r>
              <a:rPr lang="en-US" dirty="0"/>
              <a:t>	Eclipse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	Setting up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	Publishing code to the web</a:t>
            </a:r>
          </a:p>
          <a:p>
            <a:endParaRPr lang="en-US" dirty="0"/>
          </a:p>
          <a:p>
            <a:r>
              <a:rPr lang="en-US" dirty="0"/>
              <a:t>Nothing to be turned in/graded in this lab.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59721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38800" y="11430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00" y="1066800"/>
            <a:ext cx="22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and choose</a:t>
            </a:r>
          </a:p>
          <a:p>
            <a:r>
              <a:rPr lang="en-US" dirty="0"/>
              <a:t>new …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6958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724400" y="236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057400"/>
            <a:ext cx="283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 “Hello World” or</a:t>
            </a:r>
          </a:p>
          <a:p>
            <a:r>
              <a:rPr lang="en-US" dirty="0"/>
              <a:t>whatever you  want to call 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1676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1524000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the package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9144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685800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the code ends up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3048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3011269"/>
            <a:ext cx="272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</a:t>
            </a:r>
          </a:p>
          <a:p>
            <a:r>
              <a:rPr lang="en-US" dirty="0"/>
              <a:t>(we’ll talk about that next</a:t>
            </a:r>
          </a:p>
          <a:p>
            <a:r>
              <a:rPr lang="en-US" dirty="0"/>
              <a:t>but just leave this blank for</a:t>
            </a:r>
          </a:p>
          <a:p>
            <a:r>
              <a:rPr lang="en-US" dirty="0"/>
              <a:t>now)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962400" y="5867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6248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finish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Optional exercise to publish your code to the internet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466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free </a:t>
            </a:r>
            <a:r>
              <a:rPr lang="en-US" dirty="0" err="1"/>
              <a:t>GitHub</a:t>
            </a:r>
            <a:r>
              <a:rPr lang="en-US" dirty="0"/>
              <a:t> account, the code you commit is publically available.</a:t>
            </a:r>
          </a:p>
          <a:p>
            <a:endParaRPr lang="en-US" dirty="0"/>
          </a:p>
          <a:p>
            <a:r>
              <a:rPr lang="en-US" dirty="0"/>
              <a:t>If you are not comfortable with this, use an anonymous user id/e-mail</a:t>
            </a:r>
          </a:p>
          <a:p>
            <a:r>
              <a:rPr lang="en-US" dirty="0"/>
              <a:t>(or delete your repository at the end of the lab!).</a:t>
            </a:r>
          </a:p>
          <a:p>
            <a:endParaRPr lang="en-US" dirty="0"/>
          </a:p>
          <a:p>
            <a:r>
              <a:rPr lang="en-US" dirty="0"/>
              <a:t>Or pay for a private </a:t>
            </a:r>
            <a:r>
              <a:rPr lang="en-US" dirty="0" err="1"/>
              <a:t>GitHub</a:t>
            </a:r>
            <a:r>
              <a:rPr lang="en-US" dirty="0"/>
              <a:t> account (useful if you are working for/with people</a:t>
            </a:r>
          </a:p>
          <a:p>
            <a:r>
              <a:rPr lang="en-US" dirty="0"/>
              <a:t>on private projects)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2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We will publish our </a:t>
            </a:r>
            <a:r>
              <a:rPr lang="en-US" dirty="0" err="1"/>
              <a:t>HelloWorld</a:t>
            </a:r>
            <a:r>
              <a:rPr lang="en-US" dirty="0"/>
              <a:t> code to the web today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Eclipse, “checkout” your repository….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“Show View”-&gt;”Other…”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</a:t>
            </a:r>
            <a:r>
              <a:rPr lang="en-US" dirty="0" err="1"/>
              <a:t>Git</a:t>
            </a:r>
            <a:r>
              <a:rPr lang="en-US" dirty="0"/>
              <a:t> repositories”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“github.com” web site for your project, choose “</a:t>
            </a:r>
            <a:r>
              <a:rPr lang="en-US" dirty="0" err="1"/>
              <a:t>cloneURL</a:t>
            </a:r>
            <a:r>
              <a:rPr lang="en-US" dirty="0"/>
              <a:t>…”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02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and install Java (slides 25-28 in lecture 1):</a:t>
            </a:r>
          </a:p>
          <a:p>
            <a:endParaRPr lang="en-US" dirty="0"/>
          </a:p>
          <a:p>
            <a:r>
              <a:rPr lang="en-US" dirty="0"/>
              <a:t>http://afodor.github.io/classes/prog2017/Prog3-Lecture1.pptx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743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if you can get “HelloWorld.java” working from the command line…</a:t>
            </a:r>
          </a:p>
          <a:p>
            <a:endParaRPr lang="en-US" dirty="0"/>
          </a:p>
          <a:p>
            <a:r>
              <a:rPr lang="en-US" dirty="0"/>
              <a:t>	(slides 31-33 in lecture 1)</a:t>
            </a:r>
          </a:p>
          <a:p>
            <a:endParaRPr lang="en-US" dirty="0"/>
          </a:p>
          <a:p>
            <a:r>
              <a:rPr lang="en-US" dirty="0"/>
              <a:t>(You will need a text editor or some sort; let me know if you don’t know what</a:t>
            </a:r>
          </a:p>
          <a:p>
            <a:r>
              <a:rPr lang="en-US" dirty="0"/>
              <a:t>that means!)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886200"/>
            <a:ext cx="38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and get at least this far in the lab....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Eclipse, find your “</a:t>
            </a:r>
            <a:r>
              <a:rPr lang="en-US" dirty="0" err="1"/>
              <a:t>Git</a:t>
            </a:r>
            <a:r>
              <a:rPr lang="en-US" dirty="0"/>
              <a:t> Repositories” window…</a:t>
            </a:r>
          </a:p>
          <a:p>
            <a:r>
              <a:rPr lang="en-US" dirty="0"/>
              <a:t>Right-click and choose “Paste Repository Path or URI”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this…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find the “Package Explorer” window…</a:t>
            </a:r>
          </a:p>
          <a:p>
            <a:r>
              <a:rPr lang="en-US" dirty="0"/>
              <a:t>Right-click and choose new -&gt; “Java Project” </a:t>
            </a:r>
          </a:p>
          <a:p>
            <a:r>
              <a:rPr lang="en-US" dirty="0"/>
              <a:t>Give your new project the same name as the GIT project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where you put your GIT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“finish”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“</a:t>
            </a:r>
            <a:r>
              <a:rPr lang="en-US" dirty="0" err="1"/>
              <a:t>src</a:t>
            </a:r>
            <a:r>
              <a:rPr lang="en-US" dirty="0"/>
              <a:t>” directory in your new project,  make a “HelloWorld.java” class as before</a:t>
            </a:r>
          </a:p>
          <a:p>
            <a:r>
              <a:rPr lang="en-US" dirty="0"/>
              <a:t>(or copy it from the file system or from another Eclipse project)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publish it to the web…  In the “Package Explorer” frame, right-click and </a:t>
            </a:r>
          </a:p>
          <a:p>
            <a:r>
              <a:rPr lang="en-US" dirty="0"/>
              <a:t>Choose “</a:t>
            </a:r>
            <a:r>
              <a:rPr lang="en-US" dirty="0" err="1"/>
              <a:t>Team</a:t>
            </a:r>
            <a:r>
              <a:rPr lang="en-US" dirty="0" err="1">
                <a:sym typeface="Wingdings" pitchFamily="2" charset="2"/>
              </a:rPr>
              <a:t>Commit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(only) your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type something here…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commit and push</a:t>
            </a:r>
          </a:p>
          <a:p>
            <a:r>
              <a:rPr lang="en-US" dirty="0"/>
              <a:t>(to push your code to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any luck, your code is on the web.</a:t>
            </a:r>
          </a:p>
          <a:p>
            <a:r>
              <a:rPr lang="en-US" dirty="0"/>
              <a:t>You can invite people into your project to collaborate..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https://github.com/afodor/demo1/blob/master/src/demo1/HelloWorld.java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569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download and install Eclipse…  from www.eclipse.org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F1042-7F75-42E3-970B-A3461D3F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26850"/>
            <a:ext cx="7391400" cy="60787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Eclipse and change your code…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our current code to what is at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in the Project Explorer -&gt; Compare With -&gt; Head Revision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invaluable tool.</a:t>
            </a:r>
          </a:p>
          <a:p>
            <a:endParaRPr lang="en-US" dirty="0"/>
          </a:p>
          <a:p>
            <a:r>
              <a:rPr lang="en-US" dirty="0"/>
              <a:t>Iterative development one small change at a time!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replace the code with any previous version</a:t>
            </a:r>
          </a:p>
          <a:p>
            <a:endParaRPr lang="en-US" dirty="0"/>
          </a:p>
          <a:p>
            <a:r>
              <a:rPr lang="en-US" dirty="0"/>
              <a:t>Right click -&gt; “Replace With…”</a:t>
            </a:r>
          </a:p>
          <a:p>
            <a:endParaRPr lang="en-US" dirty="0"/>
          </a:p>
          <a:p>
            <a:r>
              <a:rPr lang="en-US" dirty="0"/>
              <a:t>If you want to keep these changes, right-click -&gt; team -&gt; commit and they will be published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bit complex.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useful reference (not sure if there is a free version).</a:t>
            </a:r>
          </a:p>
          <a:p>
            <a:endParaRPr lang="en-US" dirty="0"/>
          </a:p>
          <a:p>
            <a:r>
              <a:rPr lang="en-US" dirty="0"/>
              <a:t>Mastering GIT is a useful skill, but will not be a focus of the class.</a:t>
            </a:r>
          </a:p>
          <a:p>
            <a:r>
              <a:rPr lang="en-US" dirty="0"/>
              <a:t>I am happy to answer any GIT questions I can in lab (my knowledge of GIT is incomplete).</a:t>
            </a:r>
          </a:p>
          <a:p>
            <a:r>
              <a:rPr lang="en-US" dirty="0"/>
              <a:t>It takes a while to get the hang of GIT, but it very useful once you figure out the basics..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way, the class web site is published on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add stuff to the directory and commit it.</a:t>
            </a:r>
          </a:p>
          <a:p>
            <a:endParaRPr lang="en-US" dirty="0"/>
          </a:p>
          <a:p>
            <a:r>
              <a:rPr lang="en-US" dirty="0"/>
              <a:t>Automatically backed up, shared across multiple machines, </a:t>
            </a:r>
          </a:p>
          <a:p>
            <a:r>
              <a:rPr lang="en-US" dirty="0"/>
              <a:t>Free to publish web site.</a:t>
            </a:r>
          </a:p>
          <a:p>
            <a:endParaRPr lang="en-US" dirty="0"/>
          </a:p>
          <a:p>
            <a:r>
              <a:rPr lang="en-US" dirty="0"/>
              <a:t>Pretty great…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8583"/>
            <a:ext cx="2819400" cy="643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95818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653383"/>
            <a:ext cx="51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right-clicking in the “</a:t>
            </a:r>
            <a:r>
              <a:rPr lang="en-US" dirty="0" err="1"/>
              <a:t>PackageExplorer</a:t>
            </a:r>
            <a:r>
              <a:rPr lang="en-US" dirty="0"/>
              <a:t>” area..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186783"/>
            <a:ext cx="57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won’t have any projects if you’ve just installed Eclipse!)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710783"/>
            <a:ext cx="4019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7086600" y="2253583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4996783"/>
            <a:ext cx="596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new </a:t>
            </a:r>
            <a:r>
              <a:rPr lang="en-US" dirty="0" err="1"/>
              <a:t>JavaProject</a:t>
            </a:r>
            <a:r>
              <a:rPr lang="en-US" dirty="0"/>
              <a:t> (important to make it a Java project!)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0"/>
            <a:ext cx="325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“Hello World” into Eclipse…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"/>
            <a:ext cx="47148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1219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1524000"/>
            <a:ext cx="34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project whatever you want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505200" y="6052066"/>
            <a:ext cx="2133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5867400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"/>
            <a:ext cx="4762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905000" y="1676400"/>
            <a:ext cx="419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447800"/>
            <a:ext cx="25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.java code will be in </a:t>
            </a:r>
          </a:p>
          <a:p>
            <a:r>
              <a:rPr lang="en-US" dirty="0"/>
              <a:t>a directory called </a:t>
            </a:r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6400" y="5334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5029200"/>
            <a:ext cx="243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.class code will be</a:t>
            </a:r>
          </a:p>
          <a:p>
            <a:r>
              <a:rPr lang="en-US" dirty="0"/>
              <a:t>in a directory called .bin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8200" y="6096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400" y="5943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finish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3152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600200" y="2895600"/>
            <a:ext cx="2362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2895600"/>
            <a:ext cx="48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project window, you’ll have your project…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50006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76800" y="8382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609600"/>
            <a:ext cx="22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and choose</a:t>
            </a:r>
          </a:p>
          <a:p>
            <a:r>
              <a:rPr lang="en-US" dirty="0"/>
              <a:t>New-&gt;Package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4800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67200" y="25908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2667000"/>
            <a:ext cx="256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choose whatever</a:t>
            </a:r>
          </a:p>
          <a:p>
            <a:r>
              <a:rPr lang="en-US" dirty="0"/>
              <a:t>package name you want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798</Words>
  <Application>Microsoft Office PowerPoint</Application>
  <PresentationFormat>On-screen Show (4:3)</PresentationFormat>
  <Paragraphs>123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28</cp:revision>
  <dcterms:created xsi:type="dcterms:W3CDTF">2006-08-16T00:00:00Z</dcterms:created>
  <dcterms:modified xsi:type="dcterms:W3CDTF">2017-08-19T23:06:54Z</dcterms:modified>
</cp:coreProperties>
</file>